
<file path=[Content_Types].xml><?xml version="1.0" encoding="utf-8"?>
<Types xmlns="http://schemas.openxmlformats.org/package/2006/content-types">
  <Default Extension="png" ContentType="image/png"/>
  <Default Extension="jfif" ContentType="image/jpeg"/>
  <Default Extension="jpeg" ContentType="image/jpeg"/>
  <Default Extension="emf" ContentType="image/x-emf"/>
  <Default Extension="rels" ContentType="application/vnd.openxmlformats-package.relationships+xml"/>
  <Default Extension="xml" ContentType="application/xml"/>
  <Default Extension="fntdata" ContentType="application/x-fontdata"/>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Masters/slideMaster9.xml" ContentType="application/vnd.openxmlformats-officedocument.presentationml.slideMaster+xml"/>
  <Override PartName="/ppt/slideMasters/slideMaster10.xml" ContentType="application/vnd.openxmlformats-officedocument.presentationml.slideMaster+xml"/>
  <Override PartName="/ppt/slideMasters/slideMaster11.xml" ContentType="application/vnd.openxmlformats-officedocument.presentationml.slideMaster+xml"/>
  <Override PartName="/ppt/slideMasters/slideMaster12.xml" ContentType="application/vnd.openxmlformats-officedocument.presentationml.slideMaster+xml"/>
  <Override PartName="/ppt/slideMasters/slideMaster1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2.xml" ContentType="application/vnd.openxmlformats-officedocument.theme+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theme/theme3.xml" ContentType="application/vnd.openxmlformats-officedocument.theme+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theme/theme4.xml" ContentType="application/vnd.openxmlformats-officedocument.theme+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theme/theme5.xml" ContentType="application/vnd.openxmlformats-officedocument.theme+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slideLayouts/slideLayout114.xml" ContentType="application/vnd.openxmlformats-officedocument.presentationml.slideLayout+xml"/>
  <Override PartName="/ppt/slideLayouts/slideLayout115.xml" ContentType="application/vnd.openxmlformats-officedocument.presentationml.slideLayout+xml"/>
  <Override PartName="/ppt/slideLayouts/slideLayout116.xml" ContentType="application/vnd.openxmlformats-officedocument.presentationml.slideLayout+xml"/>
  <Override PartName="/ppt/slideLayouts/slideLayout117.xml" ContentType="application/vnd.openxmlformats-officedocument.presentationml.slideLayout+xml"/>
  <Override PartName="/ppt/slideLayouts/slideLayout118.xml" ContentType="application/vnd.openxmlformats-officedocument.presentationml.slideLayout+xml"/>
  <Override PartName="/ppt/slideLayouts/slideLayout119.xml" ContentType="application/vnd.openxmlformats-officedocument.presentationml.slideLayout+xml"/>
  <Override PartName="/ppt/slideLayouts/slideLayout120.xml" ContentType="application/vnd.openxmlformats-officedocument.presentationml.slideLayout+xml"/>
  <Override PartName="/ppt/slideLayouts/slideLayout121.xml" ContentType="application/vnd.openxmlformats-officedocument.presentationml.slideLayout+xml"/>
  <Override PartName="/ppt/slideLayouts/slideLayout122.xml" ContentType="application/vnd.openxmlformats-officedocument.presentationml.slideLayout+xml"/>
  <Override PartName="/ppt/theme/theme6.xml" ContentType="application/vnd.openxmlformats-officedocument.theme+xml"/>
  <Override PartName="/ppt/slideLayouts/slideLayout123.xml" ContentType="application/vnd.openxmlformats-officedocument.presentationml.slideLayout+xml"/>
  <Override PartName="/ppt/slideLayouts/slideLayout124.xml" ContentType="application/vnd.openxmlformats-officedocument.presentationml.slideLayout+xml"/>
  <Override PartName="/ppt/slideLayouts/slideLayout125.xml" ContentType="application/vnd.openxmlformats-officedocument.presentationml.slideLayout+xml"/>
  <Override PartName="/ppt/slideLayouts/slideLayout126.xml" ContentType="application/vnd.openxmlformats-officedocument.presentationml.slideLayout+xml"/>
  <Override PartName="/ppt/slideLayouts/slideLayout127.xml" ContentType="application/vnd.openxmlformats-officedocument.presentationml.slideLayout+xml"/>
  <Override PartName="/ppt/slideLayouts/slideLayout128.xml" ContentType="application/vnd.openxmlformats-officedocument.presentationml.slideLayout+xml"/>
  <Override PartName="/ppt/slideLayouts/slideLayout129.xml" ContentType="application/vnd.openxmlformats-officedocument.presentationml.slideLayout+xml"/>
  <Override PartName="/ppt/slideLayouts/slideLayout130.xml" ContentType="application/vnd.openxmlformats-officedocument.presentationml.slideLayout+xml"/>
  <Override PartName="/ppt/slideLayouts/slideLayout131.xml" ContentType="application/vnd.openxmlformats-officedocument.presentationml.slideLayout+xml"/>
  <Override PartName="/ppt/slideLayouts/slideLayout132.xml" ContentType="application/vnd.openxmlformats-officedocument.presentationml.slideLayout+xml"/>
  <Override PartName="/ppt/slideLayouts/slideLayout133.xml" ContentType="application/vnd.openxmlformats-officedocument.presentationml.slideLayout+xml"/>
  <Override PartName="/ppt/slideLayouts/slideLayout134.xml" ContentType="application/vnd.openxmlformats-officedocument.presentationml.slideLayout+xml"/>
  <Override PartName="/ppt/slideLayouts/slideLayout135.xml" ContentType="application/vnd.openxmlformats-officedocument.presentationml.slideLayout+xml"/>
  <Override PartName="/ppt/slideLayouts/slideLayout136.xml" ContentType="application/vnd.openxmlformats-officedocument.presentationml.slideLayout+xml"/>
  <Override PartName="/ppt/slideLayouts/slideLayout137.xml" ContentType="application/vnd.openxmlformats-officedocument.presentationml.slideLayout+xml"/>
  <Override PartName="/ppt/slideLayouts/slideLayout138.xml" ContentType="application/vnd.openxmlformats-officedocument.presentationml.slideLayout+xml"/>
  <Override PartName="/ppt/slideLayouts/slideLayout139.xml" ContentType="application/vnd.openxmlformats-officedocument.presentationml.slideLayout+xml"/>
  <Override PartName="/ppt/slideLayouts/slideLayout140.xml" ContentType="application/vnd.openxmlformats-officedocument.presentationml.slideLayout+xml"/>
  <Override PartName="/ppt/slideLayouts/slideLayout141.xml" ContentType="application/vnd.openxmlformats-officedocument.presentationml.slideLayout+xml"/>
  <Override PartName="/ppt/slideLayouts/slideLayout142.xml" ContentType="application/vnd.openxmlformats-officedocument.presentationml.slideLayout+xml"/>
  <Override PartName="/ppt/slideLayouts/slideLayout143.xml" ContentType="application/vnd.openxmlformats-officedocument.presentationml.slideLayout+xml"/>
  <Override PartName="/ppt/slideLayouts/slideLayout144.xml" ContentType="application/vnd.openxmlformats-officedocument.presentationml.slideLayout+xml"/>
  <Override PartName="/ppt/slideLayouts/slideLayout145.xml" ContentType="application/vnd.openxmlformats-officedocument.presentationml.slideLayout+xml"/>
  <Override PartName="/ppt/slideLayouts/slideLayout146.xml" ContentType="application/vnd.openxmlformats-officedocument.presentationml.slideLayout+xml"/>
  <Override PartName="/ppt/theme/theme7.xml" ContentType="application/vnd.openxmlformats-officedocument.theme+xml"/>
  <Override PartName="/ppt/slideLayouts/slideLayout147.xml" ContentType="application/vnd.openxmlformats-officedocument.presentationml.slideLayout+xml"/>
  <Override PartName="/ppt/slideLayouts/slideLayout148.xml" ContentType="application/vnd.openxmlformats-officedocument.presentationml.slideLayout+xml"/>
  <Override PartName="/ppt/slideLayouts/slideLayout149.xml" ContentType="application/vnd.openxmlformats-officedocument.presentationml.slideLayout+xml"/>
  <Override PartName="/ppt/slideLayouts/slideLayout150.xml" ContentType="application/vnd.openxmlformats-officedocument.presentationml.slideLayout+xml"/>
  <Override PartName="/ppt/slideLayouts/slideLayout151.xml" ContentType="application/vnd.openxmlformats-officedocument.presentationml.slideLayout+xml"/>
  <Override PartName="/ppt/slideLayouts/slideLayout152.xml" ContentType="application/vnd.openxmlformats-officedocument.presentationml.slideLayout+xml"/>
  <Override PartName="/ppt/slideLayouts/slideLayout153.xml" ContentType="application/vnd.openxmlformats-officedocument.presentationml.slideLayout+xml"/>
  <Override PartName="/ppt/slideLayouts/slideLayout154.xml" ContentType="application/vnd.openxmlformats-officedocument.presentationml.slideLayout+xml"/>
  <Override PartName="/ppt/slideLayouts/slideLayout155.xml" ContentType="application/vnd.openxmlformats-officedocument.presentationml.slideLayout+xml"/>
  <Override PartName="/ppt/slideLayouts/slideLayout156.xml" ContentType="application/vnd.openxmlformats-officedocument.presentationml.slideLayout+xml"/>
  <Override PartName="/ppt/slideLayouts/slideLayout157.xml" ContentType="application/vnd.openxmlformats-officedocument.presentationml.slideLayout+xml"/>
  <Override PartName="/ppt/theme/theme8.xml" ContentType="application/vnd.openxmlformats-officedocument.theme+xml"/>
  <Override PartName="/ppt/slideLayouts/slideLayout158.xml" ContentType="application/vnd.openxmlformats-officedocument.presentationml.slideLayout+xml"/>
  <Override PartName="/ppt/slideLayouts/slideLayout159.xml" ContentType="application/vnd.openxmlformats-officedocument.presentationml.slideLayout+xml"/>
  <Override PartName="/ppt/slideLayouts/slideLayout160.xml" ContentType="application/vnd.openxmlformats-officedocument.presentationml.slideLayout+xml"/>
  <Override PartName="/ppt/slideLayouts/slideLayout161.xml" ContentType="application/vnd.openxmlformats-officedocument.presentationml.slideLayout+xml"/>
  <Override PartName="/ppt/slideLayouts/slideLayout162.xml" ContentType="application/vnd.openxmlformats-officedocument.presentationml.slideLayout+xml"/>
  <Override PartName="/ppt/slideLayouts/slideLayout163.xml" ContentType="application/vnd.openxmlformats-officedocument.presentationml.slideLayout+xml"/>
  <Override PartName="/ppt/slideLayouts/slideLayout164.xml" ContentType="application/vnd.openxmlformats-officedocument.presentationml.slideLayout+xml"/>
  <Override PartName="/ppt/slideLayouts/slideLayout165.xml" ContentType="application/vnd.openxmlformats-officedocument.presentationml.slideLayout+xml"/>
  <Override PartName="/ppt/slideLayouts/slideLayout166.xml" ContentType="application/vnd.openxmlformats-officedocument.presentationml.slideLayout+xml"/>
  <Override PartName="/ppt/slideLayouts/slideLayout167.xml" ContentType="application/vnd.openxmlformats-officedocument.presentationml.slideLayout+xml"/>
  <Override PartName="/ppt/slideLayouts/slideLayout168.xml" ContentType="application/vnd.openxmlformats-officedocument.presentationml.slideLayout+xml"/>
  <Override PartName="/ppt/slideLayouts/slideLayout169.xml" ContentType="application/vnd.openxmlformats-officedocument.presentationml.slideLayout+xml"/>
  <Override PartName="/ppt/slideLayouts/slideLayout170.xml" ContentType="application/vnd.openxmlformats-officedocument.presentationml.slideLayout+xml"/>
  <Override PartName="/ppt/slideLayouts/slideLayout171.xml" ContentType="application/vnd.openxmlformats-officedocument.presentationml.slideLayout+xml"/>
  <Override PartName="/ppt/slideLayouts/slideLayout172.xml" ContentType="application/vnd.openxmlformats-officedocument.presentationml.slideLayout+xml"/>
  <Override PartName="/ppt/slideLayouts/slideLayout173.xml" ContentType="application/vnd.openxmlformats-officedocument.presentationml.slideLayout+xml"/>
  <Override PartName="/ppt/slideLayouts/slideLayout174.xml" ContentType="application/vnd.openxmlformats-officedocument.presentationml.slideLayout+xml"/>
  <Override PartName="/ppt/slideLayouts/slideLayout175.xml" ContentType="application/vnd.openxmlformats-officedocument.presentationml.slideLayout+xml"/>
  <Override PartName="/ppt/slideLayouts/slideLayout176.xml" ContentType="application/vnd.openxmlformats-officedocument.presentationml.slideLayout+xml"/>
  <Override PartName="/ppt/slideLayouts/slideLayout177.xml" ContentType="application/vnd.openxmlformats-officedocument.presentationml.slideLayout+xml"/>
  <Override PartName="/ppt/slideLayouts/slideLayout178.xml" ContentType="application/vnd.openxmlformats-officedocument.presentationml.slideLayout+xml"/>
  <Override PartName="/ppt/slideLayouts/slideLayout179.xml" ContentType="application/vnd.openxmlformats-officedocument.presentationml.slideLayout+xml"/>
  <Override PartName="/ppt/slideLayouts/slideLayout180.xml" ContentType="application/vnd.openxmlformats-officedocument.presentationml.slideLayout+xml"/>
  <Override PartName="/ppt/slideLayouts/slideLayout181.xml" ContentType="application/vnd.openxmlformats-officedocument.presentationml.slideLayout+xml"/>
  <Override PartName="/ppt/theme/theme9.xml" ContentType="application/vnd.openxmlformats-officedocument.theme+xml"/>
  <Override PartName="/ppt/slideLayouts/slideLayout182.xml" ContentType="application/vnd.openxmlformats-officedocument.presentationml.slideLayout+xml"/>
  <Override PartName="/ppt/slideLayouts/slideLayout183.xml" ContentType="application/vnd.openxmlformats-officedocument.presentationml.slideLayout+xml"/>
  <Override PartName="/ppt/slideLayouts/slideLayout184.xml" ContentType="application/vnd.openxmlformats-officedocument.presentationml.slideLayout+xml"/>
  <Override PartName="/ppt/slideLayouts/slideLayout185.xml" ContentType="application/vnd.openxmlformats-officedocument.presentationml.slideLayout+xml"/>
  <Override PartName="/ppt/slideLayouts/slideLayout186.xml" ContentType="application/vnd.openxmlformats-officedocument.presentationml.slideLayout+xml"/>
  <Override PartName="/ppt/slideLayouts/slideLayout187.xml" ContentType="application/vnd.openxmlformats-officedocument.presentationml.slideLayout+xml"/>
  <Override PartName="/ppt/slideLayouts/slideLayout188.xml" ContentType="application/vnd.openxmlformats-officedocument.presentationml.slideLayout+xml"/>
  <Override PartName="/ppt/slideLayouts/slideLayout189.xml" ContentType="application/vnd.openxmlformats-officedocument.presentationml.slideLayout+xml"/>
  <Override PartName="/ppt/slideLayouts/slideLayout190.xml" ContentType="application/vnd.openxmlformats-officedocument.presentationml.slideLayout+xml"/>
  <Override PartName="/ppt/slideLayouts/slideLayout191.xml" ContentType="application/vnd.openxmlformats-officedocument.presentationml.slideLayout+xml"/>
  <Override PartName="/ppt/slideLayouts/slideLayout192.xml" ContentType="application/vnd.openxmlformats-officedocument.presentationml.slideLayout+xml"/>
  <Override PartName="/ppt/slideLayouts/slideLayout193.xml" ContentType="application/vnd.openxmlformats-officedocument.presentationml.slideLayout+xml"/>
  <Override PartName="/ppt/slideLayouts/slideLayout194.xml" ContentType="application/vnd.openxmlformats-officedocument.presentationml.slideLayout+xml"/>
  <Override PartName="/ppt/slideLayouts/slideLayout195.xml" ContentType="application/vnd.openxmlformats-officedocument.presentationml.slideLayout+xml"/>
  <Override PartName="/ppt/slideLayouts/slideLayout196.xml" ContentType="application/vnd.openxmlformats-officedocument.presentationml.slideLayout+xml"/>
  <Override PartName="/ppt/slideLayouts/slideLayout197.xml" ContentType="application/vnd.openxmlformats-officedocument.presentationml.slideLayout+xml"/>
  <Override PartName="/ppt/slideLayouts/slideLayout198.xml" ContentType="application/vnd.openxmlformats-officedocument.presentationml.slideLayout+xml"/>
  <Override PartName="/ppt/slideLayouts/slideLayout199.xml" ContentType="application/vnd.openxmlformats-officedocument.presentationml.slideLayout+xml"/>
  <Override PartName="/ppt/slideLayouts/slideLayout200.xml" ContentType="application/vnd.openxmlformats-officedocument.presentationml.slideLayout+xml"/>
  <Override PartName="/ppt/slideLayouts/slideLayout201.xml" ContentType="application/vnd.openxmlformats-officedocument.presentationml.slideLayout+xml"/>
  <Override PartName="/ppt/slideLayouts/slideLayout202.xml" ContentType="application/vnd.openxmlformats-officedocument.presentationml.slideLayout+xml"/>
  <Override PartName="/ppt/slideLayouts/slideLayout203.xml" ContentType="application/vnd.openxmlformats-officedocument.presentationml.slideLayout+xml"/>
  <Override PartName="/ppt/slideLayouts/slideLayout204.xml" ContentType="application/vnd.openxmlformats-officedocument.presentationml.slideLayout+xml"/>
  <Override PartName="/ppt/slideLayouts/slideLayout205.xml" ContentType="application/vnd.openxmlformats-officedocument.presentationml.slideLayout+xml"/>
  <Override PartName="/ppt/theme/theme10.xml" ContentType="application/vnd.openxmlformats-officedocument.theme+xml"/>
  <Override PartName="/ppt/slideLayouts/slideLayout206.xml" ContentType="application/vnd.openxmlformats-officedocument.presentationml.slideLayout+xml"/>
  <Override PartName="/ppt/slideLayouts/slideLayout207.xml" ContentType="application/vnd.openxmlformats-officedocument.presentationml.slideLayout+xml"/>
  <Override PartName="/ppt/slideLayouts/slideLayout208.xml" ContentType="application/vnd.openxmlformats-officedocument.presentationml.slideLayout+xml"/>
  <Override PartName="/ppt/slideLayouts/slideLayout209.xml" ContentType="application/vnd.openxmlformats-officedocument.presentationml.slideLayout+xml"/>
  <Override PartName="/ppt/slideLayouts/slideLayout210.xml" ContentType="application/vnd.openxmlformats-officedocument.presentationml.slideLayout+xml"/>
  <Override PartName="/ppt/slideLayouts/slideLayout211.xml" ContentType="application/vnd.openxmlformats-officedocument.presentationml.slideLayout+xml"/>
  <Override PartName="/ppt/slideLayouts/slideLayout212.xml" ContentType="application/vnd.openxmlformats-officedocument.presentationml.slideLayout+xml"/>
  <Override PartName="/ppt/slideLayouts/slideLayout213.xml" ContentType="application/vnd.openxmlformats-officedocument.presentationml.slideLayout+xml"/>
  <Override PartName="/ppt/slideLayouts/slideLayout214.xml" ContentType="application/vnd.openxmlformats-officedocument.presentationml.slideLayout+xml"/>
  <Override PartName="/ppt/slideLayouts/slideLayout215.xml" ContentType="application/vnd.openxmlformats-officedocument.presentationml.slideLayout+xml"/>
  <Override PartName="/ppt/slideLayouts/slideLayout216.xml" ContentType="application/vnd.openxmlformats-officedocument.presentationml.slideLayout+xml"/>
  <Override PartName="/ppt/slideLayouts/slideLayout217.xml" ContentType="application/vnd.openxmlformats-officedocument.presentationml.slideLayout+xml"/>
  <Override PartName="/ppt/slideLayouts/slideLayout218.xml" ContentType="application/vnd.openxmlformats-officedocument.presentationml.slideLayout+xml"/>
  <Override PartName="/ppt/slideLayouts/slideLayout219.xml" ContentType="application/vnd.openxmlformats-officedocument.presentationml.slideLayout+xml"/>
  <Override PartName="/ppt/slideLayouts/slideLayout220.xml" ContentType="application/vnd.openxmlformats-officedocument.presentationml.slideLayout+xml"/>
  <Override PartName="/ppt/slideLayouts/slideLayout221.xml" ContentType="application/vnd.openxmlformats-officedocument.presentationml.slideLayout+xml"/>
  <Override PartName="/ppt/slideLayouts/slideLayout222.xml" ContentType="application/vnd.openxmlformats-officedocument.presentationml.slideLayout+xml"/>
  <Override PartName="/ppt/slideLayouts/slideLayout223.xml" ContentType="application/vnd.openxmlformats-officedocument.presentationml.slideLayout+xml"/>
  <Override PartName="/ppt/slideLayouts/slideLayout224.xml" ContentType="application/vnd.openxmlformats-officedocument.presentationml.slideLayout+xml"/>
  <Override PartName="/ppt/slideLayouts/slideLayout225.xml" ContentType="application/vnd.openxmlformats-officedocument.presentationml.slideLayout+xml"/>
  <Override PartName="/ppt/slideLayouts/slideLayout226.xml" ContentType="application/vnd.openxmlformats-officedocument.presentationml.slideLayout+xml"/>
  <Override PartName="/ppt/slideLayouts/slideLayout227.xml" ContentType="application/vnd.openxmlformats-officedocument.presentationml.slideLayout+xml"/>
  <Override PartName="/ppt/slideLayouts/slideLayout228.xml" ContentType="application/vnd.openxmlformats-officedocument.presentationml.slideLayout+xml"/>
  <Override PartName="/ppt/slideLayouts/slideLayout229.xml" ContentType="application/vnd.openxmlformats-officedocument.presentationml.slideLayout+xml"/>
  <Override PartName="/ppt/theme/theme11.xml" ContentType="application/vnd.openxmlformats-officedocument.theme+xml"/>
  <Override PartName="/ppt/slideLayouts/slideLayout230.xml" ContentType="application/vnd.openxmlformats-officedocument.presentationml.slideLayout+xml"/>
  <Override PartName="/ppt/slideLayouts/slideLayout231.xml" ContentType="application/vnd.openxmlformats-officedocument.presentationml.slideLayout+xml"/>
  <Override PartName="/ppt/slideLayouts/slideLayout232.xml" ContentType="application/vnd.openxmlformats-officedocument.presentationml.slideLayout+xml"/>
  <Override PartName="/ppt/slideLayouts/slideLayout233.xml" ContentType="application/vnd.openxmlformats-officedocument.presentationml.slideLayout+xml"/>
  <Override PartName="/ppt/slideLayouts/slideLayout234.xml" ContentType="application/vnd.openxmlformats-officedocument.presentationml.slideLayout+xml"/>
  <Override PartName="/ppt/slideLayouts/slideLayout235.xml" ContentType="application/vnd.openxmlformats-officedocument.presentationml.slideLayout+xml"/>
  <Override PartName="/ppt/slideLayouts/slideLayout236.xml" ContentType="application/vnd.openxmlformats-officedocument.presentationml.slideLayout+xml"/>
  <Override PartName="/ppt/slideLayouts/slideLayout237.xml" ContentType="application/vnd.openxmlformats-officedocument.presentationml.slideLayout+xml"/>
  <Override PartName="/ppt/slideLayouts/slideLayout238.xml" ContentType="application/vnd.openxmlformats-officedocument.presentationml.slideLayout+xml"/>
  <Override PartName="/ppt/slideLayouts/slideLayout239.xml" ContentType="application/vnd.openxmlformats-officedocument.presentationml.slideLayout+xml"/>
  <Override PartName="/ppt/slideLayouts/slideLayout240.xml" ContentType="application/vnd.openxmlformats-officedocument.presentationml.slideLayout+xml"/>
  <Override PartName="/ppt/slideLayouts/slideLayout241.xml" ContentType="application/vnd.openxmlformats-officedocument.presentationml.slideLayout+xml"/>
  <Override PartName="/ppt/slideLayouts/slideLayout242.xml" ContentType="application/vnd.openxmlformats-officedocument.presentationml.slideLayout+xml"/>
  <Override PartName="/ppt/slideLayouts/slideLayout243.xml" ContentType="application/vnd.openxmlformats-officedocument.presentationml.slideLayout+xml"/>
  <Override PartName="/ppt/slideLayouts/slideLayout244.xml" ContentType="application/vnd.openxmlformats-officedocument.presentationml.slideLayout+xml"/>
  <Override PartName="/ppt/slideLayouts/slideLayout245.xml" ContentType="application/vnd.openxmlformats-officedocument.presentationml.slideLayout+xml"/>
  <Override PartName="/ppt/slideLayouts/slideLayout246.xml" ContentType="application/vnd.openxmlformats-officedocument.presentationml.slideLayout+xml"/>
  <Override PartName="/ppt/slideLayouts/slideLayout247.xml" ContentType="application/vnd.openxmlformats-officedocument.presentationml.slideLayout+xml"/>
  <Override PartName="/ppt/slideLayouts/slideLayout248.xml" ContentType="application/vnd.openxmlformats-officedocument.presentationml.slideLayout+xml"/>
  <Override PartName="/ppt/slideLayouts/slideLayout249.xml" ContentType="application/vnd.openxmlformats-officedocument.presentationml.slideLayout+xml"/>
  <Override PartName="/ppt/slideLayouts/slideLayout250.xml" ContentType="application/vnd.openxmlformats-officedocument.presentationml.slideLayout+xml"/>
  <Override PartName="/ppt/slideLayouts/slideLayout251.xml" ContentType="application/vnd.openxmlformats-officedocument.presentationml.slideLayout+xml"/>
  <Override PartName="/ppt/slideLayouts/slideLayout252.xml" ContentType="application/vnd.openxmlformats-officedocument.presentationml.slideLayout+xml"/>
  <Override PartName="/ppt/slideLayouts/slideLayout253.xml" ContentType="application/vnd.openxmlformats-officedocument.presentationml.slideLayout+xml"/>
  <Override PartName="/ppt/theme/theme12.xml" ContentType="application/vnd.openxmlformats-officedocument.theme+xml"/>
  <Override PartName="/ppt/slideLayouts/slideLayout254.xml" ContentType="application/vnd.openxmlformats-officedocument.presentationml.slideLayout+xml"/>
  <Override PartName="/ppt/slideLayouts/slideLayout255.xml" ContentType="application/vnd.openxmlformats-officedocument.presentationml.slideLayout+xml"/>
  <Override PartName="/ppt/slideLayouts/slideLayout256.xml" ContentType="application/vnd.openxmlformats-officedocument.presentationml.slideLayout+xml"/>
  <Override PartName="/ppt/slideLayouts/slideLayout257.xml" ContentType="application/vnd.openxmlformats-officedocument.presentationml.slideLayout+xml"/>
  <Override PartName="/ppt/slideLayouts/slideLayout258.xml" ContentType="application/vnd.openxmlformats-officedocument.presentationml.slideLayout+xml"/>
  <Override PartName="/ppt/slideLayouts/slideLayout259.xml" ContentType="application/vnd.openxmlformats-officedocument.presentationml.slideLayout+xml"/>
  <Override PartName="/ppt/slideLayouts/slideLayout260.xml" ContentType="application/vnd.openxmlformats-officedocument.presentationml.slideLayout+xml"/>
  <Override PartName="/ppt/slideLayouts/slideLayout261.xml" ContentType="application/vnd.openxmlformats-officedocument.presentationml.slideLayout+xml"/>
  <Override PartName="/ppt/slideLayouts/slideLayout262.xml" ContentType="application/vnd.openxmlformats-officedocument.presentationml.slideLayout+xml"/>
  <Override PartName="/ppt/slideLayouts/slideLayout263.xml" ContentType="application/vnd.openxmlformats-officedocument.presentationml.slideLayout+xml"/>
  <Override PartName="/ppt/slideLayouts/slideLayout264.xml" ContentType="application/vnd.openxmlformats-officedocument.presentationml.slideLayout+xml"/>
  <Override PartName="/ppt/theme/theme13.xml" ContentType="application/vnd.openxmlformats-officedocument.theme+xml"/>
  <Override PartName="/ppt/theme/theme1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4.xml" ContentType="application/vnd.openxmlformats-officedocument.presentationml.notesSlide+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diagrams/data3.xml" ContentType="application/vnd.openxmlformats-officedocument.drawingml.diagramData+xml"/>
  <Override PartName="/ppt/diagrams/layout3.xml" ContentType="application/vnd.openxmlformats-officedocument.drawingml.diagramLayout+xml"/>
  <Override PartName="/ppt/diagrams/quickStyle3.xml" ContentType="application/vnd.openxmlformats-officedocument.drawingml.diagramStyle+xml"/>
  <Override PartName="/ppt/diagrams/colors3.xml" ContentType="application/vnd.openxmlformats-officedocument.drawingml.diagramColors+xml"/>
  <Override PartName="/ppt/diagrams/drawing3.xml" ContentType="application/vnd.ms-office.drawingml.diagramDrawing+xml"/>
  <Override PartName="/ppt/notesSlides/notesSlide17.xml" ContentType="application/vnd.openxmlformats-officedocument.presentationml.notesSlide+xml"/>
  <Override PartName="/ppt/diagrams/data4.xml" ContentType="application/vnd.openxmlformats-officedocument.drawingml.diagramData+xml"/>
  <Override PartName="/ppt/diagrams/layout4.xml" ContentType="application/vnd.openxmlformats-officedocument.drawingml.diagramLayout+xml"/>
  <Override PartName="/ppt/diagrams/quickStyle4.xml" ContentType="application/vnd.openxmlformats-officedocument.drawingml.diagramStyle+xml"/>
  <Override PartName="/ppt/diagrams/colors4.xml" ContentType="application/vnd.openxmlformats-officedocument.drawingml.diagramColors+xml"/>
  <Override PartName="/ppt/diagrams/drawing4.xml" ContentType="application/vnd.ms-office.drawingml.diagramDrawing+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diagrams/data5.xml" ContentType="application/vnd.openxmlformats-officedocument.drawingml.diagramData+xml"/>
  <Override PartName="/ppt/diagrams/layout5.xml" ContentType="application/vnd.openxmlformats-officedocument.drawingml.diagramLayout+xml"/>
  <Override PartName="/ppt/diagrams/quickStyle5.xml" ContentType="application/vnd.openxmlformats-officedocument.drawingml.diagramStyle+xml"/>
  <Override PartName="/ppt/diagrams/colors5.xml" ContentType="application/vnd.openxmlformats-officedocument.drawingml.diagramColors+xml"/>
  <Override PartName="/ppt/diagrams/drawing5.xml" ContentType="application/vnd.ms-office.drawingml.diagramDrawing+xml"/>
  <Override PartName="/ppt/notesSlides/notesSlide21.xml" ContentType="application/vnd.openxmlformats-officedocument.presentationml.notesSlide+xml"/>
  <Override PartName="/ppt/diagrams/data6.xml" ContentType="application/vnd.openxmlformats-officedocument.drawingml.diagramData+xml"/>
  <Override PartName="/ppt/diagrams/layout6.xml" ContentType="application/vnd.openxmlformats-officedocument.drawingml.diagramLayout+xml"/>
  <Override PartName="/ppt/diagrams/quickStyle6.xml" ContentType="application/vnd.openxmlformats-officedocument.drawingml.diagramStyle+xml"/>
  <Override PartName="/ppt/diagrams/colors6.xml" ContentType="application/vnd.openxmlformats-officedocument.drawingml.diagramColors+xml"/>
  <Override PartName="/ppt/diagrams/drawing6.xml" ContentType="application/vnd.ms-office.drawingml.diagramDrawing+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diagrams/data7.xml" ContentType="application/vnd.openxmlformats-officedocument.drawingml.diagramData+xml"/>
  <Override PartName="/ppt/diagrams/layout7.xml" ContentType="application/vnd.openxmlformats-officedocument.drawingml.diagramLayout+xml"/>
  <Override PartName="/ppt/diagrams/quickStyle7.xml" ContentType="application/vnd.openxmlformats-officedocument.drawingml.diagramStyle+xml"/>
  <Override PartName="/ppt/diagrams/colors7.xml" ContentType="application/vnd.openxmlformats-officedocument.drawingml.diagramColors+xml"/>
  <Override PartName="/ppt/diagrams/drawing7.xml" ContentType="application/vnd.ms-office.drawingml.diagramDrawing+xml"/>
  <Override PartName="/ppt/notesSlides/notesSlide24.xml" ContentType="application/vnd.openxmlformats-officedocument.presentationml.notesSlide+xml"/>
  <Override PartName="/ppt/diagrams/data8.xml" ContentType="application/vnd.openxmlformats-officedocument.drawingml.diagramData+xml"/>
  <Override PartName="/ppt/diagrams/layout8.xml" ContentType="application/vnd.openxmlformats-officedocument.drawingml.diagramLayout+xml"/>
  <Override PartName="/ppt/diagrams/quickStyle8.xml" ContentType="application/vnd.openxmlformats-officedocument.drawingml.diagramStyle+xml"/>
  <Override PartName="/ppt/diagrams/colors8.xml" ContentType="application/vnd.openxmlformats-officedocument.drawingml.diagramColors+xml"/>
  <Override PartName="/ppt/diagrams/drawing8.xml" ContentType="application/vnd.ms-office.drawingml.diagramDrawing+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tl="1" embedTrueTypeFonts="1">
  <p:sldMasterIdLst>
    <p:sldMasterId id="2147483648" r:id="rId1"/>
    <p:sldMasterId id="2147484273" r:id="rId2"/>
    <p:sldMasterId id="2147484298" r:id="rId3"/>
    <p:sldMasterId id="2147484726" r:id="rId4"/>
    <p:sldMasterId id="2147484770" r:id="rId5"/>
    <p:sldMasterId id="2147484784" r:id="rId6"/>
    <p:sldMasterId id="2147485034" r:id="rId7"/>
    <p:sldMasterId id="2147485059" r:id="rId8"/>
    <p:sldMasterId id="2147485071" r:id="rId9"/>
    <p:sldMasterId id="2147485096" r:id="rId10"/>
    <p:sldMasterId id="2147485121" r:id="rId11"/>
    <p:sldMasterId id="2147485146" r:id="rId12"/>
    <p:sldMasterId id="2147485171" r:id="rId13"/>
  </p:sldMasterIdLst>
  <p:notesMasterIdLst>
    <p:notesMasterId r:id="rId67"/>
  </p:notesMasterIdLst>
  <p:sldIdLst>
    <p:sldId id="710" r:id="rId14"/>
    <p:sldId id="711" r:id="rId15"/>
    <p:sldId id="712" r:id="rId16"/>
    <p:sldId id="713" r:id="rId17"/>
    <p:sldId id="714" r:id="rId18"/>
    <p:sldId id="715" r:id="rId19"/>
    <p:sldId id="716" r:id="rId20"/>
    <p:sldId id="438" r:id="rId21"/>
    <p:sldId id="409" r:id="rId22"/>
    <p:sldId id="567" r:id="rId23"/>
    <p:sldId id="408" r:id="rId24"/>
    <p:sldId id="576" r:id="rId25"/>
    <p:sldId id="486" r:id="rId26"/>
    <p:sldId id="525" r:id="rId27"/>
    <p:sldId id="717" r:id="rId28"/>
    <p:sldId id="718" r:id="rId29"/>
    <p:sldId id="439" r:id="rId30"/>
    <p:sldId id="526" r:id="rId31"/>
    <p:sldId id="639" r:id="rId32"/>
    <p:sldId id="658" r:id="rId33"/>
    <p:sldId id="442" r:id="rId34"/>
    <p:sldId id="443" r:id="rId35"/>
    <p:sldId id="444" r:id="rId36"/>
    <p:sldId id="719" r:id="rId37"/>
    <p:sldId id="720" r:id="rId38"/>
    <p:sldId id="721" r:id="rId39"/>
    <p:sldId id="722" r:id="rId40"/>
    <p:sldId id="723" r:id="rId41"/>
    <p:sldId id="724" r:id="rId42"/>
    <p:sldId id="647" r:id="rId43"/>
    <p:sldId id="725" r:id="rId44"/>
    <p:sldId id="726" r:id="rId45"/>
    <p:sldId id="727" r:id="rId46"/>
    <p:sldId id="690" r:id="rId47"/>
    <p:sldId id="728" r:id="rId48"/>
    <p:sldId id="729" r:id="rId49"/>
    <p:sldId id="730" r:id="rId50"/>
    <p:sldId id="731" r:id="rId51"/>
    <p:sldId id="732" r:id="rId52"/>
    <p:sldId id="733" r:id="rId53"/>
    <p:sldId id="734" r:id="rId54"/>
    <p:sldId id="735" r:id="rId55"/>
    <p:sldId id="540" r:id="rId56"/>
    <p:sldId id="736" r:id="rId57"/>
    <p:sldId id="737" r:id="rId58"/>
    <p:sldId id="738" r:id="rId59"/>
    <p:sldId id="739" r:id="rId60"/>
    <p:sldId id="740" r:id="rId61"/>
    <p:sldId id="741" r:id="rId62"/>
    <p:sldId id="742" r:id="rId63"/>
    <p:sldId id="667" r:id="rId64"/>
    <p:sldId id="663" r:id="rId65"/>
    <p:sldId id="280" r:id="rId66"/>
  </p:sldIdLst>
  <p:sldSz cx="12192000" cy="6858000"/>
  <p:notesSz cx="6858000" cy="9144000"/>
  <p:embeddedFontLst>
    <p:embeddedFont>
      <p:font typeface="Lucida Sans Unicode" panose="020B0602030504020204" pitchFamily="34" charset="0"/>
      <p:regular r:id="rId68"/>
    </p:embeddedFont>
    <p:embeddedFont>
      <p:font typeface="VIP Hakm Bold" panose="02000500000000000000" pitchFamily="2" charset="-78"/>
      <p:regular r:id="rId69"/>
    </p:embeddedFont>
    <p:embeddedFont>
      <p:font typeface="Calibri" panose="020F0502020204030204" pitchFamily="34" charset="0"/>
      <p:regular r:id="rId70"/>
      <p:bold r:id="rId71"/>
      <p:italic r:id="rId72"/>
      <p:boldItalic r:id="rId73"/>
    </p:embeddedFont>
    <p:embeddedFont>
      <p:font typeface="Roboto" panose="020B0604020202020204" charset="0"/>
      <p:regular r:id="rId74"/>
      <p:bold r:id="rId75"/>
      <p:italic r:id="rId76"/>
      <p:boldItalic r:id="rId77"/>
    </p:embeddedFont>
    <p:embeddedFont>
      <p:font typeface="Wingdings 3" panose="05040102010807070707" pitchFamily="18" charset="2"/>
      <p:regular r:id="rId78"/>
    </p:embeddedFont>
    <p:embeddedFont>
      <p:font typeface="Wingdings 2" panose="05020102010507070707" pitchFamily="18" charset="2"/>
      <p:regular r:id="rId79"/>
    </p:embeddedFont>
    <p:embeddedFont>
      <p:font typeface="Sakkal Majalla" panose="02000000000000000000" pitchFamily="2" charset="-78"/>
      <p:regular r:id="rId80"/>
      <p:bold r:id="rId81"/>
    </p:embeddedFont>
    <p:embeddedFont>
      <p:font typeface="Calibri Light" panose="020F0302020204030204" pitchFamily="34" charset="0"/>
      <p:regular r:id="rId82"/>
      <p:italic r:id="rId83"/>
    </p:embeddedFont>
    <p:embeddedFont>
      <p:font typeface="Verdana" panose="020B0604030504040204" pitchFamily="34" charset="0"/>
      <p:regular r:id="rId84"/>
      <p:bold r:id="rId85"/>
      <p:italic r:id="rId86"/>
      <p:boldItalic r:id="rId87"/>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3366CC"/>
    <a:srgbClr val="336699"/>
    <a:srgbClr val="188FA1"/>
    <a:srgbClr val="06508E"/>
    <a:srgbClr val="0EA7E2"/>
    <a:srgbClr val="FF3300"/>
    <a:srgbClr val="666699"/>
    <a:srgbClr val="DEA900"/>
    <a:srgbClr val="A50021"/>
    <a:srgbClr val="6633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85441" autoAdjust="0"/>
    <p:restoredTop sz="84477" autoAdjust="0"/>
  </p:normalViewPr>
  <p:slideViewPr>
    <p:cSldViewPr snapToGrid="0" showGuides="1">
      <p:cViewPr>
        <p:scale>
          <a:sx n="60" d="100"/>
          <a:sy n="60" d="100"/>
        </p:scale>
        <p:origin x="-1038" y="-276"/>
      </p:cViewPr>
      <p:guideLst>
        <p:guide orient="horz" pos="2160"/>
        <p:guide pos="3840"/>
      </p:guideLst>
    </p:cSldViewPr>
  </p:slideViewPr>
  <p:notesTextViewPr>
    <p:cViewPr>
      <p:scale>
        <a:sx n="1" d="1"/>
        <a:sy n="1" d="1"/>
      </p:scale>
      <p:origin x="0" y="0"/>
    </p:cViewPr>
  </p:notesTextViewPr>
  <p:sorterViewPr>
    <p:cViewPr varScale="1">
      <p:scale>
        <a:sx n="1" d="1"/>
        <a:sy n="1" d="1"/>
      </p:scale>
      <p:origin x="0" y="-40"/>
    </p:cViewPr>
  </p:sorterViewPr>
  <p:gridSpacing cx="36004" cy="36004"/>
</p:viewPr>
</file>

<file path=ppt/_rels/presentation.xml.rels><?xml version="1.0" encoding="UTF-8" standalone="yes"?>
<Relationships xmlns="http://schemas.openxmlformats.org/package/2006/relationships"><Relationship Id="rId26" Type="http://schemas.openxmlformats.org/officeDocument/2006/relationships/slide" Target="slides/slide13.xml"/><Relationship Id="rId21" Type="http://schemas.openxmlformats.org/officeDocument/2006/relationships/slide" Target="slides/slide8.xml"/><Relationship Id="rId42" Type="http://schemas.openxmlformats.org/officeDocument/2006/relationships/slide" Target="slides/slide29.xml"/><Relationship Id="rId47" Type="http://schemas.openxmlformats.org/officeDocument/2006/relationships/slide" Target="slides/slide34.xml"/><Relationship Id="rId63" Type="http://schemas.openxmlformats.org/officeDocument/2006/relationships/slide" Target="slides/slide50.xml"/><Relationship Id="rId68" Type="http://schemas.openxmlformats.org/officeDocument/2006/relationships/font" Target="fonts/font1.fntdata"/><Relationship Id="rId84" Type="http://schemas.openxmlformats.org/officeDocument/2006/relationships/font" Target="fonts/font17.fntdata"/><Relationship Id="rId89" Type="http://schemas.openxmlformats.org/officeDocument/2006/relationships/viewProps" Target="viewProps.xml"/><Relationship Id="rId16" Type="http://schemas.openxmlformats.org/officeDocument/2006/relationships/slide" Target="slides/slide3.xml"/><Relationship Id="rId11" Type="http://schemas.openxmlformats.org/officeDocument/2006/relationships/slideMaster" Target="slideMasters/slideMaster11.xml"/><Relationship Id="rId32" Type="http://schemas.openxmlformats.org/officeDocument/2006/relationships/slide" Target="slides/slide19.xml"/><Relationship Id="rId37" Type="http://schemas.openxmlformats.org/officeDocument/2006/relationships/slide" Target="slides/slide24.xml"/><Relationship Id="rId53" Type="http://schemas.openxmlformats.org/officeDocument/2006/relationships/slide" Target="slides/slide40.xml"/><Relationship Id="rId58" Type="http://schemas.openxmlformats.org/officeDocument/2006/relationships/slide" Target="slides/slide45.xml"/><Relationship Id="rId74" Type="http://schemas.openxmlformats.org/officeDocument/2006/relationships/font" Target="fonts/font7.fntdata"/><Relationship Id="rId79" Type="http://schemas.openxmlformats.org/officeDocument/2006/relationships/font" Target="fonts/font12.fntdata"/><Relationship Id="rId5" Type="http://schemas.openxmlformats.org/officeDocument/2006/relationships/slideMaster" Target="slideMasters/slideMaster5.xml"/><Relationship Id="rId90" Type="http://schemas.openxmlformats.org/officeDocument/2006/relationships/theme" Target="theme/theme1.xml"/><Relationship Id="rId14" Type="http://schemas.openxmlformats.org/officeDocument/2006/relationships/slide" Target="slides/slide1.xml"/><Relationship Id="rId22" Type="http://schemas.openxmlformats.org/officeDocument/2006/relationships/slide" Target="slides/slide9.xml"/><Relationship Id="rId27" Type="http://schemas.openxmlformats.org/officeDocument/2006/relationships/slide" Target="slides/slide14.xml"/><Relationship Id="rId30" Type="http://schemas.openxmlformats.org/officeDocument/2006/relationships/slide" Target="slides/slide17.xml"/><Relationship Id="rId35" Type="http://schemas.openxmlformats.org/officeDocument/2006/relationships/slide" Target="slides/slide22.xml"/><Relationship Id="rId43" Type="http://schemas.openxmlformats.org/officeDocument/2006/relationships/slide" Target="slides/slide30.xml"/><Relationship Id="rId48" Type="http://schemas.openxmlformats.org/officeDocument/2006/relationships/slide" Target="slides/slide35.xml"/><Relationship Id="rId56" Type="http://schemas.openxmlformats.org/officeDocument/2006/relationships/slide" Target="slides/slide43.xml"/><Relationship Id="rId64" Type="http://schemas.openxmlformats.org/officeDocument/2006/relationships/slide" Target="slides/slide51.xml"/><Relationship Id="rId69" Type="http://schemas.openxmlformats.org/officeDocument/2006/relationships/font" Target="fonts/font2.fntdata"/><Relationship Id="rId77" Type="http://schemas.openxmlformats.org/officeDocument/2006/relationships/font" Target="fonts/font10.fntdata"/><Relationship Id="rId8" Type="http://schemas.openxmlformats.org/officeDocument/2006/relationships/slideMaster" Target="slideMasters/slideMaster8.xml"/><Relationship Id="rId51" Type="http://schemas.openxmlformats.org/officeDocument/2006/relationships/slide" Target="slides/slide38.xml"/><Relationship Id="rId72" Type="http://schemas.openxmlformats.org/officeDocument/2006/relationships/font" Target="fonts/font5.fntdata"/><Relationship Id="rId80" Type="http://schemas.openxmlformats.org/officeDocument/2006/relationships/font" Target="fonts/font13.fntdata"/><Relationship Id="rId85" Type="http://schemas.openxmlformats.org/officeDocument/2006/relationships/font" Target="fonts/font18.fntdata"/><Relationship Id="rId3" Type="http://schemas.openxmlformats.org/officeDocument/2006/relationships/slideMaster" Target="slideMasters/slideMaster3.xml"/><Relationship Id="rId12" Type="http://schemas.openxmlformats.org/officeDocument/2006/relationships/slideMaster" Target="slideMasters/slideMaster12.xml"/><Relationship Id="rId17" Type="http://schemas.openxmlformats.org/officeDocument/2006/relationships/slide" Target="slides/slide4.xml"/><Relationship Id="rId25" Type="http://schemas.openxmlformats.org/officeDocument/2006/relationships/slide" Target="slides/slide12.xml"/><Relationship Id="rId33" Type="http://schemas.openxmlformats.org/officeDocument/2006/relationships/slide" Target="slides/slide20.xml"/><Relationship Id="rId38" Type="http://schemas.openxmlformats.org/officeDocument/2006/relationships/slide" Target="slides/slide25.xml"/><Relationship Id="rId46" Type="http://schemas.openxmlformats.org/officeDocument/2006/relationships/slide" Target="slides/slide33.xml"/><Relationship Id="rId59" Type="http://schemas.openxmlformats.org/officeDocument/2006/relationships/slide" Target="slides/slide46.xml"/><Relationship Id="rId67" Type="http://schemas.openxmlformats.org/officeDocument/2006/relationships/notesMaster" Target="notesMasters/notesMaster1.xml"/><Relationship Id="rId20" Type="http://schemas.openxmlformats.org/officeDocument/2006/relationships/slide" Target="slides/slide7.xml"/><Relationship Id="rId41" Type="http://schemas.openxmlformats.org/officeDocument/2006/relationships/slide" Target="slides/slide28.xml"/><Relationship Id="rId54" Type="http://schemas.openxmlformats.org/officeDocument/2006/relationships/slide" Target="slides/slide41.xml"/><Relationship Id="rId62" Type="http://schemas.openxmlformats.org/officeDocument/2006/relationships/slide" Target="slides/slide49.xml"/><Relationship Id="rId70" Type="http://schemas.openxmlformats.org/officeDocument/2006/relationships/font" Target="fonts/font3.fntdata"/><Relationship Id="rId75" Type="http://schemas.openxmlformats.org/officeDocument/2006/relationships/font" Target="fonts/font8.fntdata"/><Relationship Id="rId83" Type="http://schemas.openxmlformats.org/officeDocument/2006/relationships/font" Target="fonts/font16.fntdata"/><Relationship Id="rId88" Type="http://schemas.openxmlformats.org/officeDocument/2006/relationships/presProps" Target="presProps.xml"/><Relationship Id="rId9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2.xml"/><Relationship Id="rId23" Type="http://schemas.openxmlformats.org/officeDocument/2006/relationships/slide" Target="slides/slide10.xml"/><Relationship Id="rId28" Type="http://schemas.openxmlformats.org/officeDocument/2006/relationships/slide" Target="slides/slide15.xml"/><Relationship Id="rId36" Type="http://schemas.openxmlformats.org/officeDocument/2006/relationships/slide" Target="slides/slide23.xml"/><Relationship Id="rId49" Type="http://schemas.openxmlformats.org/officeDocument/2006/relationships/slide" Target="slides/slide36.xml"/><Relationship Id="rId57" Type="http://schemas.openxmlformats.org/officeDocument/2006/relationships/slide" Target="slides/slide44.xml"/><Relationship Id="rId10" Type="http://schemas.openxmlformats.org/officeDocument/2006/relationships/slideMaster" Target="slideMasters/slideMaster10.xml"/><Relationship Id="rId31" Type="http://schemas.openxmlformats.org/officeDocument/2006/relationships/slide" Target="slides/slide18.xml"/><Relationship Id="rId44" Type="http://schemas.openxmlformats.org/officeDocument/2006/relationships/slide" Target="slides/slide31.xml"/><Relationship Id="rId52" Type="http://schemas.openxmlformats.org/officeDocument/2006/relationships/slide" Target="slides/slide39.xml"/><Relationship Id="rId60" Type="http://schemas.openxmlformats.org/officeDocument/2006/relationships/slide" Target="slides/slide47.xml"/><Relationship Id="rId65" Type="http://schemas.openxmlformats.org/officeDocument/2006/relationships/slide" Target="slides/slide52.xml"/><Relationship Id="rId73" Type="http://schemas.openxmlformats.org/officeDocument/2006/relationships/font" Target="fonts/font6.fntdata"/><Relationship Id="rId78" Type="http://schemas.openxmlformats.org/officeDocument/2006/relationships/font" Target="fonts/font11.fntdata"/><Relationship Id="rId81" Type="http://schemas.openxmlformats.org/officeDocument/2006/relationships/font" Target="fonts/font14.fntdata"/><Relationship Id="rId86" Type="http://schemas.openxmlformats.org/officeDocument/2006/relationships/font" Target="fonts/font19.fntdata"/><Relationship Id="rId4" Type="http://schemas.openxmlformats.org/officeDocument/2006/relationships/slideMaster" Target="slideMasters/slideMaster4.xml"/><Relationship Id="rId9" Type="http://schemas.openxmlformats.org/officeDocument/2006/relationships/slideMaster" Target="slideMasters/slideMaster9.xml"/><Relationship Id="rId13" Type="http://schemas.openxmlformats.org/officeDocument/2006/relationships/slideMaster" Target="slideMasters/slideMaster13.xml"/><Relationship Id="rId18" Type="http://schemas.openxmlformats.org/officeDocument/2006/relationships/slide" Target="slides/slide5.xml"/><Relationship Id="rId39" Type="http://schemas.openxmlformats.org/officeDocument/2006/relationships/slide" Target="slides/slide26.xml"/><Relationship Id="rId34" Type="http://schemas.openxmlformats.org/officeDocument/2006/relationships/slide" Target="slides/slide21.xml"/><Relationship Id="rId50" Type="http://schemas.openxmlformats.org/officeDocument/2006/relationships/slide" Target="slides/slide37.xml"/><Relationship Id="rId55" Type="http://schemas.openxmlformats.org/officeDocument/2006/relationships/slide" Target="slides/slide42.xml"/><Relationship Id="rId76" Type="http://schemas.openxmlformats.org/officeDocument/2006/relationships/font" Target="fonts/font9.fntdata"/><Relationship Id="rId7" Type="http://schemas.openxmlformats.org/officeDocument/2006/relationships/slideMaster" Target="slideMasters/slideMaster7.xml"/><Relationship Id="rId71" Type="http://schemas.openxmlformats.org/officeDocument/2006/relationships/font" Target="fonts/font4.fntdata"/><Relationship Id="rId2" Type="http://schemas.openxmlformats.org/officeDocument/2006/relationships/slideMaster" Target="slideMasters/slideMaster2.xml"/><Relationship Id="rId29" Type="http://schemas.openxmlformats.org/officeDocument/2006/relationships/slide" Target="slides/slide16.xml"/><Relationship Id="rId24" Type="http://schemas.openxmlformats.org/officeDocument/2006/relationships/slide" Target="slides/slide11.xml"/><Relationship Id="rId40" Type="http://schemas.openxmlformats.org/officeDocument/2006/relationships/slide" Target="slides/slide27.xml"/><Relationship Id="rId45" Type="http://schemas.openxmlformats.org/officeDocument/2006/relationships/slide" Target="slides/slide32.xml"/><Relationship Id="rId66" Type="http://schemas.openxmlformats.org/officeDocument/2006/relationships/slide" Target="slides/slide53.xml"/><Relationship Id="rId87" Type="http://schemas.openxmlformats.org/officeDocument/2006/relationships/font" Target="fonts/font20.fntdata"/><Relationship Id="rId61" Type="http://schemas.openxmlformats.org/officeDocument/2006/relationships/slide" Target="slides/slide48.xml"/><Relationship Id="rId82" Type="http://schemas.openxmlformats.org/officeDocument/2006/relationships/font" Target="fonts/font15.fntdata"/><Relationship Id="rId19" Type="http://schemas.openxmlformats.org/officeDocument/2006/relationships/slide" Target="slides/slide6.xml"/></Relationships>
</file>

<file path=ppt/diagrams/colors1.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0_1">
  <dgm:title val=""/>
  <dgm:desc val=""/>
  <dgm:catLst>
    <dgm:cat type="mainScheme" pri="10100"/>
  </dgm:catLst>
  <dgm:styleLbl name="node0">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lig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lnNode1">
    <dgm:fillClrLst meth="repeat">
      <a:schemeClr val="lt1"/>
    </dgm:fillClrLst>
    <dgm:linClrLst meth="repeat">
      <a:schemeClr val="dk1">
        <a:shade val="80000"/>
      </a:schemeClr>
    </dgm:linClrLst>
    <dgm:effectClrLst/>
    <dgm:txLinClrLst/>
    <dgm:txFillClrLst meth="repeat">
      <a:schemeClr val="dk1"/>
    </dgm:txFillClrLst>
    <dgm:txEffectClrLst/>
  </dgm:styleLbl>
  <dgm:styleLbl name="vennNode1">
    <dgm:fillClrLst meth="repeat">
      <a:schemeClr val="lt1">
        <a:alpha val="50000"/>
      </a:schemeClr>
    </dgm:fillClrLst>
    <dgm:linClrLst meth="repeat">
      <a:schemeClr val="dk1">
        <a:shade val="80000"/>
      </a:schemeClr>
    </dgm:linClrLst>
    <dgm:effectClrLst/>
    <dgm:txLinClrLst/>
    <dgm:txFillClrLst/>
    <dgm:txEffectClrLst/>
  </dgm:styleLbl>
  <dgm:styleLbl name="node2">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3">
    <dgm:fillClrLst meth="repeat">
      <a:schemeClr val="lt1"/>
    </dgm:fillClrLst>
    <dgm:linClrLst meth="repeat">
      <a:schemeClr val="dk1">
        <a:shade val="80000"/>
      </a:schemeClr>
    </dgm:linClrLst>
    <dgm:effectClrLst/>
    <dgm:txLinClrLst/>
    <dgm:txFillClrLst meth="repeat">
      <a:schemeClr val="dk1"/>
    </dgm:txFillClrLst>
    <dgm:txEffectClrLst/>
  </dgm:styleLbl>
  <dgm:styleLbl name="node4">
    <dgm:fillClrLst meth="repeat">
      <a:schemeClr val="lt1"/>
    </dgm:fillClrLst>
    <dgm:linClrLst meth="repeat">
      <a:schemeClr val="dk1">
        <a:shade val="80000"/>
      </a:schemeClr>
    </dgm:linClrLst>
    <dgm:effectClrLst/>
    <dgm:txLinClrLst/>
    <dgm:txFillClrLst meth="repeat">
      <a:schemeClr val="dk1"/>
    </dgm:txFillClrLst>
    <dgm:txEffectClrLst/>
  </dgm:styleLbl>
  <dgm:styleLbl name="f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align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bgImgPlace1">
    <dgm:fillClrLst meth="repeat">
      <a:schemeClr val="dk1">
        <a:tint val="40000"/>
      </a:schemeClr>
    </dgm:fillClrLst>
    <dgm:linClrLst meth="repeat">
      <a:schemeClr val="dk1">
        <a:shade val="80000"/>
      </a:schemeClr>
    </dgm:linClrLst>
    <dgm:effectClrLst/>
    <dgm:txLinClrLst/>
    <dgm:txFillClrLst meth="repeat">
      <a:schemeClr val="lt1"/>
    </dgm:txFillClrLst>
    <dgm:txEffectClrLst/>
  </dgm:styleLbl>
  <dgm:styleLbl name="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f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bgSibTrans2D1">
    <dgm:fillClrLst meth="repeat">
      <a:schemeClr val="dk1">
        <a:tint val="60000"/>
      </a:schemeClr>
    </dgm:fillClrLst>
    <dgm:linClrLst meth="repeat">
      <a:schemeClr val="dk1">
        <a:tint val="60000"/>
      </a:schemeClr>
    </dgm:linClrLst>
    <dgm:effectClrLst/>
    <dgm:txLinClrLst/>
    <dgm:txFillClrLst meth="repeat">
      <a:schemeClr val="dk1"/>
    </dgm:txFillClrLst>
    <dgm:txEffectClrLst/>
  </dgm:styleLbl>
  <dgm:styleLbl name="sibTrans1D1">
    <dgm:fillClrLst meth="repeat">
      <a:schemeClr val="dk1"/>
    </dgm:fillClrLst>
    <dgm:linClrLst meth="repeat">
      <a:schemeClr val="dk1"/>
    </dgm:linClrLst>
    <dgm:effectClrLst/>
    <dgm:txLinClrLst/>
    <dgm:txFillClrLst meth="repeat">
      <a:schemeClr val="tx1"/>
    </dgm:txFillClrLst>
    <dgm:txEffectClrLst/>
  </dgm:styleLbl>
  <dgm:styleLbl name="callout">
    <dgm:fillClrLst meth="repeat">
      <a:schemeClr val="dk1"/>
    </dgm:fillClrLst>
    <dgm:linClrLst meth="repeat">
      <a:schemeClr val="dk1"/>
    </dgm:linClrLst>
    <dgm:effectClrLst/>
    <dgm:txLinClrLst/>
    <dgm:txFillClrLst meth="repeat">
      <a:schemeClr val="tx1"/>
    </dgm:txFillClrLst>
    <dgm:txEffectClrLst/>
  </dgm:styleLbl>
  <dgm:styleLbl name="asst0">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1">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2">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3">
    <dgm:fillClrLst meth="repeat">
      <a:schemeClr val="lt1"/>
    </dgm:fillClrLst>
    <dgm:linClrLst meth="repeat">
      <a:schemeClr val="dk1">
        <a:shade val="80000"/>
      </a:schemeClr>
    </dgm:linClrLst>
    <dgm:effectClrLst/>
    <dgm:txLinClrLst/>
    <dgm:txFillClrLst meth="repeat">
      <a:schemeClr val="dk1"/>
    </dgm:txFillClrLst>
    <dgm:txEffectClrLst/>
  </dgm:styleLbl>
  <dgm:styleLbl name="asst4">
    <dgm:fillClrLst meth="repeat">
      <a:schemeClr val="lt1"/>
    </dgm:fillClrLst>
    <dgm:linClrLst meth="repeat">
      <a:schemeClr val="dk1">
        <a:shade val="80000"/>
      </a:schemeClr>
    </dgm:linClrLst>
    <dgm:effectClrLst/>
    <dgm:txLinClrLst/>
    <dgm:txFillClrLst meth="repeat">
      <a:schemeClr val="dk1"/>
    </dgm:txFillClrLst>
    <dgm:txEffectClrLst/>
  </dgm:styleLbl>
  <dgm:styleLbl name="parChTrans2D1">
    <dgm:fillClrLst meth="repeat">
      <a:schemeClr val="dk1">
        <a:tint val="60000"/>
      </a:schemeClr>
    </dgm:fillClrLst>
    <dgm:linClrLst meth="repeat">
      <a:schemeClr val="dk1">
        <a:tint val="60000"/>
      </a:schemeClr>
    </dgm:linClrLst>
    <dgm:effectClrLst/>
    <dgm:txLinClrLst/>
    <dgm:txFillClrLst/>
    <dgm:txEffectClrLst/>
  </dgm:styleLbl>
  <dgm:styleLbl name="parChTrans2D2">
    <dgm:fillClrLst meth="repeat">
      <a:schemeClr val="dk1"/>
    </dgm:fillClrLst>
    <dgm:linClrLst meth="repeat">
      <a:schemeClr val="dk1"/>
    </dgm:linClrLst>
    <dgm:effectClrLst/>
    <dgm:txLinClrLst/>
    <dgm:txFillClrLst/>
    <dgm:txEffectClrLst/>
  </dgm:styleLbl>
  <dgm:styleLbl name="parChTrans2D3">
    <dgm:fillClrLst meth="repeat">
      <a:schemeClr val="dk1"/>
    </dgm:fillClrLst>
    <dgm:linClrLst meth="repeat">
      <a:schemeClr val="dk1"/>
    </dgm:linClrLst>
    <dgm:effectClrLst/>
    <dgm:txLinClrLst/>
    <dgm:txFillClrLst/>
    <dgm:txEffectClrLst/>
  </dgm:styleLbl>
  <dgm:styleLbl name="parChTrans2D4">
    <dgm:fillClrLst meth="repeat">
      <a:schemeClr val="dk1"/>
    </dgm:fillClrLst>
    <dgm:linClrLst meth="repeat">
      <a:schemeClr val="dk1"/>
    </dgm:linClrLst>
    <dgm:effectClrLst/>
    <dgm:txLinClrLst/>
    <dgm:txFillClrLst meth="repeat">
      <a:schemeClr val="lt1"/>
    </dgm:txFillClrLst>
    <dgm:txEffectClrLst/>
  </dgm:styleLbl>
  <dgm:styleLbl name="parChTrans1D1">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2">
    <dgm:fillClrLst meth="repeat">
      <a:schemeClr val="dk1"/>
    </dgm:fillClrLst>
    <dgm:linClrLst meth="repeat">
      <a:schemeClr val="dk1">
        <a:shade val="60000"/>
      </a:schemeClr>
    </dgm:linClrLst>
    <dgm:effectClrLst/>
    <dgm:txLinClrLst/>
    <dgm:txFillClrLst meth="repeat">
      <a:schemeClr val="tx1"/>
    </dgm:txFillClrLst>
    <dgm:txEffectClrLst/>
  </dgm:styleLbl>
  <dgm:styleLbl name="parChTrans1D3">
    <dgm:fillClrLst meth="repeat">
      <a:schemeClr val="dk1"/>
    </dgm:fillClrLst>
    <dgm:linClrLst meth="repeat">
      <a:schemeClr val="dk1">
        <a:shade val="80000"/>
      </a:schemeClr>
    </dgm:linClrLst>
    <dgm:effectClrLst/>
    <dgm:txLinClrLst/>
    <dgm:txFillClrLst meth="repeat">
      <a:schemeClr val="tx1"/>
    </dgm:txFillClrLst>
    <dgm:txEffectClrLst/>
  </dgm:styleLbl>
  <dgm:styleLbl name="parChTrans1D4">
    <dgm:fillClrLst meth="repeat">
      <a:schemeClr val="dk1"/>
    </dgm:fillClrLst>
    <dgm:linClrLst meth="repeat">
      <a:schemeClr val="dk1">
        <a:shade val="80000"/>
      </a:schemeClr>
    </dgm:linClrLst>
    <dgm:effectClrLst/>
    <dgm:txLinClrLst/>
    <dgm:txFillClrLst meth="repeat">
      <a:schemeClr val="tx1"/>
    </dgm:txFillClrLst>
    <dgm:txEffectClrLst/>
  </dgm:styleLbl>
  <dgm:styleLbl name="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conF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align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trAlignAcc1">
    <dgm:fillClrLst meth="repeat">
      <a:schemeClr val="dk1">
        <a:alpha val="40000"/>
        <a:tint val="40000"/>
      </a:schemeClr>
    </dgm:fillClrLst>
    <dgm:linClrLst meth="repeat">
      <a:schemeClr val="dk1"/>
    </dgm:linClrLst>
    <dgm:effectClrLst/>
    <dgm:txLinClrLst/>
    <dgm:txFillClrLst meth="repeat">
      <a:schemeClr val="dk1"/>
    </dgm:txFillClrLst>
    <dgm:txEffectClrLst/>
  </dgm:styleLbl>
  <dgm:styleLbl name="bgAcc1">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solidFgAcc1">
    <dgm:fillClrLst meth="repeat">
      <a:schemeClr val="lt1"/>
    </dgm:fillClrLst>
    <dgm:linClrLst meth="repeat">
      <a:schemeClr val="dk1"/>
    </dgm:linClrLst>
    <dgm:effectClrLst/>
    <dgm:txLinClrLst/>
    <dgm:txFillClrLst meth="repeat">
      <a:schemeClr val="dk1"/>
    </dgm:txFillClrLst>
    <dgm:txEffectClrLst/>
  </dgm:styleLbl>
  <dgm:styleLbl name="solidAlignAcc1">
    <dgm:fillClrLst meth="repeat">
      <a:schemeClr val="lt1"/>
    </dgm:fillClrLst>
    <dgm:linClrLst meth="repeat">
      <a:schemeClr val="dk1"/>
    </dgm:linClrLst>
    <dgm:effectClrLst/>
    <dgm:txLinClrLst/>
    <dgm:txFillClrLst meth="repeat">
      <a:schemeClr val="dk1"/>
    </dgm:txFillClrLst>
    <dgm:txEffectClrLst/>
  </dgm:styleLbl>
  <dgm:styleLbl name="solidBgAcc1">
    <dgm:fillClrLst meth="repeat">
      <a:schemeClr val="lt1"/>
    </dgm:fillClrLst>
    <dgm:linClrLst meth="repeat">
      <a:schemeClr val="dk1"/>
    </dgm:linClrLst>
    <dgm:effectClrLst/>
    <dgm:txLinClrLst/>
    <dgm:txFillClrLst meth="repeat">
      <a:schemeClr val="dk1"/>
    </dgm:txFillClrLst>
    <dgm:txEffectClrLst/>
  </dgm:styleLbl>
  <dgm:styleLbl name="f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align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bgAccFollowNode1">
    <dgm:fillClrLst meth="repeat">
      <a:schemeClr val="lt1">
        <a:alpha val="90000"/>
        <a:tint val="40000"/>
      </a:schemeClr>
    </dgm:fillClrLst>
    <dgm:linClrLst meth="repeat">
      <a:schemeClr val="dk1">
        <a:alpha val="90000"/>
      </a:schemeClr>
    </dgm:linClrLst>
    <dgm:effectClrLst/>
    <dgm:txLinClrLst/>
    <dgm:txFillClrLst meth="repeat">
      <a:schemeClr val="dk1"/>
    </dgm:txFillClrLst>
    <dgm:txEffectClrLst/>
  </dgm:styleLbl>
  <dgm:styleLbl name="fgAcc0">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2">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3">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fgAcc4">
    <dgm:fillClrLst meth="repeat">
      <a:schemeClr val="dk1">
        <a:alpha val="90000"/>
        <a:tint val="40000"/>
      </a:schemeClr>
    </dgm:fillClrLst>
    <dgm:linClrLst meth="repeat">
      <a:schemeClr val="dk1"/>
    </dgm:linClrLst>
    <dgm:effectClrLst/>
    <dgm:txLinClrLst/>
    <dgm:txFillClrLst meth="repeat">
      <a:schemeClr val="dk1"/>
    </dgm:txFillClrLst>
    <dgm:txEffectClrLst/>
  </dgm:styleLbl>
  <dgm:styleLbl name="bgShp">
    <dgm:fillClrLst meth="repeat">
      <a:schemeClr val="dk1">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dk1">
        <a:shade val="80000"/>
      </a:schemeClr>
    </dgm:fillClrLst>
    <dgm:linClrLst meth="repeat">
      <a:schemeClr val="dk1"/>
    </dgm:linClrLst>
    <dgm:effectClrLst/>
    <dgm:txLinClrLst/>
    <dgm:txFillClrLst meth="repeat">
      <a:schemeClr val="lt1"/>
    </dgm:txFillClrLst>
    <dgm:txEffectClrLst/>
  </dgm:styleLbl>
  <dgm:styleLbl name="trBgShp">
    <dgm:fillClrLst meth="repeat">
      <a:schemeClr val="dk1">
        <a:tint val="50000"/>
        <a:alpha val="40000"/>
      </a:schemeClr>
    </dgm:fillClrLst>
    <dgm:linClrLst meth="repeat">
      <a:schemeClr val="dk1"/>
    </dgm:linClrLst>
    <dgm:effectClrLst/>
    <dgm:txLinClrLst/>
    <dgm:txFillClrLst meth="repeat">
      <a:schemeClr val="lt1"/>
    </dgm:txFillClrLst>
    <dgm:txEffectClrLst/>
  </dgm:styleLbl>
  <dgm:styleLbl name="fgShp">
    <dgm:fillClrLst meth="repeat">
      <a:schemeClr val="dk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4.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5.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6.xml><?xml version="1.0" encoding="utf-8"?>
<dgm:colorsDef xmlns:dgm="http://schemas.openxmlformats.org/drawingml/2006/diagram" xmlns:a="http://schemas.openxmlformats.org/drawingml/2006/main" uniqueId="urn:microsoft.com/office/officeart/2005/8/colors/colorful1">
  <dgm:title val=""/>
  <dgm:desc val=""/>
  <dgm:catLst>
    <dgm:cat type="colorful" pri="10100"/>
  </dgm:catLst>
  <dgm:styleLbl name="node0">
    <dgm:fillClrLst meth="repeat">
      <a:schemeClr val="accent1"/>
    </dgm:fillClrLst>
    <dgm:linClrLst meth="repeat">
      <a:schemeClr val="lt1"/>
    </dgm:linClrLst>
    <dgm:effectClrLst/>
    <dgm:txLinClrLst/>
    <dgm:txFillClrLst/>
    <dgm:txEffectClrLst/>
  </dgm:styleLbl>
  <dgm:styleLbl name="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alignNode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dgm:txEffectClrLst/>
  </dgm:styleLbl>
  <dgm:styleLbl name="lnNode1">
    <dgm:fillClrLst meth="repeat">
      <a:schemeClr val="accent2"/>
      <a:schemeClr val="accent3"/>
      <a:schemeClr val="accent4"/>
      <a:schemeClr val="accent5"/>
      <a:schemeClr val="accent6"/>
    </dgm:fillClrLst>
    <dgm:linClrLst meth="repeat">
      <a:schemeClr val="lt1"/>
    </dgm:linClrLst>
    <dgm:effectClrLst/>
    <dgm:txLinClrLst/>
    <dgm:txFillClrLst/>
    <dgm:txEffectClrLst/>
  </dgm:styleLbl>
  <dgm:styleLbl name="vennNode1">
    <dgm:fillClrLst meth="repeat">
      <a:schemeClr val="accent2">
        <a:alpha val="50000"/>
      </a:schemeClr>
      <a:schemeClr val="accent3">
        <a:alpha val="50000"/>
      </a:schemeClr>
      <a:schemeClr val="accent4">
        <a:alpha val="50000"/>
      </a:schemeClr>
      <a:schemeClr val="accent5">
        <a:alpha val="50000"/>
      </a:schemeClr>
      <a:schemeClr val="accent6">
        <a:alpha val="50000"/>
      </a:schemeClr>
    </dgm:fillClrLst>
    <dgm:linClrLst meth="repeat">
      <a:schemeClr val="lt1"/>
    </dgm:linClrLst>
    <dgm:effectClrLst/>
    <dgm:txLinClrLst/>
    <dgm:txFillClrLst/>
    <dgm:txEffectClrLst/>
  </dgm:styleLbl>
  <dgm:styleLbl name="node2">
    <dgm:fillClrLst>
      <a:schemeClr val="accent2"/>
    </dgm:fillClrLst>
    <dgm:linClrLst meth="repeat">
      <a:schemeClr val="lt1"/>
    </dgm:linClrLst>
    <dgm:effectClrLst/>
    <dgm:txLinClrLst/>
    <dgm:txFillClrLst/>
    <dgm:txEffectClrLst/>
  </dgm:styleLbl>
  <dgm:styleLbl name="node3">
    <dgm:fillClrLst>
      <a:schemeClr val="accent3"/>
    </dgm:fillClrLst>
    <dgm:linClrLst meth="repeat">
      <a:schemeClr val="lt1"/>
    </dgm:linClrLst>
    <dgm:effectClrLst/>
    <dgm:txLinClrLst/>
    <dgm:txFillClrLst/>
    <dgm:txEffectClrLst/>
  </dgm:styleLbl>
  <dgm:styleLbl name="node4">
    <dgm:fillClrLst>
      <a:schemeClr val="accent4"/>
    </dgm:fillClrLst>
    <dgm:linClrLst meth="repeat">
      <a:schemeClr val="lt1"/>
    </dgm:linClrLst>
    <dgm:effectClrLst/>
    <dgm:txLinClrLst/>
    <dgm:txFillClrLst/>
    <dgm:txEffectClrLst/>
  </dgm:styleLbl>
  <dgm:styleLbl name="fgImgPlace1">
    <dgm:fillClrLst meth="repeat">
      <a:schemeClr val="accent2">
        <a:tint val="50000"/>
      </a:schemeClr>
      <a:schemeClr val="accent3">
        <a:tint val="50000"/>
      </a:schemeClr>
      <a:schemeClr val="accent4">
        <a:tint val="50000"/>
      </a:schemeClr>
      <a:schemeClr val="accent5">
        <a:tint val="50000"/>
      </a:schemeClr>
      <a:schemeClr val="accent6">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1">
        <a:tint val="50000"/>
      </a:schemeClr>
      <a:schemeClr val="accent2">
        <a:tint val="2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schemeClr val="accent3"/>
      <a:schemeClr val="accent4"/>
      <a:schemeClr val="accent5"/>
      <a:schemeClr val="accent6"/>
    </dgm:fillClrLst>
    <dgm:linClrLst meth="cycle">
      <a:schemeClr val="lt1"/>
    </dgm:linClrLst>
    <dgm:effectClrLst/>
    <dgm:txLinClrLst/>
    <dgm:txFillClrLst/>
    <dgm:txEffectClrLst/>
  </dgm:styleLbl>
  <dgm:styleLbl name="f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bgSibTrans2D1">
    <dgm:fillClrLst meth="repeat">
      <a:schemeClr val="accent2"/>
      <a:schemeClr val="accent3"/>
      <a:schemeClr val="accent4"/>
      <a:schemeClr val="accent5"/>
      <a:schemeClr val="accent6"/>
    </dgm:fillClrLst>
    <dgm:linClrLst meth="cycle">
      <a:schemeClr val="lt1"/>
    </dgm:linClrLst>
    <dgm:effectClrLst/>
    <dgm:txLinClrLst/>
    <dgm:txFillClrLst meth="repeat">
      <a:schemeClr val="lt1"/>
    </dgm:txFillClrLst>
    <dgm:txEffectClrLst/>
  </dgm:styleLbl>
  <dgm:styleLbl name="sibTrans1D1">
    <dgm:fillClrLst meth="repeat">
      <a:schemeClr val="accent2"/>
      <a:schemeClr val="accent3"/>
      <a:schemeClr val="accent4"/>
      <a:schemeClr val="accent5"/>
      <a:schemeClr val="accent6"/>
    </dgm:fillClrLst>
    <dgm:linClrLst meth="repeat">
      <a:schemeClr val="accent2"/>
      <a:schemeClr val="accent3"/>
      <a:schemeClr val="accent4"/>
      <a:schemeClr val="accent5"/>
      <a:schemeClr val="accent6"/>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a:schemeClr val="accent3"/>
    </dgm:fillClrLst>
    <dgm:linClrLst meth="repeat">
      <a:schemeClr val="lt1"/>
    </dgm:linClrLst>
    <dgm:effectClrLst/>
    <dgm:txLinClrLst/>
    <dgm:txFillClrLst/>
    <dgm:txEffectClrLst/>
  </dgm:styleLbl>
  <dgm:styleLbl name="asst3">
    <dgm:fillClrLst>
      <a:schemeClr val="accent4"/>
    </dgm:fillClrLst>
    <dgm:linClrLst meth="repeat">
      <a:schemeClr val="lt1"/>
    </dgm:linClrLst>
    <dgm:effectClrLst/>
    <dgm:txLinClrLst/>
    <dgm:txFillClrLst/>
    <dgm:txEffectClrLst/>
  </dgm:styleLbl>
  <dgm:styleLbl name="asst4">
    <dgm:fillClrLst>
      <a:schemeClr val="accent5"/>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1"/>
    </dgm:linClrLst>
    <dgm:effectClrLst/>
    <dgm:txLinClrLst/>
    <dgm:txFillClrLst meth="repeat">
      <a:schemeClr val="tx1"/>
    </dgm:txFillClrLst>
    <dgm:txEffectClrLst/>
  </dgm:styleLbl>
  <dgm:styleLbl name="parChTrans1D2">
    <dgm:fillClrLst meth="repeat">
      <a:schemeClr val="accent3">
        <a:tint val="90000"/>
      </a:schemeClr>
    </dgm:fillClrLst>
    <dgm:linClrLst meth="repeat">
      <a:schemeClr val="accent2"/>
    </dgm:linClrLst>
    <dgm:effectClrLst/>
    <dgm:txLinClrLst/>
    <dgm:txFillClrLst meth="repeat">
      <a:schemeClr val="tx1"/>
    </dgm:txFillClrLst>
    <dgm:txEffectClrLst/>
  </dgm:styleLbl>
  <dgm:styleLbl name="parChTrans1D3">
    <dgm:fillClrLst meth="repeat">
      <a:schemeClr val="accent4">
        <a:tint val="70000"/>
      </a:schemeClr>
    </dgm:fillClrLst>
    <dgm:linClrLst meth="repeat">
      <a:schemeClr val="accent3"/>
    </dgm:linClrLst>
    <dgm:effectClrLst/>
    <dgm:txLinClrLst/>
    <dgm:txFillClrLst meth="repeat">
      <a:schemeClr val="tx1"/>
    </dgm:txFillClrLst>
    <dgm:txEffectClrLst/>
  </dgm:styleLbl>
  <dgm:styleLbl name="parChTrans1D4">
    <dgm:fillClrLst meth="repeat">
      <a:schemeClr val="accent5">
        <a:tint val="50000"/>
      </a:schemeClr>
    </dgm:fillClrLst>
    <dgm:linClrLst meth="repeat">
      <a:schemeClr val="accent4"/>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F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Align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solidBgAcc1">
    <dgm:fillClrLst meth="repeat">
      <a:schemeClr val="lt1"/>
    </dgm:fillClrLst>
    <dgm:linClrLst meth="repeat">
      <a:schemeClr val="accent2"/>
      <a:schemeClr val="accent3"/>
      <a:schemeClr val="accent4"/>
      <a:schemeClr val="accent5"/>
      <a:schemeClr val="accent6"/>
    </dgm:linClrLst>
    <dgm:effectClrLst/>
    <dgm:txLinClrLst/>
    <dgm:txFillClrLst meth="repeat">
      <a:schemeClr val="dk1"/>
    </dgm:txFillClrLst>
    <dgm:txEffectClrLst/>
  </dgm:styleLbl>
  <dgm:styleLbl name="f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align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bgAccFollowNode1">
    <dgm:fill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fillClrLst>
    <dgm:linClrLst meth="repeat">
      <a:schemeClr val="accent2">
        <a:tint val="40000"/>
        <a:alpha val="90000"/>
      </a:schemeClr>
      <a:schemeClr val="accent3">
        <a:tint val="40000"/>
        <a:alpha val="90000"/>
      </a:schemeClr>
      <a:schemeClr val="accent4">
        <a:tint val="40000"/>
        <a:alpha val="90000"/>
      </a:schemeClr>
      <a:schemeClr val="accent5">
        <a:tint val="40000"/>
        <a:alpha val="90000"/>
      </a:schemeClr>
      <a:schemeClr val="accent6">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2"/>
    </dgm:linClrLst>
    <dgm:effectClrLst/>
    <dgm:txLinClrLst/>
    <dgm:txFillClrLst meth="repeat">
      <a:schemeClr val="dk1"/>
    </dgm:txFillClrLst>
    <dgm:txEffectClrLst/>
  </dgm:styleLbl>
  <dgm:styleLbl name="fgAcc3">
    <dgm:fillClrLst meth="repeat">
      <a:schemeClr val="lt1">
        <a:alpha val="90000"/>
      </a:schemeClr>
    </dgm:fillClrLst>
    <dgm:linClrLst>
      <a:schemeClr val="accent3"/>
    </dgm:linClrLst>
    <dgm:effectClrLst/>
    <dgm:txLinClrLst/>
    <dgm:txFillClrLst meth="repeat">
      <a:schemeClr val="dk1"/>
    </dgm:txFillClrLst>
    <dgm:txEffectClrLst/>
  </dgm:styleLbl>
  <dgm:styleLbl name="fgAcc4">
    <dgm:fillClrLst meth="repeat">
      <a:schemeClr val="lt1">
        <a:alpha val="90000"/>
      </a:schemeClr>
    </dgm:fillClrLst>
    <dgm:linClrLst>
      <a:schemeClr val="accent4"/>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7.xml><?xml version="1.0" encoding="utf-8"?>
<dgm:colorsDef xmlns:dgm="http://schemas.openxmlformats.org/drawingml/2006/diagram" xmlns:a="http://schemas.openxmlformats.org/drawingml/2006/main" uniqueId="urn:microsoft.com/office/officeart/2005/8/colors/accent0_2">
  <dgm:title val=""/>
  <dgm:desc val=""/>
  <dgm:catLst>
    <dgm:cat type="mainScheme" pri="10200"/>
  </dgm:catLst>
  <dgm:styleLbl name="node0">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lig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lnNode1">
    <dgm:fillClrLst meth="repeat">
      <a:schemeClr val="lt1"/>
    </dgm:fillClrLst>
    <dgm:linClrLst meth="repeat">
      <a:schemeClr val="dk2">
        <a:shade val="80000"/>
      </a:schemeClr>
    </dgm:linClrLst>
    <dgm:effectClrLst/>
    <dgm:txLinClrLst/>
    <dgm:txFillClrLst meth="repeat">
      <a:schemeClr val="dk2"/>
    </dgm:txFillClrLst>
    <dgm:txEffectClrLst/>
  </dgm:styleLbl>
  <dgm:styleLbl name="vennNode1">
    <dgm:fillClrLst meth="repeat">
      <a:schemeClr val="lt1">
        <a:alpha val="50000"/>
      </a:schemeClr>
    </dgm:fillClrLst>
    <dgm:linClrLst meth="repeat">
      <a:schemeClr val="dk2">
        <a:shade val="80000"/>
      </a:schemeClr>
    </dgm:linClrLst>
    <dgm:effectClrLst/>
    <dgm:txLinClrLst/>
    <dgm:txFillClrLst/>
    <dgm:txEffectClrLst/>
  </dgm:styleLbl>
  <dgm:styleLbl name="node2">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3">
    <dgm:fillClrLst meth="repeat">
      <a:schemeClr val="lt1"/>
    </dgm:fillClrLst>
    <dgm:linClrLst meth="repeat">
      <a:schemeClr val="dk2">
        <a:shade val="80000"/>
      </a:schemeClr>
    </dgm:linClrLst>
    <dgm:effectClrLst/>
    <dgm:txLinClrLst/>
    <dgm:txFillClrLst meth="repeat">
      <a:schemeClr val="dk2"/>
    </dgm:txFillClrLst>
    <dgm:txEffectClrLst/>
  </dgm:styleLbl>
  <dgm:styleLbl name="node4">
    <dgm:fillClrLst meth="repeat">
      <a:schemeClr val="lt1"/>
    </dgm:fillClrLst>
    <dgm:linClrLst meth="repeat">
      <a:schemeClr val="dk2">
        <a:shade val="80000"/>
      </a:schemeClr>
    </dgm:linClrLst>
    <dgm:effectClrLst/>
    <dgm:txLinClrLst/>
    <dgm:txFillClrLst meth="repeat">
      <a:schemeClr val="dk2"/>
    </dgm:txFillClrLst>
    <dgm:txEffectClrLst/>
  </dgm:styleLbl>
  <dgm:styleLbl name="f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align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bgImgPlace1">
    <dgm:fillClrLst meth="repeat">
      <a:schemeClr val="dk2">
        <a:tint val="40000"/>
      </a:schemeClr>
    </dgm:fillClrLst>
    <dgm:linClrLst meth="repeat">
      <a:schemeClr val="dk2">
        <a:shade val="80000"/>
      </a:schemeClr>
    </dgm:linClrLst>
    <dgm:effectClrLst/>
    <dgm:txLinClrLst/>
    <dgm:txFillClrLst meth="repeat">
      <a:schemeClr val="lt1"/>
    </dgm:txFillClrLst>
    <dgm:txEffectClrLst/>
  </dgm:styleLbl>
  <dgm:styleLbl name="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f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bgSibTrans2D1">
    <dgm:fillClrLst meth="repeat">
      <a:schemeClr val="dk2">
        <a:tint val="60000"/>
      </a:schemeClr>
    </dgm:fillClrLst>
    <dgm:linClrLst meth="repeat">
      <a:schemeClr val="dk2">
        <a:tint val="60000"/>
      </a:schemeClr>
    </dgm:linClrLst>
    <dgm:effectClrLst/>
    <dgm:txLinClrLst/>
    <dgm:txFillClrLst meth="repeat">
      <a:schemeClr val="dk2"/>
    </dgm:txFillClrLst>
    <dgm:txEffectClrLst/>
  </dgm:styleLbl>
  <dgm:styleLbl name="sibTrans1D1">
    <dgm:fillClrLst meth="repeat">
      <a:schemeClr val="dk2"/>
    </dgm:fillClrLst>
    <dgm:linClrLst meth="repeat">
      <a:schemeClr val="dk2"/>
    </dgm:linClrLst>
    <dgm:effectClrLst/>
    <dgm:txLinClrLst/>
    <dgm:txFillClrLst meth="repeat">
      <a:schemeClr val="tx1"/>
    </dgm:txFillClrLst>
    <dgm:txEffectClrLst/>
  </dgm:styleLbl>
  <dgm:styleLbl name="callout">
    <dgm:fillClrLst meth="repeat">
      <a:schemeClr val="dk2"/>
    </dgm:fillClrLst>
    <dgm:linClrLst meth="repeat">
      <a:schemeClr val="dk2"/>
    </dgm:linClrLst>
    <dgm:effectClrLst/>
    <dgm:txLinClrLst/>
    <dgm:txFillClrLst meth="repeat">
      <a:schemeClr val="tx1"/>
    </dgm:txFillClrLst>
    <dgm:txEffectClrLst/>
  </dgm:styleLbl>
  <dgm:styleLbl name="asst0">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1">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2">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3">
    <dgm:fillClrLst meth="repeat">
      <a:schemeClr val="lt1"/>
    </dgm:fillClrLst>
    <dgm:linClrLst meth="repeat">
      <a:schemeClr val="dk2">
        <a:shade val="80000"/>
      </a:schemeClr>
    </dgm:linClrLst>
    <dgm:effectClrLst/>
    <dgm:txLinClrLst/>
    <dgm:txFillClrLst meth="repeat">
      <a:schemeClr val="dk2"/>
    </dgm:txFillClrLst>
    <dgm:txEffectClrLst/>
  </dgm:styleLbl>
  <dgm:styleLbl name="asst4">
    <dgm:fillClrLst meth="repeat">
      <a:schemeClr val="lt1"/>
    </dgm:fillClrLst>
    <dgm:linClrLst meth="repeat">
      <a:schemeClr val="dk2">
        <a:shade val="80000"/>
      </a:schemeClr>
    </dgm:linClrLst>
    <dgm:effectClrLst/>
    <dgm:txLinClrLst/>
    <dgm:txFillClrLst meth="repeat">
      <a:schemeClr val="dk2"/>
    </dgm:txFillClrLst>
    <dgm:txEffectClrLst/>
  </dgm:styleLbl>
  <dgm:styleLbl name="parChTrans2D1">
    <dgm:fillClrLst meth="repeat">
      <a:schemeClr val="dk2">
        <a:tint val="60000"/>
      </a:schemeClr>
    </dgm:fillClrLst>
    <dgm:linClrLst meth="repeat">
      <a:schemeClr val="dk2">
        <a:tint val="60000"/>
      </a:schemeClr>
    </dgm:linClrLst>
    <dgm:effectClrLst/>
    <dgm:txLinClrLst/>
    <dgm:txFillClrLst/>
    <dgm:txEffectClrLst/>
  </dgm:styleLbl>
  <dgm:styleLbl name="parChTrans2D2">
    <dgm:fillClrLst meth="repeat">
      <a:schemeClr val="dk2"/>
    </dgm:fillClrLst>
    <dgm:linClrLst meth="repeat">
      <a:schemeClr val="dk2"/>
    </dgm:linClrLst>
    <dgm:effectClrLst/>
    <dgm:txLinClrLst/>
    <dgm:txFillClrLst/>
    <dgm:txEffectClrLst/>
  </dgm:styleLbl>
  <dgm:styleLbl name="parChTrans2D3">
    <dgm:fillClrLst meth="repeat">
      <a:schemeClr val="dk2"/>
    </dgm:fillClrLst>
    <dgm:linClrLst meth="repeat">
      <a:schemeClr val="dk2"/>
    </dgm:linClrLst>
    <dgm:effectClrLst/>
    <dgm:txLinClrLst/>
    <dgm:txFillClrLst/>
    <dgm:txEffectClrLst/>
  </dgm:styleLbl>
  <dgm:styleLbl name="parChTrans2D4">
    <dgm:fillClrLst meth="repeat">
      <a:schemeClr val="dk2"/>
    </dgm:fillClrLst>
    <dgm:linClrLst meth="repeat">
      <a:schemeClr val="dk2"/>
    </dgm:linClrLst>
    <dgm:effectClrLst/>
    <dgm:txLinClrLst/>
    <dgm:txFillClrLst meth="repeat">
      <a:schemeClr val="lt1"/>
    </dgm:txFillClrLst>
    <dgm:txEffectClrLst/>
  </dgm:styleLbl>
  <dgm:styleLbl name="parChTrans1D1">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2">
    <dgm:fillClrLst meth="repeat">
      <a:schemeClr val="dk2"/>
    </dgm:fillClrLst>
    <dgm:linClrLst meth="repeat">
      <a:schemeClr val="dk2">
        <a:shade val="60000"/>
      </a:schemeClr>
    </dgm:linClrLst>
    <dgm:effectClrLst/>
    <dgm:txLinClrLst/>
    <dgm:txFillClrLst meth="repeat">
      <a:schemeClr val="tx1"/>
    </dgm:txFillClrLst>
    <dgm:txEffectClrLst/>
  </dgm:styleLbl>
  <dgm:styleLbl name="parChTrans1D3">
    <dgm:fillClrLst meth="repeat">
      <a:schemeClr val="dk2"/>
    </dgm:fillClrLst>
    <dgm:linClrLst meth="repeat">
      <a:schemeClr val="dk2">
        <a:shade val="80000"/>
      </a:schemeClr>
    </dgm:linClrLst>
    <dgm:effectClrLst/>
    <dgm:txLinClrLst/>
    <dgm:txFillClrLst meth="repeat">
      <a:schemeClr val="tx1"/>
    </dgm:txFillClrLst>
    <dgm:txEffectClrLst/>
  </dgm:styleLbl>
  <dgm:styleLbl name="parChTrans1D4">
    <dgm:fillClrLst meth="repeat">
      <a:schemeClr val="dk2"/>
    </dgm:fillClrLst>
    <dgm:linClrLst meth="repeat">
      <a:schemeClr val="dk2">
        <a:shade val="80000"/>
      </a:schemeClr>
    </dgm:linClrLst>
    <dgm:effectClrLst/>
    <dgm:txLinClrLst/>
    <dgm:txFillClrLst meth="repeat">
      <a:schemeClr val="tx1"/>
    </dgm:txFillClrLst>
    <dgm:txEffectClrLst/>
  </dgm:styleLbl>
  <dgm:styleLbl name="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conF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align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trAlignAcc1">
    <dgm:fillClrLst meth="repeat">
      <a:schemeClr val="dk2">
        <a:alpha val="40000"/>
        <a:tint val="40000"/>
      </a:schemeClr>
    </dgm:fillClrLst>
    <dgm:linClrLst meth="repeat">
      <a:schemeClr val="dk2"/>
    </dgm:linClrLst>
    <dgm:effectClrLst/>
    <dgm:txLinClrLst/>
    <dgm:txFillClrLst meth="repeat">
      <a:schemeClr val="dk2"/>
    </dgm:txFillClrLst>
    <dgm:txEffectClrLst/>
  </dgm:styleLbl>
  <dgm:styleLbl name="bgAcc1">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solidFgAcc1">
    <dgm:fillClrLst meth="repeat">
      <a:schemeClr val="lt1"/>
    </dgm:fillClrLst>
    <dgm:linClrLst meth="repeat">
      <a:schemeClr val="dk2"/>
    </dgm:linClrLst>
    <dgm:effectClrLst/>
    <dgm:txLinClrLst/>
    <dgm:txFillClrLst meth="repeat">
      <a:schemeClr val="dk2"/>
    </dgm:txFillClrLst>
    <dgm:txEffectClrLst/>
  </dgm:styleLbl>
  <dgm:styleLbl name="solidAlignAcc1">
    <dgm:fillClrLst meth="repeat">
      <a:schemeClr val="lt1"/>
    </dgm:fillClrLst>
    <dgm:linClrLst meth="repeat">
      <a:schemeClr val="dk2"/>
    </dgm:linClrLst>
    <dgm:effectClrLst/>
    <dgm:txLinClrLst/>
    <dgm:txFillClrLst meth="repeat">
      <a:schemeClr val="dk2"/>
    </dgm:txFillClrLst>
    <dgm:txEffectClrLst/>
  </dgm:styleLbl>
  <dgm:styleLbl name="solidBgAcc1">
    <dgm:fillClrLst meth="repeat">
      <a:schemeClr val="lt1"/>
    </dgm:fillClrLst>
    <dgm:linClrLst meth="repeat">
      <a:schemeClr val="dk2"/>
    </dgm:linClrLst>
    <dgm:effectClrLst/>
    <dgm:txLinClrLst/>
    <dgm:txFillClrLst meth="repeat">
      <a:schemeClr val="dk2"/>
    </dgm:txFillClrLst>
    <dgm:txEffectClrLst/>
  </dgm:styleLbl>
  <dgm:styleLbl name="f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align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bgAccFollowNode1">
    <dgm:fillClrLst meth="repeat">
      <a:schemeClr val="lt1">
        <a:alpha val="90000"/>
        <a:tint val="40000"/>
      </a:schemeClr>
    </dgm:fillClrLst>
    <dgm:linClrLst meth="repeat">
      <a:schemeClr val="dk2">
        <a:alpha val="90000"/>
      </a:schemeClr>
    </dgm:linClrLst>
    <dgm:effectClrLst/>
    <dgm:txLinClrLst/>
    <dgm:txFillClrLst meth="repeat">
      <a:schemeClr val="dk2"/>
    </dgm:txFillClrLst>
    <dgm:txEffectClrLst/>
  </dgm:styleLbl>
  <dgm:styleLbl name="fgAcc0">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2">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3">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fgAcc4">
    <dgm:fillClrLst meth="repeat">
      <a:schemeClr val="dk2">
        <a:alpha val="90000"/>
        <a:tint val="40000"/>
      </a:schemeClr>
    </dgm:fillClrLst>
    <dgm:linClrLst meth="repeat">
      <a:schemeClr val="dk2"/>
    </dgm:linClrLst>
    <dgm:effectClrLst/>
    <dgm:txLinClrLst/>
    <dgm:txFillClrLst meth="repeat">
      <a:schemeClr val="dk2"/>
    </dgm:txFillClrLst>
    <dgm:txEffectClrLst/>
  </dgm:styleLbl>
  <dgm:styleLbl name="bgShp">
    <dgm:fillClrLst meth="repeat">
      <a:schemeClr val="dk2">
        <a:tint val="40000"/>
      </a:schemeClr>
    </dgm:fillClrLst>
    <dgm:linClrLst meth="repeat">
      <a:schemeClr val="dk2"/>
    </dgm:linClrLst>
    <dgm:effectClrLst/>
    <dgm:txLinClrLst/>
    <dgm:txFillClrLst meth="repeat">
      <a:schemeClr val="dk1"/>
    </dgm:txFillClrLst>
    <dgm:txEffectClrLst/>
  </dgm:styleLbl>
  <dgm:styleLbl name="dkBgShp">
    <dgm:fillClrLst meth="repeat">
      <a:schemeClr val="dk2">
        <a:shade val="80000"/>
      </a:schemeClr>
    </dgm:fillClrLst>
    <dgm:linClrLst meth="repeat">
      <a:schemeClr val="dk2"/>
    </dgm:linClrLst>
    <dgm:effectClrLst/>
    <dgm:txLinClrLst/>
    <dgm:txFillClrLst meth="repeat">
      <a:schemeClr val="lt2"/>
    </dgm:txFillClrLst>
    <dgm:txEffectClrLst/>
  </dgm:styleLbl>
  <dgm:styleLbl name="trBgShp">
    <dgm:fillClrLst meth="repeat">
      <a:schemeClr val="dk2">
        <a:tint val="50000"/>
        <a:alpha val="40000"/>
      </a:schemeClr>
    </dgm:fillClrLst>
    <dgm:linClrLst meth="repeat">
      <a:schemeClr val="dk2"/>
    </dgm:linClrLst>
    <dgm:effectClrLst/>
    <dgm:txLinClrLst/>
    <dgm:txFillClrLst meth="repeat">
      <a:schemeClr val="lt2"/>
    </dgm:txFillClrLst>
    <dgm:txEffectClrLst/>
  </dgm:styleLbl>
  <dgm:styleLbl name="fgShp">
    <dgm:fillClrLst meth="repeat">
      <a:schemeClr val="dk2">
        <a:tint val="60000"/>
      </a:schemeClr>
    </dgm:fillClrLst>
    <dgm:linClrLst meth="repeat">
      <a:schemeClr val="lt1"/>
    </dgm:linClrLst>
    <dgm:effectClrLst/>
    <dgm:txLinClrLst/>
    <dgm:txFillClrLst meth="repeat">
      <a:schemeClr val="dk2"/>
    </dgm:txFillClrLst>
    <dgm:txEffectClrLst/>
  </dgm:styleLbl>
  <dgm:styleLbl name="revTx">
    <dgm:fillClrLst meth="repeat">
      <a:schemeClr val="lt1">
        <a:alpha val="0"/>
      </a:schemeClr>
    </dgm:fillClrLst>
    <dgm:linClrLst meth="repeat">
      <a:schemeClr val="dk2">
        <a:alpha val="0"/>
      </a:schemeClr>
    </dgm:linClrLst>
    <dgm:effectClrLst/>
    <dgm:txLinClrLst/>
    <dgm:txFillClrLst meth="repeat">
      <a:schemeClr val="tx1"/>
    </dgm:txFillClrLst>
    <dgm:txEffectClrLst/>
  </dgm:styleLbl>
</dgm:colorsDef>
</file>

<file path=ppt/diagrams/colors8.xml><?xml version="1.0" encoding="utf-8"?>
<dgm:colorsDef xmlns:dgm="http://schemas.openxmlformats.org/drawingml/2006/diagram" xmlns:a="http://schemas.openxmlformats.org/drawingml/2006/main" uniqueId="urn:microsoft.com/office/officeart/2005/8/colors/colorful2">
  <dgm:title val=""/>
  <dgm:desc val=""/>
  <dgm:catLst>
    <dgm:cat type="colorful" pri="10200"/>
  </dgm:catLst>
  <dgm:styleLbl name="node0">
    <dgm:fillClrLst meth="repeat">
      <a:schemeClr val="accent1"/>
    </dgm:fillClrLst>
    <dgm:linClrLst meth="repeat">
      <a:schemeClr val="lt1"/>
    </dgm:linClrLst>
    <dgm:effectClrLst/>
    <dgm:txLinClrLst/>
    <dgm:txFillClrLst/>
    <dgm:txEffectClrLst/>
  </dgm:styleLbl>
  <dgm:styleLbl name="node1">
    <dgm:fillClrLst>
      <a:schemeClr val="accent2"/>
      <a:schemeClr val="accent3"/>
    </dgm:fillClrLst>
    <dgm:linClrLst meth="repeat">
      <a:schemeClr val="lt1"/>
    </dgm:linClrLst>
    <dgm:effectClrLst/>
    <dgm:txLinClrLst/>
    <dgm:txFillClrLst/>
    <dgm:txEffectClrLst/>
  </dgm:styleLbl>
  <dgm:styleLbl name="alignNode1">
    <dgm:fillClrLst>
      <a:schemeClr val="accent2"/>
      <a:schemeClr val="accent3"/>
    </dgm:fillClrLst>
    <dgm:linClrLst>
      <a:schemeClr val="accent2"/>
      <a:schemeClr val="accent3"/>
    </dgm:linClrLst>
    <dgm:effectClrLst/>
    <dgm:txLinClrLst/>
    <dgm:txFillClrLst/>
    <dgm:txEffectClrLst/>
  </dgm:styleLbl>
  <dgm:styleLbl name="lnNode1">
    <dgm:fillClrLst>
      <a:schemeClr val="accent2"/>
      <a:schemeClr val="accent3"/>
    </dgm:fillClrLst>
    <dgm:linClrLst meth="repeat">
      <a:schemeClr val="lt1"/>
    </dgm:linClrLst>
    <dgm:effectClrLst/>
    <dgm:txLinClrLst/>
    <dgm:txFillClrLst/>
    <dgm:txEffectClrLst/>
  </dgm:styleLbl>
  <dgm:styleLbl name="vennNode1">
    <dgm:fillClrLst>
      <a:schemeClr val="accent2">
        <a:alpha val="50000"/>
      </a:schemeClr>
      <a:schemeClr val="accent3">
        <a:alpha val="50000"/>
      </a:schemeClr>
    </dgm:fillClrLst>
    <dgm:linClrLst meth="repeat">
      <a:schemeClr val="lt1"/>
    </dgm:linClrLst>
    <dgm:effectClrLst/>
    <dgm:txLinClrLst/>
    <dgm:txFillClrLst/>
    <dgm:txEffectClrLst/>
  </dgm:styleLbl>
  <dgm:styleLbl name="node2">
    <dgm:fillClrLst>
      <a:schemeClr val="accent3"/>
    </dgm:fillClrLst>
    <dgm:linClrLst meth="repeat">
      <a:schemeClr val="lt1"/>
    </dgm:linClrLst>
    <dgm:effectClrLst/>
    <dgm:txLinClrLst/>
    <dgm:txFillClrLst/>
    <dgm:txEffectClrLst/>
  </dgm:styleLbl>
  <dgm:styleLbl name="node3">
    <dgm:fillClrLst>
      <a:schemeClr val="accent4"/>
    </dgm:fillClrLst>
    <dgm:linClrLst meth="repeat">
      <a:schemeClr val="lt1"/>
    </dgm:linClrLst>
    <dgm:effectClrLst/>
    <dgm:txLinClrLst/>
    <dgm:txFillClrLst/>
    <dgm:txEffectClrLst/>
  </dgm:styleLbl>
  <dgm:styleLbl name="node4">
    <dgm:fillClrLst>
      <a:schemeClr val="accent5"/>
    </dgm:fillClrLst>
    <dgm:linClrLst meth="repeat">
      <a:schemeClr val="lt1"/>
    </dgm:linClrLst>
    <dgm:effectClrLst/>
    <dgm:txLinClrLst/>
    <dgm:txFillClrLst/>
    <dgm:txEffectClrLst/>
  </dgm:styleLbl>
  <dgm:styleLbl name="fgImgPlace1">
    <dgm:fillClrLst>
      <a:schemeClr val="accent2">
        <a:tint val="50000"/>
      </a:schemeClr>
      <a:schemeClr val="accent3">
        <a:tint val="50000"/>
      </a:schemeClr>
    </dgm:fillClrLst>
    <dgm:linClrLst meth="repeat">
      <a:schemeClr val="lt1"/>
    </dgm:linClrLst>
    <dgm:effectClrLst/>
    <dgm:txLinClrLst/>
    <dgm:txFillClrLst meth="repeat">
      <a:schemeClr val="lt1"/>
    </dgm:txFillClrLst>
    <dgm:txEffectClrLst/>
  </dgm:styleLbl>
  <dgm:styleLbl name="align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bgImgPlace1">
    <dgm:fillClrLst>
      <a:schemeClr val="accent2">
        <a:tint val="50000"/>
      </a:schemeClr>
      <a:schemeClr val="accent3">
        <a:tint val="20000"/>
      </a:schemeClr>
    </dgm:fillClrLst>
    <dgm:linClrLst meth="repeat">
      <a:schemeClr val="lt1"/>
    </dgm:linClrLst>
    <dgm:effectClrLst/>
    <dgm:txLinClrLst/>
    <dgm:txFillClrLst meth="repeat">
      <a:schemeClr val="lt1"/>
    </dgm:txFillClrLst>
    <dgm:txEffectClrLst/>
  </dgm:styleLbl>
  <dgm:styleLbl name="sibTrans2D1">
    <dgm:fillClrLst>
      <a:schemeClr val="accent2"/>
      <a:schemeClr val="accent3"/>
    </dgm:fillClrLst>
    <dgm:linClrLst meth="repeat">
      <a:schemeClr val="lt1"/>
    </dgm:linClrLst>
    <dgm:effectClrLst/>
    <dgm:txLinClrLst/>
    <dgm:txFillClrLst/>
    <dgm:txEffectClrLst/>
  </dgm:styleLbl>
  <dgm:styleLbl name="fgSibTrans2D1">
    <dgm:fillClrLst>
      <a:schemeClr val="accent2"/>
      <a:schemeClr val="accent3"/>
    </dgm:fillClrLst>
    <dgm:linClrLst meth="repeat">
      <a:schemeClr val="lt1"/>
    </dgm:linClrLst>
    <dgm:effectClrLst/>
    <dgm:txLinClrLst/>
    <dgm:txFillClrLst meth="repeat">
      <a:schemeClr val="lt1"/>
    </dgm:txFillClrLst>
    <dgm:txEffectClrLst/>
  </dgm:styleLbl>
  <dgm:styleLbl name="bgSibTrans2D1">
    <dgm:fillClrLst>
      <a:schemeClr val="accent2"/>
      <a:schemeClr val="accent3"/>
    </dgm:fillClrLst>
    <dgm:linClrLst meth="repeat">
      <a:schemeClr val="lt1"/>
    </dgm:linClrLst>
    <dgm:effectClrLst/>
    <dgm:txLinClrLst/>
    <dgm:txFillClrLst meth="repeat">
      <a:schemeClr val="lt1"/>
    </dgm:txFillClrLst>
    <dgm:txEffectClrLst/>
  </dgm:styleLbl>
  <dgm:styleLbl name="sibTrans1D1">
    <dgm:fillClrLst/>
    <dgm:linClrLst>
      <a:schemeClr val="accent2"/>
      <a:schemeClr val="accent3"/>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a:shade val="80000"/>
      </a:schemeClr>
    </dgm:linClrLst>
    <dgm:effectClrLst/>
    <dgm:txLinClrLst/>
    <dgm:txFillClrLst/>
    <dgm:txEffectClrLst/>
  </dgm:styleLbl>
  <dgm:styleLbl name="asst1">
    <dgm:fillClrLst meth="repeat">
      <a:schemeClr val="accent3"/>
    </dgm:fillClrLst>
    <dgm:linClrLst meth="repeat">
      <a:schemeClr val="lt1">
        <a:shade val="80000"/>
      </a:schemeClr>
    </dgm:linClrLst>
    <dgm:effectClrLst/>
    <dgm:txLinClrLst/>
    <dgm:txFillClrLst/>
    <dgm:txEffectClrLst/>
  </dgm:styleLbl>
  <dgm:styleLbl name="asst2">
    <dgm:fillClrLst>
      <a:schemeClr val="accent4"/>
    </dgm:fillClrLst>
    <dgm:linClrLst meth="repeat">
      <a:schemeClr val="lt1"/>
    </dgm:linClrLst>
    <dgm:effectClrLst/>
    <dgm:txLinClrLst/>
    <dgm:txFillClrLst/>
    <dgm:txEffectClrLst/>
  </dgm:styleLbl>
  <dgm:styleLbl name="asst3">
    <dgm:fillClrLst>
      <a:schemeClr val="accent5"/>
    </dgm:fillClrLst>
    <dgm:linClrLst meth="repeat">
      <a:schemeClr val="lt1"/>
    </dgm:linClrLst>
    <dgm:effectClrLst/>
    <dgm:txLinClrLst/>
    <dgm:txFillClrLst/>
    <dgm:txEffectClrLst/>
  </dgm:styleLbl>
  <dgm:styleLbl name="asst4">
    <dgm:fillClrLst>
      <a:schemeClr val="accent6"/>
    </dgm:fillClrLst>
    <dgm:linClrLst meth="repeat">
      <a:schemeClr val="lt1"/>
    </dgm:linClrLst>
    <dgm:effectClrLst/>
    <dgm:txLinClrLst/>
    <dgm:txFillClrLst/>
    <dgm:txEffectClrLst/>
  </dgm:styleLbl>
  <dgm:styleLbl name="parChTrans2D1">
    <dgm:fillClrLst meth="repeat">
      <a:schemeClr val="accent2"/>
    </dgm:fillClrLst>
    <dgm:linClrLst meth="repeat">
      <a:schemeClr val="lt1"/>
    </dgm:linClrLst>
    <dgm:effectClrLst/>
    <dgm:txLinClrLst/>
    <dgm:txFillClrLst meth="repeat">
      <a:schemeClr val="lt1"/>
    </dgm:txFillClrLst>
    <dgm:txEffectClrLst/>
  </dgm:styleLbl>
  <dgm:styleLbl name="parChTrans2D2">
    <dgm:fillClrLst meth="repeat">
      <a:schemeClr val="accent3"/>
    </dgm:fillClrLst>
    <dgm:linClrLst meth="repeat">
      <a:schemeClr val="lt1"/>
    </dgm:linClrLst>
    <dgm:effectClrLst/>
    <dgm:txLinClrLst/>
    <dgm:txFillClrLst/>
    <dgm:txEffectClrLst/>
  </dgm:styleLbl>
  <dgm:styleLbl name="parChTrans2D3">
    <dgm:fillClrLst meth="repeat">
      <a:schemeClr val="accent4"/>
    </dgm:fillClrLst>
    <dgm:linClrLst meth="repeat">
      <a:schemeClr val="lt1"/>
    </dgm:linClrLst>
    <dgm:effectClrLst/>
    <dgm:txLinClrLst/>
    <dgm:txFillClrLst/>
    <dgm:txEffectClrLst/>
  </dgm:styleLbl>
  <dgm:styleLbl name="parChTrans2D4">
    <dgm:fillClrLst meth="repeat">
      <a:schemeClr val="accent5"/>
    </dgm:fillClrLst>
    <dgm:linClrLst meth="repeat">
      <a:schemeClr val="lt1"/>
    </dgm:linClrLst>
    <dgm:effectClrLst/>
    <dgm:txLinClrLst/>
    <dgm:txFillClrLst meth="repeat">
      <a:schemeClr val="lt1"/>
    </dgm:txFillClrLst>
    <dgm:txEffectClrLst/>
  </dgm:styleLbl>
  <dgm:styleLbl name="parChTrans1D1">
    <dgm:fillClrLst meth="repeat">
      <a:schemeClr val="accent2"/>
    </dgm:fillClrLst>
    <dgm:linClrLst meth="repeat">
      <a:schemeClr val="accent2"/>
    </dgm:linClrLst>
    <dgm:effectClrLst/>
    <dgm:txLinClrLst/>
    <dgm:txFillClrLst meth="repeat">
      <a:schemeClr val="tx1"/>
    </dgm:txFillClrLst>
    <dgm:txEffectClrLst/>
  </dgm:styleLbl>
  <dgm:styleLbl name="parChTrans1D2">
    <dgm:fillClrLst meth="repeat">
      <a:schemeClr val="accent2">
        <a:tint val="90000"/>
      </a:schemeClr>
    </dgm:fillClrLst>
    <dgm:linClrLst meth="repeat">
      <a:schemeClr val="accent3"/>
    </dgm:linClrLst>
    <dgm:effectClrLst/>
    <dgm:txLinClrLst/>
    <dgm:txFillClrLst meth="repeat">
      <a:schemeClr val="tx1"/>
    </dgm:txFillClrLst>
    <dgm:txEffectClrLst/>
  </dgm:styleLbl>
  <dgm:styleLbl name="parChTrans1D3">
    <dgm:fillClrLst meth="repeat">
      <a:schemeClr val="accent2">
        <a:tint val="70000"/>
      </a:schemeClr>
    </dgm:fillClrLst>
    <dgm:linClrLst meth="repeat">
      <a:schemeClr val="accent4"/>
    </dgm:linClrLst>
    <dgm:effectClrLst/>
    <dgm:txLinClrLst/>
    <dgm:txFillClrLst meth="repeat">
      <a:schemeClr val="tx1"/>
    </dgm:txFillClrLst>
    <dgm:txEffectClrLst/>
  </dgm:styleLbl>
  <dgm:styleLbl name="parChTrans1D4">
    <dgm:fillClrLst meth="repeat">
      <a:schemeClr val="accent2">
        <a:tint val="50000"/>
      </a:schemeClr>
    </dgm:fillClrLst>
    <dgm:linClrLst meth="repeat">
      <a:schemeClr val="accent5"/>
    </dgm:linClrLst>
    <dgm:effectClrLst/>
    <dgm:txLinClrLst/>
    <dgm:txFillClrLst meth="repeat">
      <a:schemeClr val="tx1"/>
    </dgm:txFillClrLst>
    <dgm:txEffectClrLst/>
  </dgm:styleLbl>
  <dgm:styleLbl name="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conF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align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a:schemeClr val="accent2"/>
      <a:schemeClr val="accent3"/>
    </dgm:linClrLst>
    <dgm:effectClrLst/>
    <dgm:txLinClrLst/>
    <dgm:txFillClrLst meth="repeat">
      <a:schemeClr val="dk1"/>
    </dgm:txFillClrLst>
    <dgm:txEffectClrLst/>
  </dgm:styleLbl>
  <dgm:styleLbl name="solidFgAcc1">
    <dgm:fillClrLst meth="repeat">
      <a:schemeClr val="lt1"/>
    </dgm:fillClrLst>
    <dgm:linClrLst>
      <a:schemeClr val="accent2"/>
      <a:schemeClr val="accent3"/>
    </dgm:linClrLst>
    <dgm:effectClrLst/>
    <dgm:txLinClrLst/>
    <dgm:txFillClrLst meth="repeat">
      <a:schemeClr val="dk1"/>
    </dgm:txFillClrLst>
    <dgm:txEffectClrLst/>
  </dgm:styleLbl>
  <dgm:styleLbl name="solidAlignAcc1">
    <dgm:fillClrLst meth="repeat">
      <a:schemeClr val="lt1"/>
    </dgm:fillClrLst>
    <dgm:linClrLst>
      <a:schemeClr val="accent2"/>
      <a:schemeClr val="accent3"/>
    </dgm:linClrLst>
    <dgm:effectClrLst/>
    <dgm:txLinClrLst/>
    <dgm:txFillClrLst meth="repeat">
      <a:schemeClr val="dk1"/>
    </dgm:txFillClrLst>
    <dgm:txEffectClrLst/>
  </dgm:styleLbl>
  <dgm:styleLbl name="solidBgAcc1">
    <dgm:fillClrLst meth="repeat">
      <a:schemeClr val="lt1"/>
    </dgm:fillClrLst>
    <dgm:linClrLst>
      <a:schemeClr val="accent2"/>
      <a:schemeClr val="accent3"/>
    </dgm:linClrLst>
    <dgm:effectClrLst/>
    <dgm:txLinClrLst/>
    <dgm:txFillClrLst meth="repeat">
      <a:schemeClr val="dk1"/>
    </dgm:txFillClrLst>
    <dgm:txEffectClrLst/>
  </dgm:styleLbl>
  <dgm:styleLbl name="f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align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bgAccFollowNode1">
    <dgm:fillClrLst>
      <a:schemeClr val="accent2">
        <a:tint val="40000"/>
        <a:alpha val="90000"/>
      </a:schemeClr>
      <a:schemeClr val="accent3">
        <a:tint val="40000"/>
        <a:alpha val="90000"/>
      </a:schemeClr>
    </dgm:fillClrLst>
    <dgm:linClrLst>
      <a:schemeClr val="accent2">
        <a:tint val="40000"/>
        <a:alpha val="90000"/>
      </a:schemeClr>
      <a:schemeClr val="accent3">
        <a:tint val="40000"/>
        <a:alpha val="90000"/>
      </a:schemeClr>
    </dgm:linClrLst>
    <dgm:effectClrLst/>
    <dgm:txLinClrLst/>
    <dgm:txFillClrLst meth="repeat">
      <a:schemeClr val="dk1"/>
    </dgm:txFillClrLst>
    <dgm:txEffectClrLst/>
  </dgm:styleLbl>
  <dgm:styleLbl name="fgAcc0">
    <dgm:fillClrLst meth="repeat">
      <a:schemeClr val="lt1">
        <a:alpha val="90000"/>
      </a:schemeClr>
    </dgm:fillClrLst>
    <dgm:linClrLst>
      <a:schemeClr val="accent1"/>
    </dgm:linClrLst>
    <dgm:effectClrLst/>
    <dgm:txLinClrLst/>
    <dgm:txFillClrLst meth="repeat">
      <a:schemeClr val="dk1"/>
    </dgm:txFillClrLst>
    <dgm:txEffectClrLst/>
  </dgm:styleLbl>
  <dgm:styleLbl name="fgAcc2">
    <dgm:fillClrLst meth="repeat">
      <a:schemeClr val="lt1">
        <a:alpha val="90000"/>
      </a:schemeClr>
    </dgm:fillClrLst>
    <dgm:linClrLst>
      <a:schemeClr val="accent3"/>
    </dgm:linClrLst>
    <dgm:effectClrLst/>
    <dgm:txLinClrLst/>
    <dgm:txFillClrLst meth="repeat">
      <a:schemeClr val="dk1"/>
    </dgm:txFillClrLst>
    <dgm:txEffectClrLst/>
  </dgm:styleLbl>
  <dgm:styleLbl name="fgAcc3">
    <dgm:fillClrLst meth="repeat">
      <a:schemeClr val="lt1">
        <a:alpha val="90000"/>
      </a:schemeClr>
    </dgm:fillClrLst>
    <dgm:linClrLst>
      <a:schemeClr val="accent4"/>
    </dgm:linClrLst>
    <dgm:effectClrLst/>
    <dgm:txLinClrLst/>
    <dgm:txFillClrLst meth="repeat">
      <a:schemeClr val="dk1"/>
    </dgm:txFillClrLst>
    <dgm:txEffectClrLst/>
  </dgm:styleLbl>
  <dgm:styleLbl name="fgAcc4">
    <dgm:fillClrLst meth="repeat">
      <a:schemeClr val="lt1">
        <a:alpha val="90000"/>
      </a:schemeClr>
    </dgm:fillClrLst>
    <dgm:linClrLst>
      <a:schemeClr val="accent5"/>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dk1"/>
    </dgm:linClrLst>
    <dgm:effectClrLst/>
    <dgm:txLinClrLst/>
    <dgm:txFillClrLst meth="repeat">
      <a:schemeClr val="dk1"/>
    </dgm:txFillClrLst>
    <dgm:txEffectClrLst/>
  </dgm:styleLbl>
  <dgm:styleLbl name="dkBgShp">
    <dgm:fillClrLst meth="repeat">
      <a:schemeClr val="accent2">
        <a:shade val="90000"/>
      </a:schemeClr>
    </dgm:fillClrLst>
    <dgm:linClrLst meth="repeat">
      <a:schemeClr val="dk1"/>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4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CADDDB19-4682-418D-A5C4-829737870EF1}" type="doc">
      <dgm:prSet loTypeId="urn:microsoft.com/office/officeart/2009/3/layout/StepUpProcess" loCatId="process" qsTypeId="urn:microsoft.com/office/officeart/2005/8/quickstyle/simple4" qsCatId="simple" csTypeId="urn:microsoft.com/office/officeart/2005/8/colors/colorful1" csCatId="colorful" phldr="1"/>
      <dgm:spPr/>
      <dgm:t>
        <a:bodyPr/>
        <a:lstStyle/>
        <a:p>
          <a:endParaRPr lang="en-US"/>
        </a:p>
      </dgm:t>
    </dgm:pt>
    <dgm:pt modelId="{2BE4E8C4-8B9E-4BF0-B093-1B055CB35568}">
      <dgm:prSet phldrT="[Text]" custT="1"/>
      <dgm:spPr/>
      <dgm:t>
        <a:bodyPr/>
        <a:lstStyle/>
        <a:p>
          <a:pPr algn="ctr" rtl="1"/>
          <a:r>
            <a:rPr lang="ar-EG" sz="2800" b="1" dirty="0" smtClean="0">
              <a:cs typeface="+mj-cs"/>
            </a:rPr>
            <a:t>إطلاق برنامج </a:t>
          </a:r>
          <a:r>
            <a:rPr lang="en-US" sz="2800" b="1" dirty="0" smtClean="0">
              <a:cs typeface="+mj-cs"/>
            </a:rPr>
            <a:t>Excel</a:t>
          </a:r>
          <a:endParaRPr lang="en-US" sz="2800" b="1" dirty="0">
            <a:cs typeface="+mj-cs"/>
          </a:endParaRPr>
        </a:p>
      </dgm:t>
    </dgm:pt>
    <dgm:pt modelId="{E95A7A82-0313-45E3-9C6F-AA9115101861}" type="parTrans" cxnId="{A3484E07-82D2-430E-B4F6-14F376AE8ACF}">
      <dgm:prSet/>
      <dgm:spPr/>
      <dgm:t>
        <a:bodyPr/>
        <a:lstStyle/>
        <a:p>
          <a:pPr algn="ctr" rtl="1"/>
          <a:endParaRPr lang="en-US" sz="2800" b="1">
            <a:cs typeface="+mj-cs"/>
          </a:endParaRPr>
        </a:p>
      </dgm:t>
    </dgm:pt>
    <dgm:pt modelId="{1346E5BB-323D-4F0D-BBE8-FB9BD9E1E64B}" type="sibTrans" cxnId="{A3484E07-82D2-430E-B4F6-14F376AE8ACF}">
      <dgm:prSet/>
      <dgm:spPr/>
      <dgm:t>
        <a:bodyPr/>
        <a:lstStyle/>
        <a:p>
          <a:pPr algn="ctr" rtl="1"/>
          <a:endParaRPr lang="en-US" sz="2800" b="1">
            <a:cs typeface="+mj-cs"/>
          </a:endParaRPr>
        </a:p>
      </dgm:t>
    </dgm:pt>
    <dgm:pt modelId="{50131746-60F1-48C6-AFE7-E7AF583D562D}">
      <dgm:prSet custT="1"/>
      <dgm:spPr/>
      <dgm:t>
        <a:bodyPr/>
        <a:lstStyle/>
        <a:p>
          <a:pPr algn="ctr" rtl="1"/>
          <a:r>
            <a:rPr lang="ar-EG" sz="2800" b="1" smtClean="0">
              <a:cs typeface="+mj-cs"/>
            </a:rPr>
            <a:t>تثبيت اكسل إلى شريط المهام </a:t>
          </a:r>
          <a:r>
            <a:rPr lang="en-US" sz="2800" b="1" smtClean="0">
              <a:cs typeface="+mj-cs"/>
            </a:rPr>
            <a:t>Windows</a:t>
          </a:r>
          <a:endParaRPr lang="en-US" sz="2800" b="1">
            <a:cs typeface="+mj-cs"/>
          </a:endParaRPr>
        </a:p>
      </dgm:t>
    </dgm:pt>
    <dgm:pt modelId="{76B46575-0974-4396-823B-5B51D3B240F3}" type="parTrans" cxnId="{97B14EF5-6225-44F1-A44B-83CE48BCC0BB}">
      <dgm:prSet/>
      <dgm:spPr/>
      <dgm:t>
        <a:bodyPr/>
        <a:lstStyle/>
        <a:p>
          <a:pPr algn="ctr" rtl="1"/>
          <a:endParaRPr lang="en-US" sz="2800" b="1">
            <a:cs typeface="+mj-cs"/>
          </a:endParaRPr>
        </a:p>
      </dgm:t>
    </dgm:pt>
    <dgm:pt modelId="{8B806B49-6334-40EB-9CEC-523C1BE430DE}" type="sibTrans" cxnId="{97B14EF5-6225-44F1-A44B-83CE48BCC0BB}">
      <dgm:prSet/>
      <dgm:spPr/>
      <dgm:t>
        <a:bodyPr/>
        <a:lstStyle/>
        <a:p>
          <a:pPr algn="ctr" rtl="1"/>
          <a:endParaRPr lang="en-US" sz="2800" b="1">
            <a:cs typeface="+mj-cs"/>
          </a:endParaRPr>
        </a:p>
      </dgm:t>
    </dgm:pt>
    <dgm:pt modelId="{F6945682-159C-4624-A3A1-1E18BDC11541}">
      <dgm:prSet custT="1"/>
      <dgm:spPr/>
      <dgm:t>
        <a:bodyPr/>
        <a:lstStyle/>
        <a:p>
          <a:pPr algn="ctr" rtl="1"/>
          <a:r>
            <a:rPr lang="ar-EG" sz="2800" b="1" smtClean="0">
              <a:cs typeface="+mj-cs"/>
            </a:rPr>
            <a:t>إنشاء مصنف جديد</a:t>
          </a:r>
          <a:endParaRPr lang="en-US" sz="2800" b="1">
            <a:cs typeface="+mj-cs"/>
          </a:endParaRPr>
        </a:p>
      </dgm:t>
    </dgm:pt>
    <dgm:pt modelId="{09A28068-EB1F-401C-8AD8-2E69246DDC50}" type="parTrans" cxnId="{E66F790C-B557-4BEA-8EEA-BDF6BDFA1423}">
      <dgm:prSet/>
      <dgm:spPr/>
      <dgm:t>
        <a:bodyPr/>
        <a:lstStyle/>
        <a:p>
          <a:pPr algn="ctr" rtl="1"/>
          <a:endParaRPr lang="en-US" sz="2800" b="1">
            <a:cs typeface="+mj-cs"/>
          </a:endParaRPr>
        </a:p>
      </dgm:t>
    </dgm:pt>
    <dgm:pt modelId="{A43CEE03-42E8-43F5-B922-EBACB72B15AD}" type="sibTrans" cxnId="{E66F790C-B557-4BEA-8EEA-BDF6BDFA1423}">
      <dgm:prSet/>
      <dgm:spPr/>
      <dgm:t>
        <a:bodyPr/>
        <a:lstStyle/>
        <a:p>
          <a:pPr algn="ctr" rtl="1"/>
          <a:endParaRPr lang="en-US" sz="2800" b="1">
            <a:cs typeface="+mj-cs"/>
          </a:endParaRPr>
        </a:p>
      </dgm:t>
    </dgm:pt>
    <dgm:pt modelId="{9FDA5A4B-ADA2-4A61-B1AE-AFD3D27FA117}">
      <dgm:prSet custT="1"/>
      <dgm:spPr/>
      <dgm:t>
        <a:bodyPr/>
        <a:lstStyle/>
        <a:p>
          <a:pPr algn="ctr" rtl="1"/>
          <a:r>
            <a:rPr lang="ar-EG" sz="2800" b="1" smtClean="0">
              <a:cs typeface="+mj-cs"/>
            </a:rPr>
            <a:t>حفظ مصنف</a:t>
          </a:r>
          <a:endParaRPr lang="en-US" sz="2800" b="1">
            <a:cs typeface="+mj-cs"/>
          </a:endParaRPr>
        </a:p>
      </dgm:t>
    </dgm:pt>
    <dgm:pt modelId="{330DDA7C-C2ED-450A-B475-6255B638F497}" type="parTrans" cxnId="{2B711D66-C2CA-41D4-A4A8-ED3D44F29406}">
      <dgm:prSet/>
      <dgm:spPr/>
      <dgm:t>
        <a:bodyPr/>
        <a:lstStyle/>
        <a:p>
          <a:pPr algn="ctr" rtl="1"/>
          <a:endParaRPr lang="en-US" sz="2800" b="1">
            <a:cs typeface="+mj-cs"/>
          </a:endParaRPr>
        </a:p>
      </dgm:t>
    </dgm:pt>
    <dgm:pt modelId="{43732634-7C38-4C6A-BC76-38B200CF721D}" type="sibTrans" cxnId="{2B711D66-C2CA-41D4-A4A8-ED3D44F29406}">
      <dgm:prSet/>
      <dgm:spPr/>
      <dgm:t>
        <a:bodyPr/>
        <a:lstStyle/>
        <a:p>
          <a:pPr algn="ctr" rtl="1"/>
          <a:endParaRPr lang="en-US" sz="2800" b="1">
            <a:cs typeface="+mj-cs"/>
          </a:endParaRPr>
        </a:p>
      </dgm:t>
    </dgm:pt>
    <dgm:pt modelId="{20E40CA1-920E-47B9-80C2-0FD3F89EDF02}" type="pres">
      <dgm:prSet presAssocID="{CADDDB19-4682-418D-A5C4-829737870EF1}" presName="rootnode" presStyleCnt="0">
        <dgm:presLayoutVars>
          <dgm:chMax/>
          <dgm:chPref/>
          <dgm:dir/>
          <dgm:animLvl val="lvl"/>
        </dgm:presLayoutVars>
      </dgm:prSet>
      <dgm:spPr/>
      <dgm:t>
        <a:bodyPr/>
        <a:lstStyle/>
        <a:p>
          <a:endParaRPr lang="en-US"/>
        </a:p>
      </dgm:t>
    </dgm:pt>
    <dgm:pt modelId="{C495132D-720E-4497-A1BE-8A446C04B4EE}" type="pres">
      <dgm:prSet presAssocID="{2BE4E8C4-8B9E-4BF0-B093-1B055CB35568}" presName="composite" presStyleCnt="0"/>
      <dgm:spPr/>
    </dgm:pt>
    <dgm:pt modelId="{20CAEE64-4EAF-48FA-9C98-C9B07081D222}" type="pres">
      <dgm:prSet presAssocID="{2BE4E8C4-8B9E-4BF0-B093-1B055CB35568}" presName="LShape" presStyleLbl="alignNode1" presStyleIdx="0" presStyleCnt="7"/>
      <dgm:spPr/>
    </dgm:pt>
    <dgm:pt modelId="{E4D91090-6573-41E9-88D1-E6FAFBC399C7}" type="pres">
      <dgm:prSet presAssocID="{2BE4E8C4-8B9E-4BF0-B093-1B055CB35568}" presName="ParentText" presStyleLbl="revTx" presStyleIdx="0" presStyleCnt="4">
        <dgm:presLayoutVars>
          <dgm:chMax val="0"/>
          <dgm:chPref val="0"/>
          <dgm:bulletEnabled val="1"/>
        </dgm:presLayoutVars>
      </dgm:prSet>
      <dgm:spPr/>
      <dgm:t>
        <a:bodyPr/>
        <a:lstStyle/>
        <a:p>
          <a:endParaRPr lang="en-US"/>
        </a:p>
      </dgm:t>
    </dgm:pt>
    <dgm:pt modelId="{64D36000-2E19-4D6B-BC77-BC010ED10833}" type="pres">
      <dgm:prSet presAssocID="{2BE4E8C4-8B9E-4BF0-B093-1B055CB35568}" presName="Triangle" presStyleLbl="alignNode1" presStyleIdx="1" presStyleCnt="7"/>
      <dgm:spPr/>
    </dgm:pt>
    <dgm:pt modelId="{2CBD672A-83D8-48E0-B970-AF4D6BB22D6A}" type="pres">
      <dgm:prSet presAssocID="{1346E5BB-323D-4F0D-BBE8-FB9BD9E1E64B}" presName="sibTrans" presStyleCnt="0"/>
      <dgm:spPr/>
    </dgm:pt>
    <dgm:pt modelId="{91FC0FED-E7C9-483D-B53D-50B3DE12E3B4}" type="pres">
      <dgm:prSet presAssocID="{1346E5BB-323D-4F0D-BBE8-FB9BD9E1E64B}" presName="space" presStyleCnt="0"/>
      <dgm:spPr/>
    </dgm:pt>
    <dgm:pt modelId="{7F546551-02CB-4420-A5D6-6E993CBBCCC8}" type="pres">
      <dgm:prSet presAssocID="{50131746-60F1-48C6-AFE7-E7AF583D562D}" presName="composite" presStyleCnt="0"/>
      <dgm:spPr/>
    </dgm:pt>
    <dgm:pt modelId="{D872C931-90E2-474C-B0C4-69CC23F0A9D8}" type="pres">
      <dgm:prSet presAssocID="{50131746-60F1-48C6-AFE7-E7AF583D562D}" presName="LShape" presStyleLbl="alignNode1" presStyleIdx="2" presStyleCnt="7"/>
      <dgm:spPr/>
    </dgm:pt>
    <dgm:pt modelId="{ADA6944F-ED45-4E4C-8592-E3C0AC4A87E6}" type="pres">
      <dgm:prSet presAssocID="{50131746-60F1-48C6-AFE7-E7AF583D562D}" presName="ParentText" presStyleLbl="revTx" presStyleIdx="1" presStyleCnt="4">
        <dgm:presLayoutVars>
          <dgm:chMax val="0"/>
          <dgm:chPref val="0"/>
          <dgm:bulletEnabled val="1"/>
        </dgm:presLayoutVars>
      </dgm:prSet>
      <dgm:spPr/>
      <dgm:t>
        <a:bodyPr/>
        <a:lstStyle/>
        <a:p>
          <a:endParaRPr lang="en-US"/>
        </a:p>
      </dgm:t>
    </dgm:pt>
    <dgm:pt modelId="{E580FC6D-C1A8-40F5-94E2-F328B1EACB24}" type="pres">
      <dgm:prSet presAssocID="{50131746-60F1-48C6-AFE7-E7AF583D562D}" presName="Triangle" presStyleLbl="alignNode1" presStyleIdx="3" presStyleCnt="7"/>
      <dgm:spPr/>
    </dgm:pt>
    <dgm:pt modelId="{8A252E09-B3EF-4A42-96E1-CD68AAAD10CC}" type="pres">
      <dgm:prSet presAssocID="{8B806B49-6334-40EB-9CEC-523C1BE430DE}" presName="sibTrans" presStyleCnt="0"/>
      <dgm:spPr/>
    </dgm:pt>
    <dgm:pt modelId="{30D04F85-337B-4906-847C-D7CC14C155A3}" type="pres">
      <dgm:prSet presAssocID="{8B806B49-6334-40EB-9CEC-523C1BE430DE}" presName="space" presStyleCnt="0"/>
      <dgm:spPr/>
    </dgm:pt>
    <dgm:pt modelId="{5E29026D-B93E-40E5-9CAF-71755BDD09BB}" type="pres">
      <dgm:prSet presAssocID="{F6945682-159C-4624-A3A1-1E18BDC11541}" presName="composite" presStyleCnt="0"/>
      <dgm:spPr/>
    </dgm:pt>
    <dgm:pt modelId="{69D82F43-AB2B-4A9D-A2E7-E2B4913842A3}" type="pres">
      <dgm:prSet presAssocID="{F6945682-159C-4624-A3A1-1E18BDC11541}" presName="LShape" presStyleLbl="alignNode1" presStyleIdx="4" presStyleCnt="7"/>
      <dgm:spPr/>
    </dgm:pt>
    <dgm:pt modelId="{62ACA55E-C382-418B-9641-399CBFF6ADF0}" type="pres">
      <dgm:prSet presAssocID="{F6945682-159C-4624-A3A1-1E18BDC11541}" presName="ParentText" presStyleLbl="revTx" presStyleIdx="2" presStyleCnt="4">
        <dgm:presLayoutVars>
          <dgm:chMax val="0"/>
          <dgm:chPref val="0"/>
          <dgm:bulletEnabled val="1"/>
        </dgm:presLayoutVars>
      </dgm:prSet>
      <dgm:spPr/>
      <dgm:t>
        <a:bodyPr/>
        <a:lstStyle/>
        <a:p>
          <a:endParaRPr lang="en-US"/>
        </a:p>
      </dgm:t>
    </dgm:pt>
    <dgm:pt modelId="{871D827B-5B3A-46A8-B5FB-B28151C28D48}" type="pres">
      <dgm:prSet presAssocID="{F6945682-159C-4624-A3A1-1E18BDC11541}" presName="Triangle" presStyleLbl="alignNode1" presStyleIdx="5" presStyleCnt="7"/>
      <dgm:spPr/>
    </dgm:pt>
    <dgm:pt modelId="{9C6145A0-8C0B-4ADB-9216-46D4FC7A577D}" type="pres">
      <dgm:prSet presAssocID="{A43CEE03-42E8-43F5-B922-EBACB72B15AD}" presName="sibTrans" presStyleCnt="0"/>
      <dgm:spPr/>
    </dgm:pt>
    <dgm:pt modelId="{9E9BDF81-E85F-49B4-85B2-4D348A09BD8C}" type="pres">
      <dgm:prSet presAssocID="{A43CEE03-42E8-43F5-B922-EBACB72B15AD}" presName="space" presStyleCnt="0"/>
      <dgm:spPr/>
    </dgm:pt>
    <dgm:pt modelId="{B822C24B-B09E-4C39-97BF-189E8A087198}" type="pres">
      <dgm:prSet presAssocID="{9FDA5A4B-ADA2-4A61-B1AE-AFD3D27FA117}" presName="composite" presStyleCnt="0"/>
      <dgm:spPr/>
    </dgm:pt>
    <dgm:pt modelId="{7ECC6098-BF45-45B6-A2ED-19EE3C1B0171}" type="pres">
      <dgm:prSet presAssocID="{9FDA5A4B-ADA2-4A61-B1AE-AFD3D27FA117}" presName="LShape" presStyleLbl="alignNode1" presStyleIdx="6" presStyleCnt="7"/>
      <dgm:spPr/>
    </dgm:pt>
    <dgm:pt modelId="{1450E4F5-546D-47FE-B9C5-B6854964DD13}" type="pres">
      <dgm:prSet presAssocID="{9FDA5A4B-ADA2-4A61-B1AE-AFD3D27FA117}" presName="ParentText" presStyleLbl="revTx" presStyleIdx="3" presStyleCnt="4">
        <dgm:presLayoutVars>
          <dgm:chMax val="0"/>
          <dgm:chPref val="0"/>
          <dgm:bulletEnabled val="1"/>
        </dgm:presLayoutVars>
      </dgm:prSet>
      <dgm:spPr/>
      <dgm:t>
        <a:bodyPr/>
        <a:lstStyle/>
        <a:p>
          <a:endParaRPr lang="en-US"/>
        </a:p>
      </dgm:t>
    </dgm:pt>
  </dgm:ptLst>
  <dgm:cxnLst>
    <dgm:cxn modelId="{A0192F48-2F71-4FD1-9518-1E329E6EFC17}" type="presOf" srcId="{50131746-60F1-48C6-AFE7-E7AF583D562D}" destId="{ADA6944F-ED45-4E4C-8592-E3C0AC4A87E6}" srcOrd="0" destOrd="0" presId="urn:microsoft.com/office/officeart/2009/3/layout/StepUpProcess"/>
    <dgm:cxn modelId="{E66F790C-B557-4BEA-8EEA-BDF6BDFA1423}" srcId="{CADDDB19-4682-418D-A5C4-829737870EF1}" destId="{F6945682-159C-4624-A3A1-1E18BDC11541}" srcOrd="2" destOrd="0" parTransId="{09A28068-EB1F-401C-8AD8-2E69246DDC50}" sibTransId="{A43CEE03-42E8-43F5-B922-EBACB72B15AD}"/>
    <dgm:cxn modelId="{3AF66420-4D1C-4F09-B9B7-65DE2576C3F1}" type="presOf" srcId="{F6945682-159C-4624-A3A1-1E18BDC11541}" destId="{62ACA55E-C382-418B-9641-399CBFF6ADF0}" srcOrd="0" destOrd="0" presId="urn:microsoft.com/office/officeart/2009/3/layout/StepUpProcess"/>
    <dgm:cxn modelId="{97B14EF5-6225-44F1-A44B-83CE48BCC0BB}" srcId="{CADDDB19-4682-418D-A5C4-829737870EF1}" destId="{50131746-60F1-48C6-AFE7-E7AF583D562D}" srcOrd="1" destOrd="0" parTransId="{76B46575-0974-4396-823B-5B51D3B240F3}" sibTransId="{8B806B49-6334-40EB-9CEC-523C1BE430DE}"/>
    <dgm:cxn modelId="{CF867F96-46CE-4999-83D7-0E622A8525C6}" type="presOf" srcId="{9FDA5A4B-ADA2-4A61-B1AE-AFD3D27FA117}" destId="{1450E4F5-546D-47FE-B9C5-B6854964DD13}" srcOrd="0" destOrd="0" presId="urn:microsoft.com/office/officeart/2009/3/layout/StepUpProcess"/>
    <dgm:cxn modelId="{2B711D66-C2CA-41D4-A4A8-ED3D44F29406}" srcId="{CADDDB19-4682-418D-A5C4-829737870EF1}" destId="{9FDA5A4B-ADA2-4A61-B1AE-AFD3D27FA117}" srcOrd="3" destOrd="0" parTransId="{330DDA7C-C2ED-450A-B475-6255B638F497}" sibTransId="{43732634-7C38-4C6A-BC76-38B200CF721D}"/>
    <dgm:cxn modelId="{305DEE7E-3EFC-4291-8DAB-36BD1FE2E648}" type="presOf" srcId="{2BE4E8C4-8B9E-4BF0-B093-1B055CB35568}" destId="{E4D91090-6573-41E9-88D1-E6FAFBC399C7}" srcOrd="0" destOrd="0" presId="urn:microsoft.com/office/officeart/2009/3/layout/StepUpProcess"/>
    <dgm:cxn modelId="{D3A39720-BB34-4915-BBAC-BE6368ECDF9C}" type="presOf" srcId="{CADDDB19-4682-418D-A5C4-829737870EF1}" destId="{20E40CA1-920E-47B9-80C2-0FD3F89EDF02}" srcOrd="0" destOrd="0" presId="urn:microsoft.com/office/officeart/2009/3/layout/StepUpProcess"/>
    <dgm:cxn modelId="{A3484E07-82D2-430E-B4F6-14F376AE8ACF}" srcId="{CADDDB19-4682-418D-A5C4-829737870EF1}" destId="{2BE4E8C4-8B9E-4BF0-B093-1B055CB35568}" srcOrd="0" destOrd="0" parTransId="{E95A7A82-0313-45E3-9C6F-AA9115101861}" sibTransId="{1346E5BB-323D-4F0D-BBE8-FB9BD9E1E64B}"/>
    <dgm:cxn modelId="{E6224FFB-B734-4079-A30C-ECF0EA02AC16}" type="presParOf" srcId="{20E40CA1-920E-47B9-80C2-0FD3F89EDF02}" destId="{C495132D-720E-4497-A1BE-8A446C04B4EE}" srcOrd="0" destOrd="0" presId="urn:microsoft.com/office/officeart/2009/3/layout/StepUpProcess"/>
    <dgm:cxn modelId="{D0D3D570-2146-4C3E-9FF3-C744F52A6575}" type="presParOf" srcId="{C495132D-720E-4497-A1BE-8A446C04B4EE}" destId="{20CAEE64-4EAF-48FA-9C98-C9B07081D222}" srcOrd="0" destOrd="0" presId="urn:microsoft.com/office/officeart/2009/3/layout/StepUpProcess"/>
    <dgm:cxn modelId="{06CA676F-CDFA-4519-959C-04261CC7CB00}" type="presParOf" srcId="{C495132D-720E-4497-A1BE-8A446C04B4EE}" destId="{E4D91090-6573-41E9-88D1-E6FAFBC399C7}" srcOrd="1" destOrd="0" presId="urn:microsoft.com/office/officeart/2009/3/layout/StepUpProcess"/>
    <dgm:cxn modelId="{81865A4F-EC25-44CA-94FC-01A98D3650AC}" type="presParOf" srcId="{C495132D-720E-4497-A1BE-8A446C04B4EE}" destId="{64D36000-2E19-4D6B-BC77-BC010ED10833}" srcOrd="2" destOrd="0" presId="urn:microsoft.com/office/officeart/2009/3/layout/StepUpProcess"/>
    <dgm:cxn modelId="{DA0D88C1-DE1E-49E4-A65D-F47E6FA019BE}" type="presParOf" srcId="{20E40CA1-920E-47B9-80C2-0FD3F89EDF02}" destId="{2CBD672A-83D8-48E0-B970-AF4D6BB22D6A}" srcOrd="1" destOrd="0" presId="urn:microsoft.com/office/officeart/2009/3/layout/StepUpProcess"/>
    <dgm:cxn modelId="{879A575C-F804-4E2C-A6FF-168586EA3A30}" type="presParOf" srcId="{2CBD672A-83D8-48E0-B970-AF4D6BB22D6A}" destId="{91FC0FED-E7C9-483D-B53D-50B3DE12E3B4}" srcOrd="0" destOrd="0" presId="urn:microsoft.com/office/officeart/2009/3/layout/StepUpProcess"/>
    <dgm:cxn modelId="{E84509CA-A0E3-4C36-85D8-3F2FF15D2A06}" type="presParOf" srcId="{20E40CA1-920E-47B9-80C2-0FD3F89EDF02}" destId="{7F546551-02CB-4420-A5D6-6E993CBBCCC8}" srcOrd="2" destOrd="0" presId="urn:microsoft.com/office/officeart/2009/3/layout/StepUpProcess"/>
    <dgm:cxn modelId="{8F03BF02-7484-4DE9-BBC2-674FD09ECE0E}" type="presParOf" srcId="{7F546551-02CB-4420-A5D6-6E993CBBCCC8}" destId="{D872C931-90E2-474C-B0C4-69CC23F0A9D8}" srcOrd="0" destOrd="0" presId="urn:microsoft.com/office/officeart/2009/3/layout/StepUpProcess"/>
    <dgm:cxn modelId="{CA7EEA4E-0AB4-46E1-95DE-5391838EC880}" type="presParOf" srcId="{7F546551-02CB-4420-A5D6-6E993CBBCCC8}" destId="{ADA6944F-ED45-4E4C-8592-E3C0AC4A87E6}" srcOrd="1" destOrd="0" presId="urn:microsoft.com/office/officeart/2009/3/layout/StepUpProcess"/>
    <dgm:cxn modelId="{EF2E4DE9-17A7-4729-85D4-B540D237A9C1}" type="presParOf" srcId="{7F546551-02CB-4420-A5D6-6E993CBBCCC8}" destId="{E580FC6D-C1A8-40F5-94E2-F328B1EACB24}" srcOrd="2" destOrd="0" presId="urn:microsoft.com/office/officeart/2009/3/layout/StepUpProcess"/>
    <dgm:cxn modelId="{F41B173F-5B2D-4A5B-B706-D00170076A02}" type="presParOf" srcId="{20E40CA1-920E-47B9-80C2-0FD3F89EDF02}" destId="{8A252E09-B3EF-4A42-96E1-CD68AAAD10CC}" srcOrd="3" destOrd="0" presId="urn:microsoft.com/office/officeart/2009/3/layout/StepUpProcess"/>
    <dgm:cxn modelId="{0693A0E9-AE57-456C-B90E-AE2A75B84C63}" type="presParOf" srcId="{8A252E09-B3EF-4A42-96E1-CD68AAAD10CC}" destId="{30D04F85-337B-4906-847C-D7CC14C155A3}" srcOrd="0" destOrd="0" presId="urn:microsoft.com/office/officeart/2009/3/layout/StepUpProcess"/>
    <dgm:cxn modelId="{300F4EBE-98A7-46F8-89A5-8B7C9BFE6222}" type="presParOf" srcId="{20E40CA1-920E-47B9-80C2-0FD3F89EDF02}" destId="{5E29026D-B93E-40E5-9CAF-71755BDD09BB}" srcOrd="4" destOrd="0" presId="urn:microsoft.com/office/officeart/2009/3/layout/StepUpProcess"/>
    <dgm:cxn modelId="{77A7DDA5-9F12-4E40-B078-3A96E7960B99}" type="presParOf" srcId="{5E29026D-B93E-40E5-9CAF-71755BDD09BB}" destId="{69D82F43-AB2B-4A9D-A2E7-E2B4913842A3}" srcOrd="0" destOrd="0" presId="urn:microsoft.com/office/officeart/2009/3/layout/StepUpProcess"/>
    <dgm:cxn modelId="{5D0D3665-A8BE-40FC-8076-E621AEED2CD0}" type="presParOf" srcId="{5E29026D-B93E-40E5-9CAF-71755BDD09BB}" destId="{62ACA55E-C382-418B-9641-399CBFF6ADF0}" srcOrd="1" destOrd="0" presId="urn:microsoft.com/office/officeart/2009/3/layout/StepUpProcess"/>
    <dgm:cxn modelId="{6AB2B7AB-054E-42A6-AD90-E6062CC0C77E}" type="presParOf" srcId="{5E29026D-B93E-40E5-9CAF-71755BDD09BB}" destId="{871D827B-5B3A-46A8-B5FB-B28151C28D48}" srcOrd="2" destOrd="0" presId="urn:microsoft.com/office/officeart/2009/3/layout/StepUpProcess"/>
    <dgm:cxn modelId="{9DC022C9-B203-4941-BD2A-22F176D1C18A}" type="presParOf" srcId="{20E40CA1-920E-47B9-80C2-0FD3F89EDF02}" destId="{9C6145A0-8C0B-4ADB-9216-46D4FC7A577D}" srcOrd="5" destOrd="0" presId="urn:microsoft.com/office/officeart/2009/3/layout/StepUpProcess"/>
    <dgm:cxn modelId="{9B252E72-0203-452F-9A51-5A4EEA7A0E6B}" type="presParOf" srcId="{9C6145A0-8C0B-4ADB-9216-46D4FC7A577D}" destId="{9E9BDF81-E85F-49B4-85B2-4D348A09BD8C}" srcOrd="0" destOrd="0" presId="urn:microsoft.com/office/officeart/2009/3/layout/StepUpProcess"/>
    <dgm:cxn modelId="{1C989F80-C99C-44EB-A06D-6C71473C60F0}" type="presParOf" srcId="{20E40CA1-920E-47B9-80C2-0FD3F89EDF02}" destId="{B822C24B-B09E-4C39-97BF-189E8A087198}" srcOrd="6" destOrd="0" presId="urn:microsoft.com/office/officeart/2009/3/layout/StepUpProcess"/>
    <dgm:cxn modelId="{912896D7-88E5-46BA-986C-3FC9B899F08A}" type="presParOf" srcId="{B822C24B-B09E-4C39-97BF-189E8A087198}" destId="{7ECC6098-BF45-45B6-A2ED-19EE3C1B0171}" srcOrd="0" destOrd="0" presId="urn:microsoft.com/office/officeart/2009/3/layout/StepUpProcess"/>
    <dgm:cxn modelId="{C7C97363-7BEB-495F-BEDC-F849C7EBD8BC}" type="presParOf" srcId="{B822C24B-B09E-4C39-97BF-189E8A087198}" destId="{1450E4F5-546D-47FE-B9C5-B6854964DD13}" srcOrd="1" destOrd="0" presId="urn:microsoft.com/office/officeart/2009/3/layout/StepUp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EC1C1628-A984-4611-98AD-D27C6B67B865}" type="doc">
      <dgm:prSet loTypeId="urn:microsoft.com/office/officeart/2008/layout/VerticalCurvedList" loCatId="list" qsTypeId="urn:microsoft.com/office/officeart/2005/8/quickstyle/simple3" qsCatId="simple" csTypeId="urn:microsoft.com/office/officeart/2005/8/colors/accent0_1" csCatId="mainScheme" phldr="1"/>
      <dgm:spPr/>
      <dgm:t>
        <a:bodyPr/>
        <a:lstStyle/>
        <a:p>
          <a:endParaRPr lang="en-US"/>
        </a:p>
      </dgm:t>
    </dgm:pt>
    <dgm:pt modelId="{D4D5D403-0073-4B60-A4C2-D368A33E5A06}">
      <dgm:prSet custT="1"/>
      <dgm:spPr/>
      <dgm:t>
        <a:bodyPr/>
        <a:lstStyle/>
        <a:p>
          <a:pPr algn="ctr" rtl="1"/>
          <a:r>
            <a:rPr lang="ar-EG" sz="3200" b="1" dirty="0" smtClean="0">
              <a:latin typeface="Adobe Arabic" pitchFamily="18" charset="-78"/>
              <a:cs typeface="Adobe Arabic" pitchFamily="18" charset="-78"/>
            </a:rPr>
            <a:t>تحديد نطاق من الخلايا يعني تحديد نطاقات الخلايا</a:t>
          </a:r>
          <a:endParaRPr lang="en-US" sz="3200" b="1" dirty="0">
            <a:latin typeface="Adobe Arabic" pitchFamily="18" charset="-78"/>
            <a:cs typeface="Adobe Arabic" pitchFamily="18" charset="-78"/>
          </a:endParaRPr>
        </a:p>
      </dgm:t>
    </dgm:pt>
    <dgm:pt modelId="{D549E156-9D44-41F7-ADF4-4F41E6E7DA76}" type="parTrans" cxnId="{48E07DC1-07C8-4320-8D9E-45734DD22E80}">
      <dgm:prSet/>
      <dgm:spPr/>
      <dgm:t>
        <a:bodyPr/>
        <a:lstStyle/>
        <a:p>
          <a:pPr algn="ctr" rtl="1"/>
          <a:endParaRPr lang="en-US" sz="2800" b="1">
            <a:cs typeface="+mj-cs"/>
          </a:endParaRPr>
        </a:p>
      </dgm:t>
    </dgm:pt>
    <dgm:pt modelId="{37E5E65C-FC29-4F0B-B0D7-581D16E66A82}" type="sibTrans" cxnId="{48E07DC1-07C8-4320-8D9E-45734DD22E80}">
      <dgm:prSet/>
      <dgm:spPr/>
      <dgm:t>
        <a:bodyPr/>
        <a:lstStyle/>
        <a:p>
          <a:pPr algn="ctr" rtl="1"/>
          <a:endParaRPr lang="en-US" sz="2800" b="1">
            <a:cs typeface="+mj-cs"/>
          </a:endParaRPr>
        </a:p>
      </dgm:t>
    </dgm:pt>
    <dgm:pt modelId="{F2885FA4-40E1-4FE3-B5D6-87CCD4252A35}">
      <dgm:prSet custT="1"/>
      <dgm:spPr/>
      <dgm:t>
        <a:bodyPr/>
        <a:lstStyle/>
        <a:p>
          <a:pPr algn="ctr" rtl="1"/>
          <a:r>
            <a:rPr lang="ar-EG" sz="3200" b="1" dirty="0" smtClean="0">
              <a:latin typeface="Adobe Arabic" pitchFamily="18" charset="-78"/>
              <a:cs typeface="Adobe Arabic" pitchFamily="18" charset="-78"/>
            </a:rPr>
            <a:t>نقل نطاقات الخلايا</a:t>
          </a:r>
          <a:endParaRPr lang="en-US" sz="3200" b="1" dirty="0">
            <a:latin typeface="Adobe Arabic" pitchFamily="18" charset="-78"/>
            <a:cs typeface="Adobe Arabic" pitchFamily="18" charset="-78"/>
          </a:endParaRPr>
        </a:p>
      </dgm:t>
    </dgm:pt>
    <dgm:pt modelId="{8F9589C3-EAC7-4F48-8B2B-4B5451990ECE}" type="parTrans" cxnId="{BF8FBFB8-3F0B-46BA-9BA5-42ABDD49B6A1}">
      <dgm:prSet/>
      <dgm:spPr/>
      <dgm:t>
        <a:bodyPr/>
        <a:lstStyle/>
        <a:p>
          <a:pPr algn="ctr" rtl="1"/>
          <a:endParaRPr lang="en-US" sz="2800" b="1">
            <a:cs typeface="+mj-cs"/>
          </a:endParaRPr>
        </a:p>
      </dgm:t>
    </dgm:pt>
    <dgm:pt modelId="{60DD5505-E741-4D69-99B1-03A7C610BF57}" type="sibTrans" cxnId="{BF8FBFB8-3F0B-46BA-9BA5-42ABDD49B6A1}">
      <dgm:prSet/>
      <dgm:spPr/>
      <dgm:t>
        <a:bodyPr/>
        <a:lstStyle/>
        <a:p>
          <a:pPr algn="ctr" rtl="1"/>
          <a:endParaRPr lang="en-US" sz="2800" b="1">
            <a:cs typeface="+mj-cs"/>
          </a:endParaRPr>
        </a:p>
      </dgm:t>
    </dgm:pt>
    <dgm:pt modelId="{9DD8685A-421F-4EE0-84C3-8091D819A79C}">
      <dgm:prSet custT="1"/>
      <dgm:spPr/>
      <dgm:t>
        <a:bodyPr/>
        <a:lstStyle/>
        <a:p>
          <a:pPr algn="ctr" rtl="1"/>
          <a:r>
            <a:rPr lang="ar-EG" sz="3200" b="1" dirty="0" smtClean="0">
              <a:latin typeface="Adobe Arabic" pitchFamily="18" charset="-78"/>
              <a:cs typeface="Adobe Arabic" pitchFamily="18" charset="-78"/>
            </a:rPr>
            <a:t>إدراج صفوف أو أعمدة أو خلايا</a:t>
          </a:r>
          <a:endParaRPr lang="en-US" sz="3200" b="1" dirty="0">
            <a:latin typeface="Adobe Arabic" pitchFamily="18" charset="-78"/>
            <a:cs typeface="Adobe Arabic" pitchFamily="18" charset="-78"/>
          </a:endParaRPr>
        </a:p>
      </dgm:t>
    </dgm:pt>
    <dgm:pt modelId="{6550FBBA-FD28-44AA-A99E-5460E53CD7F3}" type="parTrans" cxnId="{5395528F-568B-4746-9A44-DB159AB71691}">
      <dgm:prSet/>
      <dgm:spPr/>
      <dgm:t>
        <a:bodyPr/>
        <a:lstStyle/>
        <a:p>
          <a:pPr algn="ctr" rtl="1"/>
          <a:endParaRPr lang="en-US" sz="2800" b="1">
            <a:cs typeface="+mj-cs"/>
          </a:endParaRPr>
        </a:p>
      </dgm:t>
    </dgm:pt>
    <dgm:pt modelId="{4958B8B9-C563-4F17-92C4-D3192CB7976C}" type="sibTrans" cxnId="{5395528F-568B-4746-9A44-DB159AB71691}">
      <dgm:prSet/>
      <dgm:spPr/>
      <dgm:t>
        <a:bodyPr/>
        <a:lstStyle/>
        <a:p>
          <a:pPr algn="ctr" rtl="1"/>
          <a:endParaRPr lang="en-US" sz="2800" b="1">
            <a:cs typeface="+mj-cs"/>
          </a:endParaRPr>
        </a:p>
      </dgm:t>
    </dgm:pt>
    <dgm:pt modelId="{D1BDC0C9-E3CD-4D19-8E2E-C39BBD9D82E7}">
      <dgm:prSet custT="1"/>
      <dgm:spPr/>
      <dgm:t>
        <a:bodyPr/>
        <a:lstStyle/>
        <a:p>
          <a:pPr algn="ctr" rtl="1"/>
          <a:r>
            <a:rPr lang="ar-EG" sz="3200" b="1" dirty="0" smtClean="0">
              <a:latin typeface="Adobe Arabic" pitchFamily="18" charset="-78"/>
              <a:cs typeface="Adobe Arabic" pitchFamily="18" charset="-78"/>
            </a:rPr>
            <a:t>إدراج خلايا فارغة مع إزاحة الخلايا لليسار أو للأسفل</a:t>
          </a:r>
          <a:endParaRPr lang="en-US" sz="3200" b="1" dirty="0">
            <a:latin typeface="Adobe Arabic" pitchFamily="18" charset="-78"/>
            <a:cs typeface="Adobe Arabic" pitchFamily="18" charset="-78"/>
          </a:endParaRPr>
        </a:p>
      </dgm:t>
    </dgm:pt>
    <dgm:pt modelId="{C5CB079A-0A9A-472B-9376-24E863C233F3}" type="parTrans" cxnId="{C60EE145-9134-42D4-8268-468B6B2BA4BD}">
      <dgm:prSet/>
      <dgm:spPr/>
      <dgm:t>
        <a:bodyPr/>
        <a:lstStyle/>
        <a:p>
          <a:pPr algn="ctr" rtl="1"/>
          <a:endParaRPr lang="en-US" sz="2800" b="1">
            <a:cs typeface="+mj-cs"/>
          </a:endParaRPr>
        </a:p>
      </dgm:t>
    </dgm:pt>
    <dgm:pt modelId="{0408ABE5-6E6C-4DA4-9B42-77685548D065}" type="sibTrans" cxnId="{C60EE145-9134-42D4-8268-468B6B2BA4BD}">
      <dgm:prSet/>
      <dgm:spPr/>
      <dgm:t>
        <a:bodyPr/>
        <a:lstStyle/>
        <a:p>
          <a:pPr algn="ctr" rtl="1"/>
          <a:endParaRPr lang="en-US" sz="2800" b="1">
            <a:cs typeface="+mj-cs"/>
          </a:endParaRPr>
        </a:p>
      </dgm:t>
    </dgm:pt>
    <dgm:pt modelId="{550D89D6-B486-4E25-B010-CFCA25A5311C}">
      <dgm:prSet custT="1"/>
      <dgm:spPr/>
      <dgm:t>
        <a:bodyPr/>
        <a:lstStyle/>
        <a:p>
          <a:pPr algn="ctr" rtl="1"/>
          <a:r>
            <a:rPr lang="ar-EG" sz="3200" b="1" dirty="0" smtClean="0">
              <a:latin typeface="Adobe Arabic" pitchFamily="18" charset="-78"/>
              <a:cs typeface="Adobe Arabic" pitchFamily="18" charset="-78"/>
            </a:rPr>
            <a:t>حذف خلايا مع إزاحة الخلايا لليمين أو للأعلى</a:t>
          </a:r>
          <a:endParaRPr lang="en-US" sz="3200" b="1" dirty="0">
            <a:latin typeface="Adobe Arabic" pitchFamily="18" charset="-78"/>
            <a:cs typeface="Adobe Arabic" pitchFamily="18" charset="-78"/>
          </a:endParaRPr>
        </a:p>
      </dgm:t>
    </dgm:pt>
    <dgm:pt modelId="{2ABE1FF4-3C85-44DC-A366-E50C1E7162B7}" type="parTrans" cxnId="{0909CB57-91AB-4CF7-B48B-BC39FA63B6A4}">
      <dgm:prSet/>
      <dgm:spPr/>
      <dgm:t>
        <a:bodyPr/>
        <a:lstStyle/>
        <a:p>
          <a:pPr algn="ctr" rtl="1"/>
          <a:endParaRPr lang="en-US" sz="2800" b="1">
            <a:cs typeface="+mj-cs"/>
          </a:endParaRPr>
        </a:p>
      </dgm:t>
    </dgm:pt>
    <dgm:pt modelId="{0FF36AEC-0678-4C44-B758-FB320B893FCE}" type="sibTrans" cxnId="{0909CB57-91AB-4CF7-B48B-BC39FA63B6A4}">
      <dgm:prSet/>
      <dgm:spPr/>
      <dgm:t>
        <a:bodyPr/>
        <a:lstStyle/>
        <a:p>
          <a:pPr algn="ctr" rtl="1"/>
          <a:endParaRPr lang="en-US" sz="2800" b="1">
            <a:cs typeface="+mj-cs"/>
          </a:endParaRPr>
        </a:p>
      </dgm:t>
    </dgm:pt>
    <dgm:pt modelId="{CE4C9D13-1C89-4C96-86F8-CB4C9148F762}">
      <dgm:prSet custT="1"/>
      <dgm:spPr/>
      <dgm:t>
        <a:bodyPr/>
        <a:lstStyle/>
        <a:p>
          <a:pPr algn="ctr" rtl="1"/>
          <a:r>
            <a:rPr lang="ar-EG" sz="3200" b="1" dirty="0" smtClean="0">
              <a:latin typeface="Adobe Arabic" pitchFamily="18" charset="-78"/>
              <a:cs typeface="Adobe Arabic" pitchFamily="18" charset="-78"/>
            </a:rPr>
            <a:t>إخفاء وإظهار الصفوف أو الأعمدة</a:t>
          </a:r>
          <a:endParaRPr lang="en-US" sz="3200" b="1" dirty="0">
            <a:latin typeface="Adobe Arabic" pitchFamily="18" charset="-78"/>
            <a:cs typeface="Adobe Arabic" pitchFamily="18" charset="-78"/>
          </a:endParaRPr>
        </a:p>
      </dgm:t>
    </dgm:pt>
    <dgm:pt modelId="{8F520892-E12F-47EB-B07F-93C6E5531554}" type="parTrans" cxnId="{72AC4ED0-F76F-4C65-9E3B-73A22D7E4C07}">
      <dgm:prSet/>
      <dgm:spPr/>
      <dgm:t>
        <a:bodyPr/>
        <a:lstStyle/>
        <a:p>
          <a:pPr algn="ctr" rtl="1"/>
          <a:endParaRPr lang="en-US" sz="2800" b="1">
            <a:cs typeface="+mj-cs"/>
          </a:endParaRPr>
        </a:p>
      </dgm:t>
    </dgm:pt>
    <dgm:pt modelId="{9570EBD0-AD76-40E0-ACA1-FE4D6AD8AF6F}" type="sibTrans" cxnId="{72AC4ED0-F76F-4C65-9E3B-73A22D7E4C07}">
      <dgm:prSet/>
      <dgm:spPr/>
      <dgm:t>
        <a:bodyPr/>
        <a:lstStyle/>
        <a:p>
          <a:pPr algn="ctr" rtl="1"/>
          <a:endParaRPr lang="en-US" sz="2800" b="1">
            <a:cs typeface="+mj-cs"/>
          </a:endParaRPr>
        </a:p>
      </dgm:t>
    </dgm:pt>
    <dgm:pt modelId="{A2278960-DE67-4D33-944C-744CBA37DA3E}">
      <dgm:prSet custT="1"/>
      <dgm:spPr/>
      <dgm:t>
        <a:bodyPr/>
        <a:lstStyle/>
        <a:p>
          <a:pPr algn="ctr" rtl="1"/>
          <a:r>
            <a:rPr lang="ar-EG" sz="3200" b="1" dirty="0" smtClean="0">
              <a:latin typeface="Adobe Arabic" pitchFamily="18" charset="-78"/>
              <a:cs typeface="Adobe Arabic" pitchFamily="18" charset="-78"/>
            </a:rPr>
            <a:t>تجميد أجزاء</a:t>
          </a:r>
          <a:endParaRPr lang="en-US" sz="3200" b="1" dirty="0">
            <a:latin typeface="Adobe Arabic" pitchFamily="18" charset="-78"/>
            <a:cs typeface="Adobe Arabic" pitchFamily="18" charset="-78"/>
          </a:endParaRPr>
        </a:p>
      </dgm:t>
    </dgm:pt>
    <dgm:pt modelId="{938A65A9-3CB2-420C-B430-F555D0390F77}" type="parTrans" cxnId="{8FCF6CFB-4FC8-40A0-B4A8-4E4F244DC657}">
      <dgm:prSet/>
      <dgm:spPr/>
      <dgm:t>
        <a:bodyPr/>
        <a:lstStyle/>
        <a:p>
          <a:pPr algn="ctr" rtl="1"/>
          <a:endParaRPr lang="en-US" sz="2800" b="1">
            <a:cs typeface="+mj-cs"/>
          </a:endParaRPr>
        </a:p>
      </dgm:t>
    </dgm:pt>
    <dgm:pt modelId="{CE105C2A-A628-4149-AF81-F80EA14B58FF}" type="sibTrans" cxnId="{8FCF6CFB-4FC8-40A0-B4A8-4E4F244DC657}">
      <dgm:prSet/>
      <dgm:spPr/>
      <dgm:t>
        <a:bodyPr/>
        <a:lstStyle/>
        <a:p>
          <a:pPr algn="ctr" rtl="1"/>
          <a:endParaRPr lang="en-US" sz="2800" b="1">
            <a:cs typeface="+mj-cs"/>
          </a:endParaRPr>
        </a:p>
      </dgm:t>
    </dgm:pt>
    <dgm:pt modelId="{2559BFFE-564D-4754-859C-149ABD0A9B8C}" type="pres">
      <dgm:prSet presAssocID="{EC1C1628-A984-4611-98AD-D27C6B67B865}" presName="Name0" presStyleCnt="0">
        <dgm:presLayoutVars>
          <dgm:chMax val="7"/>
          <dgm:chPref val="7"/>
          <dgm:dir/>
        </dgm:presLayoutVars>
      </dgm:prSet>
      <dgm:spPr/>
      <dgm:t>
        <a:bodyPr/>
        <a:lstStyle/>
        <a:p>
          <a:endParaRPr lang="en-US"/>
        </a:p>
      </dgm:t>
    </dgm:pt>
    <dgm:pt modelId="{030D21BF-B16B-4BFB-8F43-938847DF7313}" type="pres">
      <dgm:prSet presAssocID="{EC1C1628-A984-4611-98AD-D27C6B67B865}" presName="Name1" presStyleCnt="0"/>
      <dgm:spPr/>
      <dgm:t>
        <a:bodyPr/>
        <a:lstStyle/>
        <a:p>
          <a:endParaRPr lang="en-US"/>
        </a:p>
      </dgm:t>
    </dgm:pt>
    <dgm:pt modelId="{0D1B4A6D-532B-4C11-8771-00D534B23AFA}" type="pres">
      <dgm:prSet presAssocID="{EC1C1628-A984-4611-98AD-D27C6B67B865}" presName="cycle" presStyleCnt="0"/>
      <dgm:spPr/>
      <dgm:t>
        <a:bodyPr/>
        <a:lstStyle/>
        <a:p>
          <a:endParaRPr lang="en-US"/>
        </a:p>
      </dgm:t>
    </dgm:pt>
    <dgm:pt modelId="{4D691A2E-831E-41C2-86C4-7B9E3EE6D38A}" type="pres">
      <dgm:prSet presAssocID="{EC1C1628-A984-4611-98AD-D27C6B67B865}" presName="srcNode" presStyleLbl="node1" presStyleIdx="0" presStyleCnt="7"/>
      <dgm:spPr/>
      <dgm:t>
        <a:bodyPr/>
        <a:lstStyle/>
        <a:p>
          <a:endParaRPr lang="en-US"/>
        </a:p>
      </dgm:t>
    </dgm:pt>
    <dgm:pt modelId="{D54B85A3-7519-47BE-9071-067E7E8A49BC}" type="pres">
      <dgm:prSet presAssocID="{EC1C1628-A984-4611-98AD-D27C6B67B865}" presName="conn" presStyleLbl="parChTrans1D2" presStyleIdx="0" presStyleCnt="1"/>
      <dgm:spPr/>
      <dgm:t>
        <a:bodyPr/>
        <a:lstStyle/>
        <a:p>
          <a:endParaRPr lang="en-US"/>
        </a:p>
      </dgm:t>
    </dgm:pt>
    <dgm:pt modelId="{2470302F-5743-4784-B86C-1C9F14E0BDA4}" type="pres">
      <dgm:prSet presAssocID="{EC1C1628-A984-4611-98AD-D27C6B67B865}" presName="extraNode" presStyleLbl="node1" presStyleIdx="0" presStyleCnt="7"/>
      <dgm:spPr/>
      <dgm:t>
        <a:bodyPr/>
        <a:lstStyle/>
        <a:p>
          <a:endParaRPr lang="en-US"/>
        </a:p>
      </dgm:t>
    </dgm:pt>
    <dgm:pt modelId="{A065DC5D-B50E-4873-B368-72D356573759}" type="pres">
      <dgm:prSet presAssocID="{EC1C1628-A984-4611-98AD-D27C6B67B865}" presName="dstNode" presStyleLbl="node1" presStyleIdx="0" presStyleCnt="7"/>
      <dgm:spPr/>
      <dgm:t>
        <a:bodyPr/>
        <a:lstStyle/>
        <a:p>
          <a:endParaRPr lang="en-US"/>
        </a:p>
      </dgm:t>
    </dgm:pt>
    <dgm:pt modelId="{63BEBEEA-3B0C-4C20-B770-688EE39249B9}" type="pres">
      <dgm:prSet presAssocID="{D4D5D403-0073-4B60-A4C2-D368A33E5A06}" presName="text_1" presStyleLbl="node1" presStyleIdx="0" presStyleCnt="7">
        <dgm:presLayoutVars>
          <dgm:bulletEnabled val="1"/>
        </dgm:presLayoutVars>
      </dgm:prSet>
      <dgm:spPr/>
      <dgm:t>
        <a:bodyPr/>
        <a:lstStyle/>
        <a:p>
          <a:endParaRPr lang="en-US"/>
        </a:p>
      </dgm:t>
    </dgm:pt>
    <dgm:pt modelId="{3F795F64-B5BE-403D-8249-BCD6FC92E070}" type="pres">
      <dgm:prSet presAssocID="{D4D5D403-0073-4B60-A4C2-D368A33E5A06}" presName="accent_1" presStyleCnt="0"/>
      <dgm:spPr/>
      <dgm:t>
        <a:bodyPr/>
        <a:lstStyle/>
        <a:p>
          <a:endParaRPr lang="en-US"/>
        </a:p>
      </dgm:t>
    </dgm:pt>
    <dgm:pt modelId="{BFD96C02-012B-4ABA-B3F7-6DFE720AB77F}" type="pres">
      <dgm:prSet presAssocID="{D4D5D403-0073-4B60-A4C2-D368A33E5A06}" presName="accentRepeatNode" presStyleLbl="solidFgAcc1" presStyleIdx="0" presStyleCnt="7"/>
      <dgm:spPr/>
      <dgm:t>
        <a:bodyPr/>
        <a:lstStyle/>
        <a:p>
          <a:endParaRPr lang="en-US"/>
        </a:p>
      </dgm:t>
    </dgm:pt>
    <dgm:pt modelId="{E9E3CC87-F5ED-494E-BCB9-4DE2F4452A06}" type="pres">
      <dgm:prSet presAssocID="{F2885FA4-40E1-4FE3-B5D6-87CCD4252A35}" presName="text_2" presStyleLbl="node1" presStyleIdx="1" presStyleCnt="7">
        <dgm:presLayoutVars>
          <dgm:bulletEnabled val="1"/>
        </dgm:presLayoutVars>
      </dgm:prSet>
      <dgm:spPr/>
      <dgm:t>
        <a:bodyPr/>
        <a:lstStyle/>
        <a:p>
          <a:endParaRPr lang="en-US"/>
        </a:p>
      </dgm:t>
    </dgm:pt>
    <dgm:pt modelId="{AEA6E6B0-0C52-4341-8FC9-B5545EDEC44E}" type="pres">
      <dgm:prSet presAssocID="{F2885FA4-40E1-4FE3-B5D6-87CCD4252A35}" presName="accent_2" presStyleCnt="0"/>
      <dgm:spPr/>
      <dgm:t>
        <a:bodyPr/>
        <a:lstStyle/>
        <a:p>
          <a:endParaRPr lang="en-US"/>
        </a:p>
      </dgm:t>
    </dgm:pt>
    <dgm:pt modelId="{C9F7CF64-95D0-4A34-9615-D647F1F9E993}" type="pres">
      <dgm:prSet presAssocID="{F2885FA4-40E1-4FE3-B5D6-87CCD4252A35}" presName="accentRepeatNode" presStyleLbl="solidFgAcc1" presStyleIdx="1" presStyleCnt="7"/>
      <dgm:spPr/>
      <dgm:t>
        <a:bodyPr/>
        <a:lstStyle/>
        <a:p>
          <a:endParaRPr lang="en-US"/>
        </a:p>
      </dgm:t>
    </dgm:pt>
    <dgm:pt modelId="{D874DA14-D00E-411B-8619-D7CF63D02B6B}" type="pres">
      <dgm:prSet presAssocID="{9DD8685A-421F-4EE0-84C3-8091D819A79C}" presName="text_3" presStyleLbl="node1" presStyleIdx="2" presStyleCnt="7">
        <dgm:presLayoutVars>
          <dgm:bulletEnabled val="1"/>
        </dgm:presLayoutVars>
      </dgm:prSet>
      <dgm:spPr/>
      <dgm:t>
        <a:bodyPr/>
        <a:lstStyle/>
        <a:p>
          <a:endParaRPr lang="en-US"/>
        </a:p>
      </dgm:t>
    </dgm:pt>
    <dgm:pt modelId="{C33C7E58-D445-4E09-B416-BF215C238D88}" type="pres">
      <dgm:prSet presAssocID="{9DD8685A-421F-4EE0-84C3-8091D819A79C}" presName="accent_3" presStyleCnt="0"/>
      <dgm:spPr/>
      <dgm:t>
        <a:bodyPr/>
        <a:lstStyle/>
        <a:p>
          <a:endParaRPr lang="en-US"/>
        </a:p>
      </dgm:t>
    </dgm:pt>
    <dgm:pt modelId="{8C57DF86-F74E-48C8-9C85-A63C8888B012}" type="pres">
      <dgm:prSet presAssocID="{9DD8685A-421F-4EE0-84C3-8091D819A79C}" presName="accentRepeatNode" presStyleLbl="solidFgAcc1" presStyleIdx="2" presStyleCnt="7"/>
      <dgm:spPr/>
      <dgm:t>
        <a:bodyPr/>
        <a:lstStyle/>
        <a:p>
          <a:endParaRPr lang="en-US"/>
        </a:p>
      </dgm:t>
    </dgm:pt>
    <dgm:pt modelId="{F39609DB-6163-4A7D-A8A5-194A8BEA0044}" type="pres">
      <dgm:prSet presAssocID="{D1BDC0C9-E3CD-4D19-8E2E-C39BBD9D82E7}" presName="text_4" presStyleLbl="node1" presStyleIdx="3" presStyleCnt="7">
        <dgm:presLayoutVars>
          <dgm:bulletEnabled val="1"/>
        </dgm:presLayoutVars>
      </dgm:prSet>
      <dgm:spPr/>
      <dgm:t>
        <a:bodyPr/>
        <a:lstStyle/>
        <a:p>
          <a:endParaRPr lang="en-US"/>
        </a:p>
      </dgm:t>
    </dgm:pt>
    <dgm:pt modelId="{65EA3327-5406-40C1-8034-E37965150232}" type="pres">
      <dgm:prSet presAssocID="{D1BDC0C9-E3CD-4D19-8E2E-C39BBD9D82E7}" presName="accent_4" presStyleCnt="0"/>
      <dgm:spPr/>
      <dgm:t>
        <a:bodyPr/>
        <a:lstStyle/>
        <a:p>
          <a:endParaRPr lang="en-US"/>
        </a:p>
      </dgm:t>
    </dgm:pt>
    <dgm:pt modelId="{03501EF0-9720-4106-A35A-AE2F57016EDA}" type="pres">
      <dgm:prSet presAssocID="{D1BDC0C9-E3CD-4D19-8E2E-C39BBD9D82E7}" presName="accentRepeatNode" presStyleLbl="solidFgAcc1" presStyleIdx="3" presStyleCnt="7"/>
      <dgm:spPr/>
      <dgm:t>
        <a:bodyPr/>
        <a:lstStyle/>
        <a:p>
          <a:endParaRPr lang="en-US"/>
        </a:p>
      </dgm:t>
    </dgm:pt>
    <dgm:pt modelId="{0B8B485A-5266-458D-A9D4-F5C89EE1ED44}" type="pres">
      <dgm:prSet presAssocID="{550D89D6-B486-4E25-B010-CFCA25A5311C}" presName="text_5" presStyleLbl="node1" presStyleIdx="4" presStyleCnt="7">
        <dgm:presLayoutVars>
          <dgm:bulletEnabled val="1"/>
        </dgm:presLayoutVars>
      </dgm:prSet>
      <dgm:spPr/>
      <dgm:t>
        <a:bodyPr/>
        <a:lstStyle/>
        <a:p>
          <a:endParaRPr lang="en-US"/>
        </a:p>
      </dgm:t>
    </dgm:pt>
    <dgm:pt modelId="{5A315321-0C5B-4B61-A355-10A5118603E1}" type="pres">
      <dgm:prSet presAssocID="{550D89D6-B486-4E25-B010-CFCA25A5311C}" presName="accent_5" presStyleCnt="0"/>
      <dgm:spPr/>
      <dgm:t>
        <a:bodyPr/>
        <a:lstStyle/>
        <a:p>
          <a:endParaRPr lang="en-US"/>
        </a:p>
      </dgm:t>
    </dgm:pt>
    <dgm:pt modelId="{EC31D43D-A66D-46F3-9768-6D54BC26AD23}" type="pres">
      <dgm:prSet presAssocID="{550D89D6-B486-4E25-B010-CFCA25A5311C}" presName="accentRepeatNode" presStyleLbl="solidFgAcc1" presStyleIdx="4" presStyleCnt="7"/>
      <dgm:spPr/>
      <dgm:t>
        <a:bodyPr/>
        <a:lstStyle/>
        <a:p>
          <a:endParaRPr lang="en-US"/>
        </a:p>
      </dgm:t>
    </dgm:pt>
    <dgm:pt modelId="{77907276-4E87-42B9-B8D8-5F7993E9920F}" type="pres">
      <dgm:prSet presAssocID="{CE4C9D13-1C89-4C96-86F8-CB4C9148F762}" presName="text_6" presStyleLbl="node1" presStyleIdx="5" presStyleCnt="7">
        <dgm:presLayoutVars>
          <dgm:bulletEnabled val="1"/>
        </dgm:presLayoutVars>
      </dgm:prSet>
      <dgm:spPr/>
      <dgm:t>
        <a:bodyPr/>
        <a:lstStyle/>
        <a:p>
          <a:endParaRPr lang="en-US"/>
        </a:p>
      </dgm:t>
    </dgm:pt>
    <dgm:pt modelId="{ADCDD6E2-8288-4AFC-A9EF-837519F2F141}" type="pres">
      <dgm:prSet presAssocID="{CE4C9D13-1C89-4C96-86F8-CB4C9148F762}" presName="accent_6" presStyleCnt="0"/>
      <dgm:spPr/>
      <dgm:t>
        <a:bodyPr/>
        <a:lstStyle/>
        <a:p>
          <a:endParaRPr lang="en-US"/>
        </a:p>
      </dgm:t>
    </dgm:pt>
    <dgm:pt modelId="{9BC58311-7FDB-4AE1-919F-9DE61081F598}" type="pres">
      <dgm:prSet presAssocID="{CE4C9D13-1C89-4C96-86F8-CB4C9148F762}" presName="accentRepeatNode" presStyleLbl="solidFgAcc1" presStyleIdx="5" presStyleCnt="7"/>
      <dgm:spPr/>
      <dgm:t>
        <a:bodyPr/>
        <a:lstStyle/>
        <a:p>
          <a:endParaRPr lang="en-US"/>
        </a:p>
      </dgm:t>
    </dgm:pt>
    <dgm:pt modelId="{3F13FC0D-17BB-42D1-9923-0AA917D59370}" type="pres">
      <dgm:prSet presAssocID="{A2278960-DE67-4D33-944C-744CBA37DA3E}" presName="text_7" presStyleLbl="node1" presStyleIdx="6" presStyleCnt="7">
        <dgm:presLayoutVars>
          <dgm:bulletEnabled val="1"/>
        </dgm:presLayoutVars>
      </dgm:prSet>
      <dgm:spPr/>
      <dgm:t>
        <a:bodyPr/>
        <a:lstStyle/>
        <a:p>
          <a:endParaRPr lang="en-US"/>
        </a:p>
      </dgm:t>
    </dgm:pt>
    <dgm:pt modelId="{A586504B-4273-45E9-875B-F41B5823566A}" type="pres">
      <dgm:prSet presAssocID="{A2278960-DE67-4D33-944C-744CBA37DA3E}" presName="accent_7" presStyleCnt="0"/>
      <dgm:spPr/>
      <dgm:t>
        <a:bodyPr/>
        <a:lstStyle/>
        <a:p>
          <a:endParaRPr lang="en-US"/>
        </a:p>
      </dgm:t>
    </dgm:pt>
    <dgm:pt modelId="{29E10254-C396-48DF-A13F-D5D5A0A07757}" type="pres">
      <dgm:prSet presAssocID="{A2278960-DE67-4D33-944C-744CBA37DA3E}" presName="accentRepeatNode" presStyleLbl="solidFgAcc1" presStyleIdx="6" presStyleCnt="7"/>
      <dgm:spPr/>
      <dgm:t>
        <a:bodyPr/>
        <a:lstStyle/>
        <a:p>
          <a:endParaRPr lang="en-US"/>
        </a:p>
      </dgm:t>
    </dgm:pt>
  </dgm:ptLst>
  <dgm:cxnLst>
    <dgm:cxn modelId="{0A2F51C6-4847-499E-9D13-E14B659EFC22}" type="presOf" srcId="{D4D5D403-0073-4B60-A4C2-D368A33E5A06}" destId="{63BEBEEA-3B0C-4C20-B770-688EE39249B9}" srcOrd="0" destOrd="0" presId="urn:microsoft.com/office/officeart/2008/layout/VerticalCurvedList"/>
    <dgm:cxn modelId="{06732162-3AE2-4631-988F-063E32067233}" type="presOf" srcId="{A2278960-DE67-4D33-944C-744CBA37DA3E}" destId="{3F13FC0D-17BB-42D1-9923-0AA917D59370}" srcOrd="0" destOrd="0" presId="urn:microsoft.com/office/officeart/2008/layout/VerticalCurvedList"/>
    <dgm:cxn modelId="{EDAE60DD-B42F-4B95-975A-5E663877A0F7}" type="presOf" srcId="{550D89D6-B486-4E25-B010-CFCA25A5311C}" destId="{0B8B485A-5266-458D-A9D4-F5C89EE1ED44}" srcOrd="0" destOrd="0" presId="urn:microsoft.com/office/officeart/2008/layout/VerticalCurvedList"/>
    <dgm:cxn modelId="{BF8FBFB8-3F0B-46BA-9BA5-42ABDD49B6A1}" srcId="{EC1C1628-A984-4611-98AD-D27C6B67B865}" destId="{F2885FA4-40E1-4FE3-B5D6-87CCD4252A35}" srcOrd="1" destOrd="0" parTransId="{8F9589C3-EAC7-4F48-8B2B-4B5451990ECE}" sibTransId="{60DD5505-E741-4D69-99B1-03A7C610BF57}"/>
    <dgm:cxn modelId="{4143E3D1-72BB-4F04-A099-923F7A596E99}" type="presOf" srcId="{CE4C9D13-1C89-4C96-86F8-CB4C9148F762}" destId="{77907276-4E87-42B9-B8D8-5F7993E9920F}" srcOrd="0" destOrd="0" presId="urn:microsoft.com/office/officeart/2008/layout/VerticalCurvedList"/>
    <dgm:cxn modelId="{ACD1518F-2A8B-452A-AAD4-09166D1165AB}" type="presOf" srcId="{EC1C1628-A984-4611-98AD-D27C6B67B865}" destId="{2559BFFE-564D-4754-859C-149ABD0A9B8C}" srcOrd="0" destOrd="0" presId="urn:microsoft.com/office/officeart/2008/layout/VerticalCurvedList"/>
    <dgm:cxn modelId="{8FCF6CFB-4FC8-40A0-B4A8-4E4F244DC657}" srcId="{EC1C1628-A984-4611-98AD-D27C6B67B865}" destId="{A2278960-DE67-4D33-944C-744CBA37DA3E}" srcOrd="6" destOrd="0" parTransId="{938A65A9-3CB2-420C-B430-F555D0390F77}" sibTransId="{CE105C2A-A628-4149-AF81-F80EA14B58FF}"/>
    <dgm:cxn modelId="{B33B411E-B13D-4C61-AF25-E64922AB98DF}" type="presOf" srcId="{F2885FA4-40E1-4FE3-B5D6-87CCD4252A35}" destId="{E9E3CC87-F5ED-494E-BCB9-4DE2F4452A06}" srcOrd="0" destOrd="0" presId="urn:microsoft.com/office/officeart/2008/layout/VerticalCurvedList"/>
    <dgm:cxn modelId="{72AC4ED0-F76F-4C65-9E3B-73A22D7E4C07}" srcId="{EC1C1628-A984-4611-98AD-D27C6B67B865}" destId="{CE4C9D13-1C89-4C96-86F8-CB4C9148F762}" srcOrd="5" destOrd="0" parTransId="{8F520892-E12F-47EB-B07F-93C6E5531554}" sibTransId="{9570EBD0-AD76-40E0-ACA1-FE4D6AD8AF6F}"/>
    <dgm:cxn modelId="{C60EE145-9134-42D4-8268-468B6B2BA4BD}" srcId="{EC1C1628-A984-4611-98AD-D27C6B67B865}" destId="{D1BDC0C9-E3CD-4D19-8E2E-C39BBD9D82E7}" srcOrd="3" destOrd="0" parTransId="{C5CB079A-0A9A-472B-9376-24E863C233F3}" sibTransId="{0408ABE5-6E6C-4DA4-9B42-77685548D065}"/>
    <dgm:cxn modelId="{3B190943-A980-4EAD-BD82-033FBB39ECBD}" type="presOf" srcId="{9DD8685A-421F-4EE0-84C3-8091D819A79C}" destId="{D874DA14-D00E-411B-8619-D7CF63D02B6B}" srcOrd="0" destOrd="0" presId="urn:microsoft.com/office/officeart/2008/layout/VerticalCurvedList"/>
    <dgm:cxn modelId="{48E07DC1-07C8-4320-8D9E-45734DD22E80}" srcId="{EC1C1628-A984-4611-98AD-D27C6B67B865}" destId="{D4D5D403-0073-4B60-A4C2-D368A33E5A06}" srcOrd="0" destOrd="0" parTransId="{D549E156-9D44-41F7-ADF4-4F41E6E7DA76}" sibTransId="{37E5E65C-FC29-4F0B-B0D7-581D16E66A82}"/>
    <dgm:cxn modelId="{5395528F-568B-4746-9A44-DB159AB71691}" srcId="{EC1C1628-A984-4611-98AD-D27C6B67B865}" destId="{9DD8685A-421F-4EE0-84C3-8091D819A79C}" srcOrd="2" destOrd="0" parTransId="{6550FBBA-FD28-44AA-A99E-5460E53CD7F3}" sibTransId="{4958B8B9-C563-4F17-92C4-D3192CB7976C}"/>
    <dgm:cxn modelId="{C3FA1013-A2A9-4A9A-A6FD-0F289DD4036C}" type="presOf" srcId="{37E5E65C-FC29-4F0B-B0D7-581D16E66A82}" destId="{D54B85A3-7519-47BE-9071-067E7E8A49BC}" srcOrd="0" destOrd="0" presId="urn:microsoft.com/office/officeart/2008/layout/VerticalCurvedList"/>
    <dgm:cxn modelId="{878DD2B0-9295-4E80-BB82-2CF9315D515F}" type="presOf" srcId="{D1BDC0C9-E3CD-4D19-8E2E-C39BBD9D82E7}" destId="{F39609DB-6163-4A7D-A8A5-194A8BEA0044}" srcOrd="0" destOrd="0" presId="urn:microsoft.com/office/officeart/2008/layout/VerticalCurvedList"/>
    <dgm:cxn modelId="{0909CB57-91AB-4CF7-B48B-BC39FA63B6A4}" srcId="{EC1C1628-A984-4611-98AD-D27C6B67B865}" destId="{550D89D6-B486-4E25-B010-CFCA25A5311C}" srcOrd="4" destOrd="0" parTransId="{2ABE1FF4-3C85-44DC-A366-E50C1E7162B7}" sibTransId="{0FF36AEC-0678-4C44-B758-FB320B893FCE}"/>
    <dgm:cxn modelId="{72269129-A750-4B02-A121-3CD902658ECA}" type="presParOf" srcId="{2559BFFE-564D-4754-859C-149ABD0A9B8C}" destId="{030D21BF-B16B-4BFB-8F43-938847DF7313}" srcOrd="0" destOrd="0" presId="urn:microsoft.com/office/officeart/2008/layout/VerticalCurvedList"/>
    <dgm:cxn modelId="{E2DAE78B-EE0A-4E59-AB08-7254439A9713}" type="presParOf" srcId="{030D21BF-B16B-4BFB-8F43-938847DF7313}" destId="{0D1B4A6D-532B-4C11-8771-00D534B23AFA}" srcOrd="0" destOrd="0" presId="urn:microsoft.com/office/officeart/2008/layout/VerticalCurvedList"/>
    <dgm:cxn modelId="{B2FEBEF5-DD71-4560-B20F-A5B9536A3A9E}" type="presParOf" srcId="{0D1B4A6D-532B-4C11-8771-00D534B23AFA}" destId="{4D691A2E-831E-41C2-86C4-7B9E3EE6D38A}" srcOrd="0" destOrd="0" presId="urn:microsoft.com/office/officeart/2008/layout/VerticalCurvedList"/>
    <dgm:cxn modelId="{3597EE02-18A1-46FA-8538-AE38DAB8EA61}" type="presParOf" srcId="{0D1B4A6D-532B-4C11-8771-00D534B23AFA}" destId="{D54B85A3-7519-47BE-9071-067E7E8A49BC}" srcOrd="1" destOrd="0" presId="urn:microsoft.com/office/officeart/2008/layout/VerticalCurvedList"/>
    <dgm:cxn modelId="{724D4FBC-BE7F-4AE6-9CD4-A8E821D51639}" type="presParOf" srcId="{0D1B4A6D-532B-4C11-8771-00D534B23AFA}" destId="{2470302F-5743-4784-B86C-1C9F14E0BDA4}" srcOrd="2" destOrd="0" presId="urn:microsoft.com/office/officeart/2008/layout/VerticalCurvedList"/>
    <dgm:cxn modelId="{646C7F65-3EC9-40FD-BF1F-5783A471CB54}" type="presParOf" srcId="{0D1B4A6D-532B-4C11-8771-00D534B23AFA}" destId="{A065DC5D-B50E-4873-B368-72D356573759}" srcOrd="3" destOrd="0" presId="urn:microsoft.com/office/officeart/2008/layout/VerticalCurvedList"/>
    <dgm:cxn modelId="{CFBD0ED3-CC54-4094-BC43-9612E4ABC99C}" type="presParOf" srcId="{030D21BF-B16B-4BFB-8F43-938847DF7313}" destId="{63BEBEEA-3B0C-4C20-B770-688EE39249B9}" srcOrd="1" destOrd="0" presId="urn:microsoft.com/office/officeart/2008/layout/VerticalCurvedList"/>
    <dgm:cxn modelId="{F60DFA27-05E8-4C08-9955-5CC0C9CA58F5}" type="presParOf" srcId="{030D21BF-B16B-4BFB-8F43-938847DF7313}" destId="{3F795F64-B5BE-403D-8249-BCD6FC92E070}" srcOrd="2" destOrd="0" presId="urn:microsoft.com/office/officeart/2008/layout/VerticalCurvedList"/>
    <dgm:cxn modelId="{8E7D0882-2A77-40CF-A2B3-7D952132005A}" type="presParOf" srcId="{3F795F64-B5BE-403D-8249-BCD6FC92E070}" destId="{BFD96C02-012B-4ABA-B3F7-6DFE720AB77F}" srcOrd="0" destOrd="0" presId="urn:microsoft.com/office/officeart/2008/layout/VerticalCurvedList"/>
    <dgm:cxn modelId="{29BD8F41-19BB-4D23-8645-FD107203434F}" type="presParOf" srcId="{030D21BF-B16B-4BFB-8F43-938847DF7313}" destId="{E9E3CC87-F5ED-494E-BCB9-4DE2F4452A06}" srcOrd="3" destOrd="0" presId="urn:microsoft.com/office/officeart/2008/layout/VerticalCurvedList"/>
    <dgm:cxn modelId="{98E20FC0-89AD-48CC-AC23-8A8AD35D0483}" type="presParOf" srcId="{030D21BF-B16B-4BFB-8F43-938847DF7313}" destId="{AEA6E6B0-0C52-4341-8FC9-B5545EDEC44E}" srcOrd="4" destOrd="0" presId="urn:microsoft.com/office/officeart/2008/layout/VerticalCurvedList"/>
    <dgm:cxn modelId="{94BA8C98-0026-4416-B9E8-6DB690C76B77}" type="presParOf" srcId="{AEA6E6B0-0C52-4341-8FC9-B5545EDEC44E}" destId="{C9F7CF64-95D0-4A34-9615-D647F1F9E993}" srcOrd="0" destOrd="0" presId="urn:microsoft.com/office/officeart/2008/layout/VerticalCurvedList"/>
    <dgm:cxn modelId="{F288A81E-CBEB-470B-B29E-07B26FEBD124}" type="presParOf" srcId="{030D21BF-B16B-4BFB-8F43-938847DF7313}" destId="{D874DA14-D00E-411B-8619-D7CF63D02B6B}" srcOrd="5" destOrd="0" presId="urn:microsoft.com/office/officeart/2008/layout/VerticalCurvedList"/>
    <dgm:cxn modelId="{3D22AEC6-8BA0-4E3E-9BC4-392F5F786AB9}" type="presParOf" srcId="{030D21BF-B16B-4BFB-8F43-938847DF7313}" destId="{C33C7E58-D445-4E09-B416-BF215C238D88}" srcOrd="6" destOrd="0" presId="urn:microsoft.com/office/officeart/2008/layout/VerticalCurvedList"/>
    <dgm:cxn modelId="{46484961-93A4-4EED-83C9-FDCA8B7DAB07}" type="presParOf" srcId="{C33C7E58-D445-4E09-B416-BF215C238D88}" destId="{8C57DF86-F74E-48C8-9C85-A63C8888B012}" srcOrd="0" destOrd="0" presId="urn:microsoft.com/office/officeart/2008/layout/VerticalCurvedList"/>
    <dgm:cxn modelId="{8DB8CDF2-7708-4F40-8BDB-05D33BC5093F}" type="presParOf" srcId="{030D21BF-B16B-4BFB-8F43-938847DF7313}" destId="{F39609DB-6163-4A7D-A8A5-194A8BEA0044}" srcOrd="7" destOrd="0" presId="urn:microsoft.com/office/officeart/2008/layout/VerticalCurvedList"/>
    <dgm:cxn modelId="{5EF1A49A-0548-44C4-A756-C2C10F7DF7D9}" type="presParOf" srcId="{030D21BF-B16B-4BFB-8F43-938847DF7313}" destId="{65EA3327-5406-40C1-8034-E37965150232}" srcOrd="8" destOrd="0" presId="urn:microsoft.com/office/officeart/2008/layout/VerticalCurvedList"/>
    <dgm:cxn modelId="{30D0CDBD-D939-4195-A179-2F449B065D18}" type="presParOf" srcId="{65EA3327-5406-40C1-8034-E37965150232}" destId="{03501EF0-9720-4106-A35A-AE2F57016EDA}" srcOrd="0" destOrd="0" presId="urn:microsoft.com/office/officeart/2008/layout/VerticalCurvedList"/>
    <dgm:cxn modelId="{32F646E9-3997-4740-BD49-34D8C49D8F28}" type="presParOf" srcId="{030D21BF-B16B-4BFB-8F43-938847DF7313}" destId="{0B8B485A-5266-458D-A9D4-F5C89EE1ED44}" srcOrd="9" destOrd="0" presId="urn:microsoft.com/office/officeart/2008/layout/VerticalCurvedList"/>
    <dgm:cxn modelId="{E1549172-00EC-4F7E-908C-FF6BAED1D733}" type="presParOf" srcId="{030D21BF-B16B-4BFB-8F43-938847DF7313}" destId="{5A315321-0C5B-4B61-A355-10A5118603E1}" srcOrd="10" destOrd="0" presId="urn:microsoft.com/office/officeart/2008/layout/VerticalCurvedList"/>
    <dgm:cxn modelId="{D8127B82-5A20-41E6-9B32-DC9E3A6BD2CA}" type="presParOf" srcId="{5A315321-0C5B-4B61-A355-10A5118603E1}" destId="{EC31D43D-A66D-46F3-9768-6D54BC26AD23}" srcOrd="0" destOrd="0" presId="urn:microsoft.com/office/officeart/2008/layout/VerticalCurvedList"/>
    <dgm:cxn modelId="{CC4C8500-3BF8-49EE-9C70-0BCBBBDB1304}" type="presParOf" srcId="{030D21BF-B16B-4BFB-8F43-938847DF7313}" destId="{77907276-4E87-42B9-B8D8-5F7993E9920F}" srcOrd="11" destOrd="0" presId="urn:microsoft.com/office/officeart/2008/layout/VerticalCurvedList"/>
    <dgm:cxn modelId="{B92F43AA-F21A-4561-AFAD-50699B5A716E}" type="presParOf" srcId="{030D21BF-B16B-4BFB-8F43-938847DF7313}" destId="{ADCDD6E2-8288-4AFC-A9EF-837519F2F141}" srcOrd="12" destOrd="0" presId="urn:microsoft.com/office/officeart/2008/layout/VerticalCurvedList"/>
    <dgm:cxn modelId="{9BC804BD-6549-491A-B9B3-A9E9EDC75EBC}" type="presParOf" srcId="{ADCDD6E2-8288-4AFC-A9EF-837519F2F141}" destId="{9BC58311-7FDB-4AE1-919F-9DE61081F598}" srcOrd="0" destOrd="0" presId="urn:microsoft.com/office/officeart/2008/layout/VerticalCurvedList"/>
    <dgm:cxn modelId="{0B6AA671-9274-4CBD-A29E-F25C0B813333}" type="presParOf" srcId="{030D21BF-B16B-4BFB-8F43-938847DF7313}" destId="{3F13FC0D-17BB-42D1-9923-0AA917D59370}" srcOrd="13" destOrd="0" presId="urn:microsoft.com/office/officeart/2008/layout/VerticalCurvedList"/>
    <dgm:cxn modelId="{A495C9F5-C4F3-4582-B3DD-F68D3B3181FC}" type="presParOf" srcId="{030D21BF-B16B-4BFB-8F43-938847DF7313}" destId="{A586504B-4273-45E9-875B-F41B5823566A}" srcOrd="14" destOrd="0" presId="urn:microsoft.com/office/officeart/2008/layout/VerticalCurvedList"/>
    <dgm:cxn modelId="{9B836EE6-7C10-4EF1-A00D-1C5E6A2F1C65}" type="presParOf" srcId="{A586504B-4273-45E9-875B-F41B5823566A}" destId="{29E10254-C396-48DF-A13F-D5D5A0A07757}" srcOrd="0" destOrd="0" presId="urn:microsoft.com/office/officeart/2008/layout/VerticalCurvedLis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47CD5BFC-BAE8-4AEA-BA10-FFB4059825C0}" type="doc">
      <dgm:prSet loTypeId="urn:microsoft.com/office/officeart/2008/layout/VerticalCircleList" loCatId="list" qsTypeId="urn:microsoft.com/office/officeart/2005/8/quickstyle/simple2" qsCatId="simple" csTypeId="urn:microsoft.com/office/officeart/2005/8/colors/colorful2" csCatId="colorful" phldr="1"/>
      <dgm:spPr/>
      <dgm:t>
        <a:bodyPr/>
        <a:lstStyle/>
        <a:p>
          <a:endParaRPr lang="en-US"/>
        </a:p>
      </dgm:t>
    </dgm:pt>
    <dgm:pt modelId="{C9CC1E78-D915-41AF-96AC-AE43ECCE4B72}">
      <dgm:prSet custT="1"/>
      <dgm:spPr/>
      <dgm:t>
        <a:bodyPr/>
        <a:lstStyle/>
        <a:p>
          <a:pPr algn="r" rtl="1"/>
          <a:r>
            <a:rPr lang="ar-EG" sz="3200" b="1" dirty="0" smtClean="0">
              <a:latin typeface="Adobe Arabic" pitchFamily="18" charset="-78"/>
              <a:cs typeface="Adobe Arabic" pitchFamily="18" charset="-78"/>
            </a:rPr>
            <a:t>تغيير مظهر النص</a:t>
          </a:r>
          <a:endParaRPr lang="en-US" sz="3200" b="1" dirty="0">
            <a:latin typeface="Adobe Arabic" pitchFamily="18" charset="-78"/>
            <a:cs typeface="Adobe Arabic" pitchFamily="18" charset="-78"/>
          </a:endParaRPr>
        </a:p>
      </dgm:t>
    </dgm:pt>
    <dgm:pt modelId="{03227FEA-BFF0-4DBC-99AB-EC0C8ED00783}" type="parTrans" cxnId="{1C9FEED9-A376-4D07-B6C3-1D51DC7CB614}">
      <dgm:prSet/>
      <dgm:spPr/>
      <dgm:t>
        <a:bodyPr/>
        <a:lstStyle/>
        <a:p>
          <a:pPr algn="r" rtl="1"/>
          <a:endParaRPr lang="en-US" sz="2800" b="1">
            <a:cs typeface="+mj-cs"/>
          </a:endParaRPr>
        </a:p>
      </dgm:t>
    </dgm:pt>
    <dgm:pt modelId="{07C019DA-0FD7-4710-86EB-0DAEC2ABE11C}" type="sibTrans" cxnId="{1C9FEED9-A376-4D07-B6C3-1D51DC7CB614}">
      <dgm:prSet/>
      <dgm:spPr/>
      <dgm:t>
        <a:bodyPr/>
        <a:lstStyle/>
        <a:p>
          <a:pPr algn="r" rtl="1"/>
          <a:endParaRPr lang="en-US" sz="2800" b="1">
            <a:cs typeface="+mj-cs"/>
          </a:endParaRPr>
        </a:p>
      </dgm:t>
    </dgm:pt>
    <dgm:pt modelId="{BF86FDE1-A7A2-4610-8FFF-F2BD8DCA71E6}">
      <dgm:prSet custT="1"/>
      <dgm:spPr/>
      <dgm:t>
        <a:bodyPr/>
        <a:lstStyle/>
        <a:p>
          <a:pPr algn="r" rtl="1"/>
          <a:r>
            <a:rPr lang="ar-EG" sz="3200" b="1" dirty="0" smtClean="0">
              <a:latin typeface="Adobe Arabic" pitchFamily="18" charset="-78"/>
              <a:cs typeface="Adobe Arabic" pitchFamily="18" charset="-78"/>
            </a:rPr>
            <a:t>المجموعة محاذاة من الشريط الرئيسي</a:t>
          </a:r>
          <a:endParaRPr lang="en-US" sz="3200" b="1" dirty="0">
            <a:latin typeface="Adobe Arabic" pitchFamily="18" charset="-78"/>
            <a:cs typeface="Adobe Arabic" pitchFamily="18" charset="-78"/>
          </a:endParaRPr>
        </a:p>
      </dgm:t>
    </dgm:pt>
    <dgm:pt modelId="{59AD9B77-4EA6-4BFA-9ABA-CE3693F23855}" type="parTrans" cxnId="{9E87F343-CAD9-4525-AC8F-32BEDDF2C78B}">
      <dgm:prSet/>
      <dgm:spPr/>
      <dgm:t>
        <a:bodyPr/>
        <a:lstStyle/>
        <a:p>
          <a:pPr algn="r" rtl="1"/>
          <a:endParaRPr lang="en-US" sz="2800" b="1">
            <a:cs typeface="+mj-cs"/>
          </a:endParaRPr>
        </a:p>
      </dgm:t>
    </dgm:pt>
    <dgm:pt modelId="{DA7335B6-D1F1-4483-BEDC-1F75A3DA3CAC}" type="sibTrans" cxnId="{9E87F343-CAD9-4525-AC8F-32BEDDF2C78B}">
      <dgm:prSet/>
      <dgm:spPr/>
      <dgm:t>
        <a:bodyPr/>
        <a:lstStyle/>
        <a:p>
          <a:pPr algn="r" rtl="1"/>
          <a:endParaRPr lang="en-US" sz="2800" b="1">
            <a:cs typeface="+mj-cs"/>
          </a:endParaRPr>
        </a:p>
      </dgm:t>
    </dgm:pt>
    <dgm:pt modelId="{524FD61B-DAA9-4A80-88DD-2ADAACBCA1E7}">
      <dgm:prSet custT="1"/>
      <dgm:spPr/>
      <dgm:t>
        <a:bodyPr/>
        <a:lstStyle/>
        <a:p>
          <a:pPr algn="r" rtl="1"/>
          <a:r>
            <a:rPr lang="ar-EG" sz="3200" b="1" dirty="0" smtClean="0">
              <a:latin typeface="Adobe Arabic" pitchFamily="18" charset="-78"/>
              <a:cs typeface="Adobe Arabic" pitchFamily="18" charset="-78"/>
            </a:rPr>
            <a:t>تغيير عرض العمود وارتفاع الصف</a:t>
          </a:r>
          <a:endParaRPr lang="en-US" sz="3200" b="1" dirty="0">
            <a:latin typeface="Adobe Arabic" pitchFamily="18" charset="-78"/>
            <a:cs typeface="Adobe Arabic" pitchFamily="18" charset="-78"/>
          </a:endParaRPr>
        </a:p>
      </dgm:t>
    </dgm:pt>
    <dgm:pt modelId="{59B54366-C887-43CD-8A68-F440A1E751D9}" type="parTrans" cxnId="{FE3DA207-83C5-4A22-89F4-28C439509A9C}">
      <dgm:prSet/>
      <dgm:spPr/>
      <dgm:t>
        <a:bodyPr/>
        <a:lstStyle/>
        <a:p>
          <a:pPr algn="r" rtl="1"/>
          <a:endParaRPr lang="en-US" sz="2800" b="1">
            <a:cs typeface="+mj-cs"/>
          </a:endParaRPr>
        </a:p>
      </dgm:t>
    </dgm:pt>
    <dgm:pt modelId="{A9328626-2A8C-4BB0-8ECC-C660D927041A}" type="sibTrans" cxnId="{FE3DA207-83C5-4A22-89F4-28C439509A9C}">
      <dgm:prSet/>
      <dgm:spPr/>
      <dgm:t>
        <a:bodyPr/>
        <a:lstStyle/>
        <a:p>
          <a:pPr algn="r" rtl="1"/>
          <a:endParaRPr lang="en-US" sz="2800" b="1">
            <a:cs typeface="+mj-cs"/>
          </a:endParaRPr>
        </a:p>
      </dgm:t>
    </dgm:pt>
    <dgm:pt modelId="{A83F6C5A-D12F-4EFB-9619-A23A85EB1E52}">
      <dgm:prSet custT="1"/>
      <dgm:spPr/>
      <dgm:t>
        <a:bodyPr/>
        <a:lstStyle/>
        <a:p>
          <a:pPr algn="r" rtl="1"/>
          <a:r>
            <a:rPr lang="ar-EG" sz="3200" b="1" dirty="0" smtClean="0">
              <a:latin typeface="Adobe Arabic" pitchFamily="18" charset="-78"/>
              <a:cs typeface="Adobe Arabic" pitchFamily="18" charset="-78"/>
            </a:rPr>
            <a:t>تغيير عرض عمود بحيث يتم ضبطه تلقائيًا على المحتوى</a:t>
          </a:r>
          <a:endParaRPr lang="en-US" sz="3200" b="1" dirty="0">
            <a:latin typeface="Adobe Arabic" pitchFamily="18" charset="-78"/>
            <a:cs typeface="Adobe Arabic" pitchFamily="18" charset="-78"/>
          </a:endParaRPr>
        </a:p>
      </dgm:t>
    </dgm:pt>
    <dgm:pt modelId="{38C6CDB7-5D93-445C-91E8-4F2F536731C1}" type="parTrans" cxnId="{01451D0C-E5CE-4889-9C44-454B396C570A}">
      <dgm:prSet/>
      <dgm:spPr/>
      <dgm:t>
        <a:bodyPr/>
        <a:lstStyle/>
        <a:p>
          <a:pPr algn="r" rtl="1"/>
          <a:endParaRPr lang="en-US" sz="2800" b="1">
            <a:cs typeface="+mj-cs"/>
          </a:endParaRPr>
        </a:p>
      </dgm:t>
    </dgm:pt>
    <dgm:pt modelId="{7614BEF8-5FE4-48C4-8C7E-8D8E766B26C8}" type="sibTrans" cxnId="{01451D0C-E5CE-4889-9C44-454B396C570A}">
      <dgm:prSet/>
      <dgm:spPr/>
      <dgm:t>
        <a:bodyPr/>
        <a:lstStyle/>
        <a:p>
          <a:pPr algn="r" rtl="1"/>
          <a:endParaRPr lang="en-US" sz="2800" b="1">
            <a:cs typeface="+mj-cs"/>
          </a:endParaRPr>
        </a:p>
      </dgm:t>
    </dgm:pt>
    <dgm:pt modelId="{98E2DBBF-27C4-426F-AC39-FC8B36357DB9}" type="pres">
      <dgm:prSet presAssocID="{47CD5BFC-BAE8-4AEA-BA10-FFB4059825C0}" presName="Name0" presStyleCnt="0">
        <dgm:presLayoutVars>
          <dgm:dir/>
        </dgm:presLayoutVars>
      </dgm:prSet>
      <dgm:spPr/>
      <dgm:t>
        <a:bodyPr/>
        <a:lstStyle/>
        <a:p>
          <a:endParaRPr lang="en-US"/>
        </a:p>
      </dgm:t>
    </dgm:pt>
    <dgm:pt modelId="{458FA22E-218B-45A8-AA2D-BFB8CA999911}" type="pres">
      <dgm:prSet presAssocID="{C9CC1E78-D915-41AF-96AC-AE43ECCE4B72}" presName="noChildren" presStyleCnt="0"/>
      <dgm:spPr/>
    </dgm:pt>
    <dgm:pt modelId="{1CC2BE15-6022-4A34-91DA-AFF883E9EF00}" type="pres">
      <dgm:prSet presAssocID="{C9CC1E78-D915-41AF-96AC-AE43ECCE4B72}" presName="gap" presStyleCnt="0"/>
      <dgm:spPr/>
    </dgm:pt>
    <dgm:pt modelId="{7C7EF783-157F-47F4-9F9B-51926F159A17}" type="pres">
      <dgm:prSet presAssocID="{C9CC1E78-D915-41AF-96AC-AE43ECCE4B72}" presName="medCircle2" presStyleLbl="vennNode1" presStyleIdx="0" presStyleCnt="4"/>
      <dgm:spPr/>
    </dgm:pt>
    <dgm:pt modelId="{B66089A7-DCFB-4CAC-83D8-15AE99698047}" type="pres">
      <dgm:prSet presAssocID="{C9CC1E78-D915-41AF-96AC-AE43ECCE4B72}" presName="txLvlOnly1" presStyleLbl="revTx" presStyleIdx="0" presStyleCnt="4"/>
      <dgm:spPr/>
      <dgm:t>
        <a:bodyPr/>
        <a:lstStyle/>
        <a:p>
          <a:endParaRPr lang="en-US"/>
        </a:p>
      </dgm:t>
    </dgm:pt>
    <dgm:pt modelId="{37BF35BA-1C66-448B-928D-8DB4CA0232C4}" type="pres">
      <dgm:prSet presAssocID="{BF86FDE1-A7A2-4610-8FFF-F2BD8DCA71E6}" presName="noChildren" presStyleCnt="0"/>
      <dgm:spPr/>
    </dgm:pt>
    <dgm:pt modelId="{DF4F5697-C6CA-4217-8848-1DAF6ACBC46F}" type="pres">
      <dgm:prSet presAssocID="{BF86FDE1-A7A2-4610-8FFF-F2BD8DCA71E6}" presName="gap" presStyleCnt="0"/>
      <dgm:spPr/>
    </dgm:pt>
    <dgm:pt modelId="{A4AB07C3-2788-4207-8058-6F3F7C5C98F6}" type="pres">
      <dgm:prSet presAssocID="{BF86FDE1-A7A2-4610-8FFF-F2BD8DCA71E6}" presName="medCircle2" presStyleLbl="vennNode1" presStyleIdx="1" presStyleCnt="4"/>
      <dgm:spPr/>
    </dgm:pt>
    <dgm:pt modelId="{7A56B47D-C666-42FD-B64A-AB0E4F9BFBC9}" type="pres">
      <dgm:prSet presAssocID="{BF86FDE1-A7A2-4610-8FFF-F2BD8DCA71E6}" presName="txLvlOnly1" presStyleLbl="revTx" presStyleIdx="1" presStyleCnt="4"/>
      <dgm:spPr/>
      <dgm:t>
        <a:bodyPr/>
        <a:lstStyle/>
        <a:p>
          <a:endParaRPr lang="en-US"/>
        </a:p>
      </dgm:t>
    </dgm:pt>
    <dgm:pt modelId="{132D1C26-842C-4B8E-9038-0C767C5F0DAB}" type="pres">
      <dgm:prSet presAssocID="{524FD61B-DAA9-4A80-88DD-2ADAACBCA1E7}" presName="noChildren" presStyleCnt="0"/>
      <dgm:spPr/>
    </dgm:pt>
    <dgm:pt modelId="{7C6058BA-3230-4206-B83C-90A553EC5E2C}" type="pres">
      <dgm:prSet presAssocID="{524FD61B-DAA9-4A80-88DD-2ADAACBCA1E7}" presName="gap" presStyleCnt="0"/>
      <dgm:spPr/>
    </dgm:pt>
    <dgm:pt modelId="{97A15537-F52C-4736-A424-E0D8C7387384}" type="pres">
      <dgm:prSet presAssocID="{524FD61B-DAA9-4A80-88DD-2ADAACBCA1E7}" presName="medCircle2" presStyleLbl="vennNode1" presStyleIdx="2" presStyleCnt="4"/>
      <dgm:spPr/>
    </dgm:pt>
    <dgm:pt modelId="{FDC8EDB7-0544-4534-B985-9273D3A39F89}" type="pres">
      <dgm:prSet presAssocID="{524FD61B-DAA9-4A80-88DD-2ADAACBCA1E7}" presName="txLvlOnly1" presStyleLbl="revTx" presStyleIdx="2" presStyleCnt="4"/>
      <dgm:spPr/>
      <dgm:t>
        <a:bodyPr/>
        <a:lstStyle/>
        <a:p>
          <a:endParaRPr lang="en-US"/>
        </a:p>
      </dgm:t>
    </dgm:pt>
    <dgm:pt modelId="{5DEE9862-985E-42E8-A305-CA224B50687F}" type="pres">
      <dgm:prSet presAssocID="{A83F6C5A-D12F-4EFB-9619-A23A85EB1E52}" presName="noChildren" presStyleCnt="0"/>
      <dgm:spPr/>
    </dgm:pt>
    <dgm:pt modelId="{761F7DAF-8C94-45AF-B0DD-EBF6F3B8CF1A}" type="pres">
      <dgm:prSet presAssocID="{A83F6C5A-D12F-4EFB-9619-A23A85EB1E52}" presName="gap" presStyleCnt="0"/>
      <dgm:spPr/>
    </dgm:pt>
    <dgm:pt modelId="{F5CFAA8D-AE59-461A-9628-06E3E3A623FB}" type="pres">
      <dgm:prSet presAssocID="{A83F6C5A-D12F-4EFB-9619-A23A85EB1E52}" presName="medCircle2" presStyleLbl="vennNode1" presStyleIdx="3" presStyleCnt="4"/>
      <dgm:spPr/>
    </dgm:pt>
    <dgm:pt modelId="{D4737DCD-BC15-431A-8E9F-4F158616DD88}" type="pres">
      <dgm:prSet presAssocID="{A83F6C5A-D12F-4EFB-9619-A23A85EB1E52}" presName="txLvlOnly1" presStyleLbl="revTx" presStyleIdx="3" presStyleCnt="4"/>
      <dgm:spPr/>
      <dgm:t>
        <a:bodyPr/>
        <a:lstStyle/>
        <a:p>
          <a:endParaRPr lang="en-US"/>
        </a:p>
      </dgm:t>
    </dgm:pt>
  </dgm:ptLst>
  <dgm:cxnLst>
    <dgm:cxn modelId="{FE3DA207-83C5-4A22-89F4-28C439509A9C}" srcId="{47CD5BFC-BAE8-4AEA-BA10-FFB4059825C0}" destId="{524FD61B-DAA9-4A80-88DD-2ADAACBCA1E7}" srcOrd="2" destOrd="0" parTransId="{59B54366-C887-43CD-8A68-F440A1E751D9}" sibTransId="{A9328626-2A8C-4BB0-8ECC-C660D927041A}"/>
    <dgm:cxn modelId="{F579C36D-4572-4C4C-B1FA-AA8AABA7D9F7}" type="presOf" srcId="{47CD5BFC-BAE8-4AEA-BA10-FFB4059825C0}" destId="{98E2DBBF-27C4-426F-AC39-FC8B36357DB9}" srcOrd="0" destOrd="0" presId="urn:microsoft.com/office/officeart/2008/layout/VerticalCircleList"/>
    <dgm:cxn modelId="{01451D0C-E5CE-4889-9C44-454B396C570A}" srcId="{47CD5BFC-BAE8-4AEA-BA10-FFB4059825C0}" destId="{A83F6C5A-D12F-4EFB-9619-A23A85EB1E52}" srcOrd="3" destOrd="0" parTransId="{38C6CDB7-5D93-445C-91E8-4F2F536731C1}" sibTransId="{7614BEF8-5FE4-48C4-8C7E-8D8E766B26C8}"/>
    <dgm:cxn modelId="{DBE503CC-3BE9-408B-B14E-9AAC5FB99B0C}" type="presOf" srcId="{524FD61B-DAA9-4A80-88DD-2ADAACBCA1E7}" destId="{FDC8EDB7-0544-4534-B985-9273D3A39F89}" srcOrd="0" destOrd="0" presId="urn:microsoft.com/office/officeart/2008/layout/VerticalCircleList"/>
    <dgm:cxn modelId="{B245FACA-D855-4570-A15C-68B11CFD1092}" type="presOf" srcId="{BF86FDE1-A7A2-4610-8FFF-F2BD8DCA71E6}" destId="{7A56B47D-C666-42FD-B64A-AB0E4F9BFBC9}" srcOrd="0" destOrd="0" presId="urn:microsoft.com/office/officeart/2008/layout/VerticalCircleList"/>
    <dgm:cxn modelId="{9E87F343-CAD9-4525-AC8F-32BEDDF2C78B}" srcId="{47CD5BFC-BAE8-4AEA-BA10-FFB4059825C0}" destId="{BF86FDE1-A7A2-4610-8FFF-F2BD8DCA71E6}" srcOrd="1" destOrd="0" parTransId="{59AD9B77-4EA6-4BFA-9ABA-CE3693F23855}" sibTransId="{DA7335B6-D1F1-4483-BEDC-1F75A3DA3CAC}"/>
    <dgm:cxn modelId="{98BE1C68-3DE7-45F7-BCC8-F1A0A4D5677E}" type="presOf" srcId="{C9CC1E78-D915-41AF-96AC-AE43ECCE4B72}" destId="{B66089A7-DCFB-4CAC-83D8-15AE99698047}" srcOrd="0" destOrd="0" presId="urn:microsoft.com/office/officeart/2008/layout/VerticalCircleList"/>
    <dgm:cxn modelId="{5F7483C1-40C2-48F9-90EB-661F8A2B91C6}" type="presOf" srcId="{A83F6C5A-D12F-4EFB-9619-A23A85EB1E52}" destId="{D4737DCD-BC15-431A-8E9F-4F158616DD88}" srcOrd="0" destOrd="0" presId="urn:microsoft.com/office/officeart/2008/layout/VerticalCircleList"/>
    <dgm:cxn modelId="{1C9FEED9-A376-4D07-B6C3-1D51DC7CB614}" srcId="{47CD5BFC-BAE8-4AEA-BA10-FFB4059825C0}" destId="{C9CC1E78-D915-41AF-96AC-AE43ECCE4B72}" srcOrd="0" destOrd="0" parTransId="{03227FEA-BFF0-4DBC-99AB-EC0C8ED00783}" sibTransId="{07C019DA-0FD7-4710-86EB-0DAEC2ABE11C}"/>
    <dgm:cxn modelId="{3C661D3A-C4ED-40C1-8D64-17909E9E381D}" type="presParOf" srcId="{98E2DBBF-27C4-426F-AC39-FC8B36357DB9}" destId="{458FA22E-218B-45A8-AA2D-BFB8CA999911}" srcOrd="0" destOrd="0" presId="urn:microsoft.com/office/officeart/2008/layout/VerticalCircleList"/>
    <dgm:cxn modelId="{D0C53860-5E41-4ECB-A91F-FA0A926C8770}" type="presParOf" srcId="{458FA22E-218B-45A8-AA2D-BFB8CA999911}" destId="{1CC2BE15-6022-4A34-91DA-AFF883E9EF00}" srcOrd="0" destOrd="0" presId="urn:microsoft.com/office/officeart/2008/layout/VerticalCircleList"/>
    <dgm:cxn modelId="{A7DF3F07-B9B4-48AD-9E93-D326D1B1906A}" type="presParOf" srcId="{458FA22E-218B-45A8-AA2D-BFB8CA999911}" destId="{7C7EF783-157F-47F4-9F9B-51926F159A17}" srcOrd="1" destOrd="0" presId="urn:microsoft.com/office/officeart/2008/layout/VerticalCircleList"/>
    <dgm:cxn modelId="{105BE01A-A597-4450-9BC0-42D88A2A44D6}" type="presParOf" srcId="{458FA22E-218B-45A8-AA2D-BFB8CA999911}" destId="{B66089A7-DCFB-4CAC-83D8-15AE99698047}" srcOrd="2" destOrd="0" presId="urn:microsoft.com/office/officeart/2008/layout/VerticalCircleList"/>
    <dgm:cxn modelId="{7A573E4F-81AF-45C9-924B-C5D8BF2F2CA6}" type="presParOf" srcId="{98E2DBBF-27C4-426F-AC39-FC8B36357DB9}" destId="{37BF35BA-1C66-448B-928D-8DB4CA0232C4}" srcOrd="1" destOrd="0" presId="urn:microsoft.com/office/officeart/2008/layout/VerticalCircleList"/>
    <dgm:cxn modelId="{7E33DB0C-DF9C-4A77-92F4-A8BBFF86F154}" type="presParOf" srcId="{37BF35BA-1C66-448B-928D-8DB4CA0232C4}" destId="{DF4F5697-C6CA-4217-8848-1DAF6ACBC46F}" srcOrd="0" destOrd="0" presId="urn:microsoft.com/office/officeart/2008/layout/VerticalCircleList"/>
    <dgm:cxn modelId="{5FC594D2-9DF7-4DFF-8F65-EB9667E16D4B}" type="presParOf" srcId="{37BF35BA-1C66-448B-928D-8DB4CA0232C4}" destId="{A4AB07C3-2788-4207-8058-6F3F7C5C98F6}" srcOrd="1" destOrd="0" presId="urn:microsoft.com/office/officeart/2008/layout/VerticalCircleList"/>
    <dgm:cxn modelId="{4711C899-F120-46C6-BBE6-4197E84284B0}" type="presParOf" srcId="{37BF35BA-1C66-448B-928D-8DB4CA0232C4}" destId="{7A56B47D-C666-42FD-B64A-AB0E4F9BFBC9}" srcOrd="2" destOrd="0" presId="urn:microsoft.com/office/officeart/2008/layout/VerticalCircleList"/>
    <dgm:cxn modelId="{BE0DC374-6366-429A-9634-4D2EAD359CB1}" type="presParOf" srcId="{98E2DBBF-27C4-426F-AC39-FC8B36357DB9}" destId="{132D1C26-842C-4B8E-9038-0C767C5F0DAB}" srcOrd="2" destOrd="0" presId="urn:microsoft.com/office/officeart/2008/layout/VerticalCircleList"/>
    <dgm:cxn modelId="{BE073C86-2F76-4C43-83E4-020465656934}" type="presParOf" srcId="{132D1C26-842C-4B8E-9038-0C767C5F0DAB}" destId="{7C6058BA-3230-4206-B83C-90A553EC5E2C}" srcOrd="0" destOrd="0" presId="urn:microsoft.com/office/officeart/2008/layout/VerticalCircleList"/>
    <dgm:cxn modelId="{66E563E0-B847-42E3-B885-2183BB762CF3}" type="presParOf" srcId="{132D1C26-842C-4B8E-9038-0C767C5F0DAB}" destId="{97A15537-F52C-4736-A424-E0D8C7387384}" srcOrd="1" destOrd="0" presId="urn:microsoft.com/office/officeart/2008/layout/VerticalCircleList"/>
    <dgm:cxn modelId="{5AD976E6-9D40-4A6F-90D2-A6D30D523AF8}" type="presParOf" srcId="{132D1C26-842C-4B8E-9038-0C767C5F0DAB}" destId="{FDC8EDB7-0544-4534-B985-9273D3A39F89}" srcOrd="2" destOrd="0" presId="urn:microsoft.com/office/officeart/2008/layout/VerticalCircleList"/>
    <dgm:cxn modelId="{77B90A3C-EC6A-4DC9-9B48-2A4D361DB0CB}" type="presParOf" srcId="{98E2DBBF-27C4-426F-AC39-FC8B36357DB9}" destId="{5DEE9862-985E-42E8-A305-CA224B50687F}" srcOrd="3" destOrd="0" presId="urn:microsoft.com/office/officeart/2008/layout/VerticalCircleList"/>
    <dgm:cxn modelId="{558587CB-10BA-448A-B334-3CB9890A2F7B}" type="presParOf" srcId="{5DEE9862-985E-42E8-A305-CA224B50687F}" destId="{761F7DAF-8C94-45AF-B0DD-EBF6F3B8CF1A}" srcOrd="0" destOrd="0" presId="urn:microsoft.com/office/officeart/2008/layout/VerticalCircleList"/>
    <dgm:cxn modelId="{8DD5B9E4-832C-4109-8887-DD41E9AFA942}" type="presParOf" srcId="{5DEE9862-985E-42E8-A305-CA224B50687F}" destId="{F5CFAA8D-AE59-461A-9628-06E3E3A623FB}" srcOrd="1" destOrd="0" presId="urn:microsoft.com/office/officeart/2008/layout/VerticalCircleList"/>
    <dgm:cxn modelId="{34B1F9DF-1D02-440D-9CD7-229453A98CBC}" type="presParOf" srcId="{5DEE9862-985E-42E8-A305-CA224B50687F}" destId="{D4737DCD-BC15-431A-8E9F-4F158616DD88}" srcOrd="2" destOrd="0" presId="urn:microsoft.com/office/officeart/2008/layout/VerticalCircle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4.xml><?xml version="1.0" encoding="utf-8"?>
<dgm:dataModel xmlns:dgm="http://schemas.openxmlformats.org/drawingml/2006/diagram" xmlns:a="http://schemas.openxmlformats.org/drawingml/2006/main">
  <dgm:ptLst>
    <dgm:pt modelId="{9AB759E8-487D-4A13-B409-440CB09D065B}" type="doc">
      <dgm:prSet loTypeId="urn:microsoft.com/office/officeart/2005/8/layout/target3" loCatId="list" qsTypeId="urn:microsoft.com/office/officeart/2005/8/quickstyle/simple3" qsCatId="simple" csTypeId="urn:microsoft.com/office/officeart/2005/8/colors/colorful1" csCatId="colorful" phldr="1"/>
      <dgm:spPr/>
      <dgm:t>
        <a:bodyPr/>
        <a:lstStyle/>
        <a:p>
          <a:endParaRPr lang="en-US"/>
        </a:p>
      </dgm:t>
    </dgm:pt>
    <dgm:pt modelId="{E8713DA4-6765-4DF5-A257-6FB554602C70}">
      <dgm:prSet custT="1"/>
      <dgm:spPr/>
      <dgm:t>
        <a:bodyPr/>
        <a:lstStyle/>
        <a:p>
          <a:pPr algn="ctr" rtl="1"/>
          <a:r>
            <a:rPr lang="ar-EG" sz="3600" b="1" smtClean="0">
              <a:latin typeface="Adobe Arabic" pitchFamily="18" charset="-78"/>
              <a:cs typeface="Adobe Arabic" pitchFamily="18" charset="-78"/>
            </a:rPr>
            <a:t>نسخ عرض عمود إلى عمود آخر</a:t>
          </a:r>
          <a:endParaRPr lang="en-US" sz="3600" b="1">
            <a:latin typeface="Adobe Arabic" pitchFamily="18" charset="-78"/>
            <a:cs typeface="Adobe Arabic" pitchFamily="18" charset="-78"/>
          </a:endParaRPr>
        </a:p>
      </dgm:t>
    </dgm:pt>
    <dgm:pt modelId="{CECCF828-BED5-469B-B5B9-E50653815E3F}" type="parTrans" cxnId="{5106878E-12E3-43BA-96B9-DBDE27A7BCC5}">
      <dgm:prSet/>
      <dgm:spPr/>
      <dgm:t>
        <a:bodyPr/>
        <a:lstStyle/>
        <a:p>
          <a:pPr algn="ctr" rtl="1"/>
          <a:endParaRPr lang="en-US" sz="2800" b="1">
            <a:cs typeface="+mj-cs"/>
          </a:endParaRPr>
        </a:p>
      </dgm:t>
    </dgm:pt>
    <dgm:pt modelId="{BC2CDD6D-E2D2-4919-AD6F-CEB93665F2A4}" type="sibTrans" cxnId="{5106878E-12E3-43BA-96B9-DBDE27A7BCC5}">
      <dgm:prSet/>
      <dgm:spPr/>
      <dgm:t>
        <a:bodyPr/>
        <a:lstStyle/>
        <a:p>
          <a:pPr algn="ctr" rtl="1"/>
          <a:endParaRPr lang="en-US" sz="2800" b="1">
            <a:cs typeface="+mj-cs"/>
          </a:endParaRPr>
        </a:p>
      </dgm:t>
    </dgm:pt>
    <dgm:pt modelId="{1E28CAD5-30E9-4086-B23A-029BDFF52568}">
      <dgm:prSet custT="1"/>
      <dgm:spPr/>
      <dgm:t>
        <a:bodyPr/>
        <a:lstStyle/>
        <a:p>
          <a:pPr algn="ctr" rtl="1"/>
          <a:r>
            <a:rPr lang="ar-EG" sz="3600" b="1" smtClean="0">
              <a:latin typeface="Adobe Arabic" pitchFamily="18" charset="-78"/>
              <a:cs typeface="Adobe Arabic" pitchFamily="18" charset="-78"/>
            </a:rPr>
            <a:t>تنسيق الأرقام والتواريخ</a:t>
          </a:r>
          <a:endParaRPr lang="en-US" sz="3600" b="1">
            <a:latin typeface="Adobe Arabic" pitchFamily="18" charset="-78"/>
            <a:cs typeface="Adobe Arabic" pitchFamily="18" charset="-78"/>
          </a:endParaRPr>
        </a:p>
      </dgm:t>
    </dgm:pt>
    <dgm:pt modelId="{BF53A316-0B16-4841-8ADB-F1F1CA733680}" type="parTrans" cxnId="{8DA3C464-4A42-4E84-A900-E95554C8F5F5}">
      <dgm:prSet/>
      <dgm:spPr/>
      <dgm:t>
        <a:bodyPr/>
        <a:lstStyle/>
        <a:p>
          <a:pPr algn="ctr" rtl="1"/>
          <a:endParaRPr lang="en-US" sz="2800" b="1">
            <a:cs typeface="+mj-cs"/>
          </a:endParaRPr>
        </a:p>
      </dgm:t>
    </dgm:pt>
    <dgm:pt modelId="{D87AB245-1DC3-499F-BB9B-481CC38D9347}" type="sibTrans" cxnId="{8DA3C464-4A42-4E84-A900-E95554C8F5F5}">
      <dgm:prSet/>
      <dgm:spPr/>
      <dgm:t>
        <a:bodyPr/>
        <a:lstStyle/>
        <a:p>
          <a:pPr algn="ctr" rtl="1"/>
          <a:endParaRPr lang="en-US" sz="2800" b="1">
            <a:cs typeface="+mj-cs"/>
          </a:endParaRPr>
        </a:p>
      </dgm:t>
    </dgm:pt>
    <dgm:pt modelId="{8543B78F-2D29-4F19-936C-B5823ECF5F39}">
      <dgm:prSet custT="1"/>
      <dgm:spPr/>
      <dgm:t>
        <a:bodyPr/>
        <a:lstStyle/>
        <a:p>
          <a:pPr algn="ctr" rtl="1"/>
          <a:r>
            <a:rPr lang="ar-EG" sz="3600" b="1" smtClean="0">
              <a:latin typeface="Adobe Arabic" pitchFamily="18" charset="-78"/>
              <a:cs typeface="Adobe Arabic" pitchFamily="18" charset="-78"/>
            </a:rPr>
            <a:t>نسخ التنسيق</a:t>
          </a:r>
          <a:endParaRPr lang="en-US" sz="3600" b="1">
            <a:latin typeface="Adobe Arabic" pitchFamily="18" charset="-78"/>
            <a:cs typeface="Adobe Arabic" pitchFamily="18" charset="-78"/>
          </a:endParaRPr>
        </a:p>
      </dgm:t>
    </dgm:pt>
    <dgm:pt modelId="{2F9D1A95-D489-4821-B32C-E87269F57D23}" type="parTrans" cxnId="{A811268C-08D0-4220-9342-116114E7644D}">
      <dgm:prSet/>
      <dgm:spPr/>
      <dgm:t>
        <a:bodyPr/>
        <a:lstStyle/>
        <a:p>
          <a:pPr algn="ctr" rtl="1"/>
          <a:endParaRPr lang="en-US" sz="2800" b="1">
            <a:cs typeface="+mj-cs"/>
          </a:endParaRPr>
        </a:p>
      </dgm:t>
    </dgm:pt>
    <dgm:pt modelId="{7056BF4F-A6AB-4AA9-B0FF-B66001904CBF}" type="sibTrans" cxnId="{A811268C-08D0-4220-9342-116114E7644D}">
      <dgm:prSet/>
      <dgm:spPr/>
      <dgm:t>
        <a:bodyPr/>
        <a:lstStyle/>
        <a:p>
          <a:pPr algn="ctr" rtl="1"/>
          <a:endParaRPr lang="en-US" sz="2800" b="1">
            <a:cs typeface="+mj-cs"/>
          </a:endParaRPr>
        </a:p>
      </dgm:t>
    </dgm:pt>
    <dgm:pt modelId="{66AFB812-5271-45D5-AF86-11EDF1679CCA}">
      <dgm:prSet custT="1"/>
      <dgm:spPr/>
      <dgm:t>
        <a:bodyPr/>
        <a:lstStyle/>
        <a:p>
          <a:pPr algn="ctr" rtl="1"/>
          <a:r>
            <a:rPr lang="ar-EG" sz="3600" b="1" dirty="0" smtClean="0">
              <a:latin typeface="Adobe Arabic" pitchFamily="18" charset="-78"/>
              <a:cs typeface="Adobe Arabic" pitchFamily="18" charset="-78"/>
            </a:rPr>
            <a:t>التنسيق السريع باستخدام الأنماط</a:t>
          </a:r>
          <a:endParaRPr lang="en-US" sz="3600" b="1" dirty="0">
            <a:latin typeface="Adobe Arabic" pitchFamily="18" charset="-78"/>
            <a:cs typeface="Adobe Arabic" pitchFamily="18" charset="-78"/>
          </a:endParaRPr>
        </a:p>
      </dgm:t>
    </dgm:pt>
    <dgm:pt modelId="{57275787-3942-4741-86C7-84EF43F963F2}" type="parTrans" cxnId="{21734EF0-7FA5-491A-AE2D-1DA815C25550}">
      <dgm:prSet/>
      <dgm:spPr/>
      <dgm:t>
        <a:bodyPr/>
        <a:lstStyle/>
        <a:p>
          <a:pPr algn="ctr" rtl="1"/>
          <a:endParaRPr lang="en-US" sz="2800" b="1">
            <a:cs typeface="+mj-cs"/>
          </a:endParaRPr>
        </a:p>
      </dgm:t>
    </dgm:pt>
    <dgm:pt modelId="{D6F8143E-2BF4-4A63-AF46-69DE158BFED1}" type="sibTrans" cxnId="{21734EF0-7FA5-491A-AE2D-1DA815C25550}">
      <dgm:prSet/>
      <dgm:spPr/>
      <dgm:t>
        <a:bodyPr/>
        <a:lstStyle/>
        <a:p>
          <a:pPr algn="ctr" rtl="1"/>
          <a:endParaRPr lang="en-US" sz="2800" b="1">
            <a:cs typeface="+mj-cs"/>
          </a:endParaRPr>
        </a:p>
      </dgm:t>
    </dgm:pt>
    <dgm:pt modelId="{2DFD045E-4360-4667-B606-E1D12ADB6CBA}" type="pres">
      <dgm:prSet presAssocID="{9AB759E8-487D-4A13-B409-440CB09D065B}" presName="Name0" presStyleCnt="0">
        <dgm:presLayoutVars>
          <dgm:chMax val="7"/>
          <dgm:dir/>
          <dgm:animLvl val="lvl"/>
          <dgm:resizeHandles val="exact"/>
        </dgm:presLayoutVars>
      </dgm:prSet>
      <dgm:spPr/>
      <dgm:t>
        <a:bodyPr/>
        <a:lstStyle/>
        <a:p>
          <a:endParaRPr lang="en-US"/>
        </a:p>
      </dgm:t>
    </dgm:pt>
    <dgm:pt modelId="{264E4880-5D74-4E08-A29F-506FD32241C4}" type="pres">
      <dgm:prSet presAssocID="{E8713DA4-6765-4DF5-A257-6FB554602C70}" presName="circle1" presStyleLbl="node1" presStyleIdx="0" presStyleCnt="4"/>
      <dgm:spPr/>
    </dgm:pt>
    <dgm:pt modelId="{5FAC2FC4-F219-49E4-AB0B-75E4DCEBFD23}" type="pres">
      <dgm:prSet presAssocID="{E8713DA4-6765-4DF5-A257-6FB554602C70}" presName="space" presStyleCnt="0"/>
      <dgm:spPr/>
    </dgm:pt>
    <dgm:pt modelId="{8843677E-3D93-4028-BC9B-AD369DED64CC}" type="pres">
      <dgm:prSet presAssocID="{E8713DA4-6765-4DF5-A257-6FB554602C70}" presName="rect1" presStyleLbl="alignAcc1" presStyleIdx="0" presStyleCnt="4"/>
      <dgm:spPr/>
      <dgm:t>
        <a:bodyPr/>
        <a:lstStyle/>
        <a:p>
          <a:endParaRPr lang="en-US"/>
        </a:p>
      </dgm:t>
    </dgm:pt>
    <dgm:pt modelId="{38EF563B-AB3C-4CE0-BFD8-FE0653A745D6}" type="pres">
      <dgm:prSet presAssocID="{1E28CAD5-30E9-4086-B23A-029BDFF52568}" presName="vertSpace2" presStyleLbl="node1" presStyleIdx="0" presStyleCnt="4"/>
      <dgm:spPr/>
    </dgm:pt>
    <dgm:pt modelId="{40F40D64-CEE6-4D50-BEA0-66BF6F6C15F4}" type="pres">
      <dgm:prSet presAssocID="{1E28CAD5-30E9-4086-B23A-029BDFF52568}" presName="circle2" presStyleLbl="node1" presStyleIdx="1" presStyleCnt="4"/>
      <dgm:spPr/>
    </dgm:pt>
    <dgm:pt modelId="{7C39B7A2-5FD5-47C6-B609-04F7FA730DB4}" type="pres">
      <dgm:prSet presAssocID="{1E28CAD5-30E9-4086-B23A-029BDFF52568}" presName="rect2" presStyleLbl="alignAcc1" presStyleIdx="1" presStyleCnt="4"/>
      <dgm:spPr/>
      <dgm:t>
        <a:bodyPr/>
        <a:lstStyle/>
        <a:p>
          <a:endParaRPr lang="en-US"/>
        </a:p>
      </dgm:t>
    </dgm:pt>
    <dgm:pt modelId="{A263E017-4434-4F66-9E33-C7A287AE012C}" type="pres">
      <dgm:prSet presAssocID="{8543B78F-2D29-4F19-936C-B5823ECF5F39}" presName="vertSpace3" presStyleLbl="node1" presStyleIdx="1" presStyleCnt="4"/>
      <dgm:spPr/>
    </dgm:pt>
    <dgm:pt modelId="{D2D8785F-E39F-47EE-BB98-36E73E86982B}" type="pres">
      <dgm:prSet presAssocID="{8543B78F-2D29-4F19-936C-B5823ECF5F39}" presName="circle3" presStyleLbl="node1" presStyleIdx="2" presStyleCnt="4"/>
      <dgm:spPr/>
    </dgm:pt>
    <dgm:pt modelId="{EA955B1D-7F13-4D2D-AEF9-98E24AAF6E84}" type="pres">
      <dgm:prSet presAssocID="{8543B78F-2D29-4F19-936C-B5823ECF5F39}" presName="rect3" presStyleLbl="alignAcc1" presStyleIdx="2" presStyleCnt="4"/>
      <dgm:spPr/>
      <dgm:t>
        <a:bodyPr/>
        <a:lstStyle/>
        <a:p>
          <a:endParaRPr lang="en-US"/>
        </a:p>
      </dgm:t>
    </dgm:pt>
    <dgm:pt modelId="{A7582EEB-44DC-428D-B5F4-044B53AC4AB5}" type="pres">
      <dgm:prSet presAssocID="{66AFB812-5271-45D5-AF86-11EDF1679CCA}" presName="vertSpace4" presStyleLbl="node1" presStyleIdx="2" presStyleCnt="4"/>
      <dgm:spPr/>
    </dgm:pt>
    <dgm:pt modelId="{1A6F05A2-44FF-4507-8255-9268D28FE6C9}" type="pres">
      <dgm:prSet presAssocID="{66AFB812-5271-45D5-AF86-11EDF1679CCA}" presName="circle4" presStyleLbl="node1" presStyleIdx="3" presStyleCnt="4"/>
      <dgm:spPr/>
    </dgm:pt>
    <dgm:pt modelId="{A48C72E2-A6B1-4F9A-9F27-CBC4C7F5D181}" type="pres">
      <dgm:prSet presAssocID="{66AFB812-5271-45D5-AF86-11EDF1679CCA}" presName="rect4" presStyleLbl="alignAcc1" presStyleIdx="3" presStyleCnt="4"/>
      <dgm:spPr/>
      <dgm:t>
        <a:bodyPr/>
        <a:lstStyle/>
        <a:p>
          <a:endParaRPr lang="en-US"/>
        </a:p>
      </dgm:t>
    </dgm:pt>
    <dgm:pt modelId="{5A972567-6E7A-43F6-BEE3-5F32FD461391}" type="pres">
      <dgm:prSet presAssocID="{E8713DA4-6765-4DF5-A257-6FB554602C70}" presName="rect1ParTxNoCh" presStyleLbl="alignAcc1" presStyleIdx="3" presStyleCnt="4">
        <dgm:presLayoutVars>
          <dgm:chMax val="1"/>
          <dgm:bulletEnabled val="1"/>
        </dgm:presLayoutVars>
      </dgm:prSet>
      <dgm:spPr/>
      <dgm:t>
        <a:bodyPr/>
        <a:lstStyle/>
        <a:p>
          <a:endParaRPr lang="en-US"/>
        </a:p>
      </dgm:t>
    </dgm:pt>
    <dgm:pt modelId="{3784B12F-602A-482C-909E-0CD5460BF3AF}" type="pres">
      <dgm:prSet presAssocID="{1E28CAD5-30E9-4086-B23A-029BDFF52568}" presName="rect2ParTxNoCh" presStyleLbl="alignAcc1" presStyleIdx="3" presStyleCnt="4">
        <dgm:presLayoutVars>
          <dgm:chMax val="1"/>
          <dgm:bulletEnabled val="1"/>
        </dgm:presLayoutVars>
      </dgm:prSet>
      <dgm:spPr/>
      <dgm:t>
        <a:bodyPr/>
        <a:lstStyle/>
        <a:p>
          <a:endParaRPr lang="en-US"/>
        </a:p>
      </dgm:t>
    </dgm:pt>
    <dgm:pt modelId="{8C198D90-1DBB-485B-A1B9-D02648853944}" type="pres">
      <dgm:prSet presAssocID="{8543B78F-2D29-4F19-936C-B5823ECF5F39}" presName="rect3ParTxNoCh" presStyleLbl="alignAcc1" presStyleIdx="3" presStyleCnt="4">
        <dgm:presLayoutVars>
          <dgm:chMax val="1"/>
          <dgm:bulletEnabled val="1"/>
        </dgm:presLayoutVars>
      </dgm:prSet>
      <dgm:spPr/>
      <dgm:t>
        <a:bodyPr/>
        <a:lstStyle/>
        <a:p>
          <a:endParaRPr lang="en-US"/>
        </a:p>
      </dgm:t>
    </dgm:pt>
    <dgm:pt modelId="{AC728C51-AD39-4768-81D4-78D7DF7A4CC8}" type="pres">
      <dgm:prSet presAssocID="{66AFB812-5271-45D5-AF86-11EDF1679CCA}" presName="rect4ParTxNoCh" presStyleLbl="alignAcc1" presStyleIdx="3" presStyleCnt="4">
        <dgm:presLayoutVars>
          <dgm:chMax val="1"/>
          <dgm:bulletEnabled val="1"/>
        </dgm:presLayoutVars>
      </dgm:prSet>
      <dgm:spPr/>
      <dgm:t>
        <a:bodyPr/>
        <a:lstStyle/>
        <a:p>
          <a:endParaRPr lang="en-US"/>
        </a:p>
      </dgm:t>
    </dgm:pt>
  </dgm:ptLst>
  <dgm:cxnLst>
    <dgm:cxn modelId="{DEFD29F6-510F-4594-8B81-31D979F5394A}" type="presOf" srcId="{9AB759E8-487D-4A13-B409-440CB09D065B}" destId="{2DFD045E-4360-4667-B606-E1D12ADB6CBA}" srcOrd="0" destOrd="0" presId="urn:microsoft.com/office/officeart/2005/8/layout/target3"/>
    <dgm:cxn modelId="{8DA3C464-4A42-4E84-A900-E95554C8F5F5}" srcId="{9AB759E8-487D-4A13-B409-440CB09D065B}" destId="{1E28CAD5-30E9-4086-B23A-029BDFF52568}" srcOrd="1" destOrd="0" parTransId="{BF53A316-0B16-4841-8ADB-F1F1CA733680}" sibTransId="{D87AB245-1DC3-499F-BB9B-481CC38D9347}"/>
    <dgm:cxn modelId="{9AD66E57-98B3-4283-ADC1-D419B8B7220B}" type="presOf" srcId="{66AFB812-5271-45D5-AF86-11EDF1679CCA}" destId="{A48C72E2-A6B1-4F9A-9F27-CBC4C7F5D181}" srcOrd="0" destOrd="0" presId="urn:microsoft.com/office/officeart/2005/8/layout/target3"/>
    <dgm:cxn modelId="{2540359C-367D-4EA3-BE9C-BAD07519CFC6}" type="presOf" srcId="{8543B78F-2D29-4F19-936C-B5823ECF5F39}" destId="{8C198D90-1DBB-485B-A1B9-D02648853944}" srcOrd="1" destOrd="0" presId="urn:microsoft.com/office/officeart/2005/8/layout/target3"/>
    <dgm:cxn modelId="{4DEF4547-34C2-4D37-B4E4-2569CBBA915A}" type="presOf" srcId="{E8713DA4-6765-4DF5-A257-6FB554602C70}" destId="{5A972567-6E7A-43F6-BEE3-5F32FD461391}" srcOrd="1" destOrd="0" presId="urn:microsoft.com/office/officeart/2005/8/layout/target3"/>
    <dgm:cxn modelId="{79BF16DE-A869-43B1-95E7-9CE6CE95A6F3}" type="presOf" srcId="{1E28CAD5-30E9-4086-B23A-029BDFF52568}" destId="{7C39B7A2-5FD5-47C6-B609-04F7FA730DB4}" srcOrd="0" destOrd="0" presId="urn:microsoft.com/office/officeart/2005/8/layout/target3"/>
    <dgm:cxn modelId="{5106878E-12E3-43BA-96B9-DBDE27A7BCC5}" srcId="{9AB759E8-487D-4A13-B409-440CB09D065B}" destId="{E8713DA4-6765-4DF5-A257-6FB554602C70}" srcOrd="0" destOrd="0" parTransId="{CECCF828-BED5-469B-B5B9-E50653815E3F}" sibTransId="{BC2CDD6D-E2D2-4919-AD6F-CEB93665F2A4}"/>
    <dgm:cxn modelId="{21734EF0-7FA5-491A-AE2D-1DA815C25550}" srcId="{9AB759E8-487D-4A13-B409-440CB09D065B}" destId="{66AFB812-5271-45D5-AF86-11EDF1679CCA}" srcOrd="3" destOrd="0" parTransId="{57275787-3942-4741-86C7-84EF43F963F2}" sibTransId="{D6F8143E-2BF4-4A63-AF46-69DE158BFED1}"/>
    <dgm:cxn modelId="{52BF0913-1748-440E-8ECB-9E7B23E1ED9A}" type="presOf" srcId="{E8713DA4-6765-4DF5-A257-6FB554602C70}" destId="{8843677E-3D93-4028-BC9B-AD369DED64CC}" srcOrd="0" destOrd="0" presId="urn:microsoft.com/office/officeart/2005/8/layout/target3"/>
    <dgm:cxn modelId="{64FAF28B-05A1-4713-A33E-FFE7834DE0C9}" type="presOf" srcId="{8543B78F-2D29-4F19-936C-B5823ECF5F39}" destId="{EA955B1D-7F13-4D2D-AEF9-98E24AAF6E84}" srcOrd="0" destOrd="0" presId="urn:microsoft.com/office/officeart/2005/8/layout/target3"/>
    <dgm:cxn modelId="{18DB7234-3A43-43EA-A59F-2F67BB39186E}" type="presOf" srcId="{1E28CAD5-30E9-4086-B23A-029BDFF52568}" destId="{3784B12F-602A-482C-909E-0CD5460BF3AF}" srcOrd="1" destOrd="0" presId="urn:microsoft.com/office/officeart/2005/8/layout/target3"/>
    <dgm:cxn modelId="{A811268C-08D0-4220-9342-116114E7644D}" srcId="{9AB759E8-487D-4A13-B409-440CB09D065B}" destId="{8543B78F-2D29-4F19-936C-B5823ECF5F39}" srcOrd="2" destOrd="0" parTransId="{2F9D1A95-D489-4821-B32C-E87269F57D23}" sibTransId="{7056BF4F-A6AB-4AA9-B0FF-B66001904CBF}"/>
    <dgm:cxn modelId="{5EEA26E9-1D15-403F-8423-52EC0F03DA83}" type="presOf" srcId="{66AFB812-5271-45D5-AF86-11EDF1679CCA}" destId="{AC728C51-AD39-4768-81D4-78D7DF7A4CC8}" srcOrd="1" destOrd="0" presId="urn:microsoft.com/office/officeart/2005/8/layout/target3"/>
    <dgm:cxn modelId="{7D336659-D290-48DF-A955-920EE4EF1695}" type="presParOf" srcId="{2DFD045E-4360-4667-B606-E1D12ADB6CBA}" destId="{264E4880-5D74-4E08-A29F-506FD32241C4}" srcOrd="0" destOrd="0" presId="urn:microsoft.com/office/officeart/2005/8/layout/target3"/>
    <dgm:cxn modelId="{F16D8375-8717-4A9C-AE18-5E8A625216D6}" type="presParOf" srcId="{2DFD045E-4360-4667-B606-E1D12ADB6CBA}" destId="{5FAC2FC4-F219-49E4-AB0B-75E4DCEBFD23}" srcOrd="1" destOrd="0" presId="urn:microsoft.com/office/officeart/2005/8/layout/target3"/>
    <dgm:cxn modelId="{F5F37368-949A-466F-B0FB-96EFC600F44A}" type="presParOf" srcId="{2DFD045E-4360-4667-B606-E1D12ADB6CBA}" destId="{8843677E-3D93-4028-BC9B-AD369DED64CC}" srcOrd="2" destOrd="0" presId="urn:microsoft.com/office/officeart/2005/8/layout/target3"/>
    <dgm:cxn modelId="{503DD677-9B92-4887-B367-D43BA3F8CD21}" type="presParOf" srcId="{2DFD045E-4360-4667-B606-E1D12ADB6CBA}" destId="{38EF563B-AB3C-4CE0-BFD8-FE0653A745D6}" srcOrd="3" destOrd="0" presId="urn:microsoft.com/office/officeart/2005/8/layout/target3"/>
    <dgm:cxn modelId="{3DD108C2-6666-484B-8A34-83165930F0C3}" type="presParOf" srcId="{2DFD045E-4360-4667-B606-E1D12ADB6CBA}" destId="{40F40D64-CEE6-4D50-BEA0-66BF6F6C15F4}" srcOrd="4" destOrd="0" presId="urn:microsoft.com/office/officeart/2005/8/layout/target3"/>
    <dgm:cxn modelId="{C51E154E-539F-44FD-BA1C-3615EEC9EFC2}" type="presParOf" srcId="{2DFD045E-4360-4667-B606-E1D12ADB6CBA}" destId="{7C39B7A2-5FD5-47C6-B609-04F7FA730DB4}" srcOrd="5" destOrd="0" presId="urn:microsoft.com/office/officeart/2005/8/layout/target3"/>
    <dgm:cxn modelId="{FB69CEBB-37D1-408D-BEAD-16D0327718AF}" type="presParOf" srcId="{2DFD045E-4360-4667-B606-E1D12ADB6CBA}" destId="{A263E017-4434-4F66-9E33-C7A287AE012C}" srcOrd="6" destOrd="0" presId="urn:microsoft.com/office/officeart/2005/8/layout/target3"/>
    <dgm:cxn modelId="{F2E8DF1B-6415-4693-A010-D534CB23A52E}" type="presParOf" srcId="{2DFD045E-4360-4667-B606-E1D12ADB6CBA}" destId="{D2D8785F-E39F-47EE-BB98-36E73E86982B}" srcOrd="7" destOrd="0" presId="urn:microsoft.com/office/officeart/2005/8/layout/target3"/>
    <dgm:cxn modelId="{0D8DA24F-5480-4757-95CC-484FA1AE7388}" type="presParOf" srcId="{2DFD045E-4360-4667-B606-E1D12ADB6CBA}" destId="{EA955B1D-7F13-4D2D-AEF9-98E24AAF6E84}" srcOrd="8" destOrd="0" presId="urn:microsoft.com/office/officeart/2005/8/layout/target3"/>
    <dgm:cxn modelId="{C884E60B-1C2D-4EB5-A5FB-128A0BC6DAD3}" type="presParOf" srcId="{2DFD045E-4360-4667-B606-E1D12ADB6CBA}" destId="{A7582EEB-44DC-428D-B5F4-044B53AC4AB5}" srcOrd="9" destOrd="0" presId="urn:microsoft.com/office/officeart/2005/8/layout/target3"/>
    <dgm:cxn modelId="{F2E52D8A-E5AB-4CAA-97D8-199CE48F8E07}" type="presParOf" srcId="{2DFD045E-4360-4667-B606-E1D12ADB6CBA}" destId="{1A6F05A2-44FF-4507-8255-9268D28FE6C9}" srcOrd="10" destOrd="0" presId="urn:microsoft.com/office/officeart/2005/8/layout/target3"/>
    <dgm:cxn modelId="{6B947FB7-0ECE-406F-9C32-C4E3078506D9}" type="presParOf" srcId="{2DFD045E-4360-4667-B606-E1D12ADB6CBA}" destId="{A48C72E2-A6B1-4F9A-9F27-CBC4C7F5D181}" srcOrd="11" destOrd="0" presId="urn:microsoft.com/office/officeart/2005/8/layout/target3"/>
    <dgm:cxn modelId="{5DC7E9A2-1EA2-4113-9266-D78C6FC69A64}" type="presParOf" srcId="{2DFD045E-4360-4667-B606-E1D12ADB6CBA}" destId="{5A972567-6E7A-43F6-BEE3-5F32FD461391}" srcOrd="12" destOrd="0" presId="urn:microsoft.com/office/officeart/2005/8/layout/target3"/>
    <dgm:cxn modelId="{06F39775-1923-4D9C-8894-6C3328E21004}" type="presParOf" srcId="{2DFD045E-4360-4667-B606-E1D12ADB6CBA}" destId="{3784B12F-602A-482C-909E-0CD5460BF3AF}" srcOrd="13" destOrd="0" presId="urn:microsoft.com/office/officeart/2005/8/layout/target3"/>
    <dgm:cxn modelId="{03F4B3D9-17C6-4110-A9D8-45701D80AF6C}" type="presParOf" srcId="{2DFD045E-4360-4667-B606-E1D12ADB6CBA}" destId="{8C198D90-1DBB-485B-A1B9-D02648853944}" srcOrd="14" destOrd="0" presId="urn:microsoft.com/office/officeart/2005/8/layout/target3"/>
    <dgm:cxn modelId="{2D88D44E-7EFE-4BD0-BA73-9B3CED46A367}" type="presParOf" srcId="{2DFD045E-4360-4667-B606-E1D12ADB6CBA}" destId="{AC728C51-AD39-4768-81D4-78D7DF7A4CC8}" srcOrd="15" destOrd="0" presId="urn:microsoft.com/office/officeart/2005/8/layout/target3"/>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5.xml><?xml version="1.0" encoding="utf-8"?>
<dgm:dataModel xmlns:dgm="http://schemas.openxmlformats.org/drawingml/2006/diagram" xmlns:a="http://schemas.openxmlformats.org/drawingml/2006/main">
  <dgm:ptLst>
    <dgm:pt modelId="{5668A9B5-E402-45C7-AC1E-13EF093BFCB6}" type="doc">
      <dgm:prSet loTypeId="urn:microsoft.com/office/officeart/2005/8/layout/list1" loCatId="list" qsTypeId="urn:microsoft.com/office/officeart/2005/8/quickstyle/simple3" qsCatId="simple" csTypeId="urn:microsoft.com/office/officeart/2005/8/colors/colorful1" csCatId="colorful" phldr="1"/>
      <dgm:spPr/>
      <dgm:t>
        <a:bodyPr/>
        <a:lstStyle/>
        <a:p>
          <a:endParaRPr lang="en-US"/>
        </a:p>
      </dgm:t>
    </dgm:pt>
    <dgm:pt modelId="{75ADBB20-EB0D-47AE-AEDF-E4EB6ECB7CA6}">
      <dgm:prSet custT="1"/>
      <dgm:spPr/>
      <dgm:t>
        <a:bodyPr/>
        <a:lstStyle/>
        <a:p>
          <a:pPr algn="ctr" rtl="1"/>
          <a:r>
            <a:rPr lang="ar-EG" sz="3200" b="1" smtClean="0">
              <a:latin typeface="Adobe Arabic" pitchFamily="18" charset="-78"/>
              <a:cs typeface="Adobe Arabic" pitchFamily="18" charset="-78"/>
            </a:rPr>
            <a:t>تعبئة نطاق بنفس النص</a:t>
          </a:r>
          <a:endParaRPr lang="en-US" sz="3200" b="1">
            <a:latin typeface="Adobe Arabic" pitchFamily="18" charset="-78"/>
            <a:cs typeface="Adobe Arabic" pitchFamily="18" charset="-78"/>
          </a:endParaRPr>
        </a:p>
      </dgm:t>
    </dgm:pt>
    <dgm:pt modelId="{96AE6CB2-86A3-4CD0-96B8-F25A03BD7AB0}" type="parTrans" cxnId="{D7F5BCDB-A2A7-47D9-8E74-9D1222B1E719}">
      <dgm:prSet/>
      <dgm:spPr/>
      <dgm:t>
        <a:bodyPr/>
        <a:lstStyle/>
        <a:p>
          <a:pPr algn="ctr" rtl="1"/>
          <a:endParaRPr lang="en-US" sz="2800" b="1">
            <a:cs typeface="+mj-cs"/>
          </a:endParaRPr>
        </a:p>
      </dgm:t>
    </dgm:pt>
    <dgm:pt modelId="{5C300F04-6939-4600-8064-A9AECFD7AE1F}" type="sibTrans" cxnId="{D7F5BCDB-A2A7-47D9-8E74-9D1222B1E719}">
      <dgm:prSet/>
      <dgm:spPr/>
      <dgm:t>
        <a:bodyPr/>
        <a:lstStyle/>
        <a:p>
          <a:pPr algn="ctr" rtl="1"/>
          <a:endParaRPr lang="en-US" sz="2800" b="1">
            <a:cs typeface="+mj-cs"/>
          </a:endParaRPr>
        </a:p>
      </dgm:t>
    </dgm:pt>
    <dgm:pt modelId="{ABE5579B-ED56-4561-9572-FE18FC136310}">
      <dgm:prSet custT="1"/>
      <dgm:spPr/>
      <dgm:t>
        <a:bodyPr/>
        <a:lstStyle/>
        <a:p>
          <a:pPr algn="ctr" rtl="1"/>
          <a:r>
            <a:rPr lang="ar-EG" sz="3200" b="1" smtClean="0">
              <a:latin typeface="Adobe Arabic" pitchFamily="18" charset="-78"/>
              <a:cs typeface="Adobe Arabic" pitchFamily="18" charset="-78"/>
            </a:rPr>
            <a:t>تعبئة عمود بقيم متزايدة</a:t>
          </a:r>
          <a:endParaRPr lang="en-US" sz="3200" b="1">
            <a:latin typeface="Adobe Arabic" pitchFamily="18" charset="-78"/>
            <a:cs typeface="Adobe Arabic" pitchFamily="18" charset="-78"/>
          </a:endParaRPr>
        </a:p>
      </dgm:t>
    </dgm:pt>
    <dgm:pt modelId="{AAB3EE3C-BE44-405D-8040-C378BFA2D557}" type="parTrans" cxnId="{66055B8F-80E1-4180-B495-97774976EA4F}">
      <dgm:prSet/>
      <dgm:spPr/>
      <dgm:t>
        <a:bodyPr/>
        <a:lstStyle/>
        <a:p>
          <a:pPr algn="ctr" rtl="1"/>
          <a:endParaRPr lang="en-US" sz="2800" b="1">
            <a:cs typeface="+mj-cs"/>
          </a:endParaRPr>
        </a:p>
      </dgm:t>
    </dgm:pt>
    <dgm:pt modelId="{83B5DFA6-09E1-40A1-9A53-8CA4D2746D85}" type="sibTrans" cxnId="{66055B8F-80E1-4180-B495-97774976EA4F}">
      <dgm:prSet/>
      <dgm:spPr/>
      <dgm:t>
        <a:bodyPr/>
        <a:lstStyle/>
        <a:p>
          <a:pPr algn="ctr" rtl="1"/>
          <a:endParaRPr lang="en-US" sz="2800" b="1">
            <a:cs typeface="+mj-cs"/>
          </a:endParaRPr>
        </a:p>
      </dgm:t>
    </dgm:pt>
    <dgm:pt modelId="{295F7D84-C484-4DC7-95D0-A75A41A7E8D3}">
      <dgm:prSet custT="1"/>
      <dgm:spPr/>
      <dgm:t>
        <a:bodyPr/>
        <a:lstStyle/>
        <a:p>
          <a:pPr algn="ctr" rtl="1"/>
          <a:r>
            <a:rPr lang="ar-EG" sz="3200" b="1" smtClean="0">
              <a:latin typeface="Adobe Arabic" pitchFamily="18" charset="-78"/>
              <a:cs typeface="Adobe Arabic" pitchFamily="18" charset="-78"/>
            </a:rPr>
            <a:t>إنشاء قائمة من التواريخ</a:t>
          </a:r>
          <a:endParaRPr lang="en-US" sz="3200" b="1">
            <a:latin typeface="Adobe Arabic" pitchFamily="18" charset="-78"/>
            <a:cs typeface="Adobe Arabic" pitchFamily="18" charset="-78"/>
          </a:endParaRPr>
        </a:p>
      </dgm:t>
    </dgm:pt>
    <dgm:pt modelId="{9F258575-6404-470F-B6D9-66CBB4870CAB}" type="parTrans" cxnId="{34E2B7F4-46FA-4233-92B2-9451580F762E}">
      <dgm:prSet/>
      <dgm:spPr/>
      <dgm:t>
        <a:bodyPr/>
        <a:lstStyle/>
        <a:p>
          <a:pPr algn="ctr" rtl="1"/>
          <a:endParaRPr lang="en-US" sz="2800" b="1">
            <a:cs typeface="+mj-cs"/>
          </a:endParaRPr>
        </a:p>
      </dgm:t>
    </dgm:pt>
    <dgm:pt modelId="{BC874CED-B9C3-4FD8-BBE4-1FBF0B8302B4}" type="sibTrans" cxnId="{34E2B7F4-46FA-4233-92B2-9451580F762E}">
      <dgm:prSet/>
      <dgm:spPr/>
      <dgm:t>
        <a:bodyPr/>
        <a:lstStyle/>
        <a:p>
          <a:pPr algn="ctr" rtl="1"/>
          <a:endParaRPr lang="en-US" sz="2800" b="1">
            <a:cs typeface="+mj-cs"/>
          </a:endParaRPr>
        </a:p>
      </dgm:t>
    </dgm:pt>
    <dgm:pt modelId="{4F1EAFBE-46A8-4402-94E3-F3A0BC6C54CC}">
      <dgm:prSet custT="1"/>
      <dgm:spPr/>
      <dgm:t>
        <a:bodyPr/>
        <a:lstStyle/>
        <a:p>
          <a:pPr algn="ctr" rtl="1"/>
          <a:r>
            <a:rPr lang="ar-EG" sz="3200" b="1" dirty="0" smtClean="0">
              <a:latin typeface="Adobe Arabic" pitchFamily="18" charset="-78"/>
              <a:cs typeface="Adobe Arabic" pitchFamily="18" charset="-78"/>
            </a:rPr>
            <a:t>استخدام الأمر </a:t>
          </a:r>
          <a:r>
            <a:rPr lang="en-US" sz="3200" b="1" dirty="0" smtClean="0">
              <a:latin typeface="Adobe Arabic" pitchFamily="18" charset="-78"/>
              <a:cs typeface="Adobe Arabic" pitchFamily="18" charset="-78"/>
            </a:rPr>
            <a:t>Fill/Series</a:t>
          </a:r>
          <a:endParaRPr lang="en-US" sz="3200" b="1" dirty="0">
            <a:latin typeface="Adobe Arabic" pitchFamily="18" charset="-78"/>
            <a:cs typeface="Adobe Arabic" pitchFamily="18" charset="-78"/>
          </a:endParaRPr>
        </a:p>
      </dgm:t>
    </dgm:pt>
    <dgm:pt modelId="{B6A1BD81-AED3-4D45-A8A5-3DC2D2DBD00A}" type="parTrans" cxnId="{CF897B56-F159-41E7-AE5B-90D84F7A7036}">
      <dgm:prSet/>
      <dgm:spPr/>
      <dgm:t>
        <a:bodyPr/>
        <a:lstStyle/>
        <a:p>
          <a:pPr algn="ctr" rtl="1"/>
          <a:endParaRPr lang="en-US" sz="2800" b="1">
            <a:cs typeface="+mj-cs"/>
          </a:endParaRPr>
        </a:p>
      </dgm:t>
    </dgm:pt>
    <dgm:pt modelId="{E840BB20-347B-4D8D-9618-A327EB29F3FB}" type="sibTrans" cxnId="{CF897B56-F159-41E7-AE5B-90D84F7A7036}">
      <dgm:prSet/>
      <dgm:spPr/>
      <dgm:t>
        <a:bodyPr/>
        <a:lstStyle/>
        <a:p>
          <a:pPr algn="ctr" rtl="1"/>
          <a:endParaRPr lang="en-US" sz="2800" b="1">
            <a:cs typeface="+mj-cs"/>
          </a:endParaRPr>
        </a:p>
      </dgm:t>
    </dgm:pt>
    <dgm:pt modelId="{F91B553C-14F8-4C21-A3AA-BBBA8FB335DD}" type="pres">
      <dgm:prSet presAssocID="{5668A9B5-E402-45C7-AC1E-13EF093BFCB6}" presName="linear" presStyleCnt="0">
        <dgm:presLayoutVars>
          <dgm:dir/>
          <dgm:animLvl val="lvl"/>
          <dgm:resizeHandles val="exact"/>
        </dgm:presLayoutVars>
      </dgm:prSet>
      <dgm:spPr/>
      <dgm:t>
        <a:bodyPr/>
        <a:lstStyle/>
        <a:p>
          <a:endParaRPr lang="en-US"/>
        </a:p>
      </dgm:t>
    </dgm:pt>
    <dgm:pt modelId="{45EC991F-9FBD-46E9-AE06-ECA67B76B7F8}" type="pres">
      <dgm:prSet presAssocID="{75ADBB20-EB0D-47AE-AEDF-E4EB6ECB7CA6}" presName="parentLin" presStyleCnt="0"/>
      <dgm:spPr/>
    </dgm:pt>
    <dgm:pt modelId="{513D26E3-F895-4156-A05D-AF2618E4336B}" type="pres">
      <dgm:prSet presAssocID="{75ADBB20-EB0D-47AE-AEDF-E4EB6ECB7CA6}" presName="parentLeftMargin" presStyleLbl="node1" presStyleIdx="0" presStyleCnt="4"/>
      <dgm:spPr/>
      <dgm:t>
        <a:bodyPr/>
        <a:lstStyle/>
        <a:p>
          <a:endParaRPr lang="en-US"/>
        </a:p>
      </dgm:t>
    </dgm:pt>
    <dgm:pt modelId="{D624DF85-B921-460B-9AD4-C1C3BCDA8955}" type="pres">
      <dgm:prSet presAssocID="{75ADBB20-EB0D-47AE-AEDF-E4EB6ECB7CA6}" presName="parentText" presStyleLbl="node1" presStyleIdx="0" presStyleCnt="4">
        <dgm:presLayoutVars>
          <dgm:chMax val="0"/>
          <dgm:bulletEnabled val="1"/>
        </dgm:presLayoutVars>
      </dgm:prSet>
      <dgm:spPr/>
      <dgm:t>
        <a:bodyPr/>
        <a:lstStyle/>
        <a:p>
          <a:endParaRPr lang="en-US"/>
        </a:p>
      </dgm:t>
    </dgm:pt>
    <dgm:pt modelId="{DDE799B8-0CD2-46CC-AB29-22813C632310}" type="pres">
      <dgm:prSet presAssocID="{75ADBB20-EB0D-47AE-AEDF-E4EB6ECB7CA6}" presName="negativeSpace" presStyleCnt="0"/>
      <dgm:spPr/>
    </dgm:pt>
    <dgm:pt modelId="{16A36496-19A7-4DCE-9012-77D83B02A0F5}" type="pres">
      <dgm:prSet presAssocID="{75ADBB20-EB0D-47AE-AEDF-E4EB6ECB7CA6}" presName="childText" presStyleLbl="conFgAcc1" presStyleIdx="0" presStyleCnt="4">
        <dgm:presLayoutVars>
          <dgm:bulletEnabled val="1"/>
        </dgm:presLayoutVars>
      </dgm:prSet>
      <dgm:spPr/>
    </dgm:pt>
    <dgm:pt modelId="{638D7963-42F0-456F-BCC9-8AA3C1D8E187}" type="pres">
      <dgm:prSet presAssocID="{5C300F04-6939-4600-8064-A9AECFD7AE1F}" presName="spaceBetweenRectangles" presStyleCnt="0"/>
      <dgm:spPr/>
    </dgm:pt>
    <dgm:pt modelId="{F8723C73-870B-4520-A604-1F6B1EA9530D}" type="pres">
      <dgm:prSet presAssocID="{ABE5579B-ED56-4561-9572-FE18FC136310}" presName="parentLin" presStyleCnt="0"/>
      <dgm:spPr/>
    </dgm:pt>
    <dgm:pt modelId="{D3A9F67E-00D5-4CF9-AF27-451D594CB94D}" type="pres">
      <dgm:prSet presAssocID="{ABE5579B-ED56-4561-9572-FE18FC136310}" presName="parentLeftMargin" presStyleLbl="node1" presStyleIdx="0" presStyleCnt="4"/>
      <dgm:spPr/>
      <dgm:t>
        <a:bodyPr/>
        <a:lstStyle/>
        <a:p>
          <a:endParaRPr lang="en-US"/>
        </a:p>
      </dgm:t>
    </dgm:pt>
    <dgm:pt modelId="{8C2D12C0-E316-432E-8F24-626739637B39}" type="pres">
      <dgm:prSet presAssocID="{ABE5579B-ED56-4561-9572-FE18FC136310}" presName="parentText" presStyleLbl="node1" presStyleIdx="1" presStyleCnt="4">
        <dgm:presLayoutVars>
          <dgm:chMax val="0"/>
          <dgm:bulletEnabled val="1"/>
        </dgm:presLayoutVars>
      </dgm:prSet>
      <dgm:spPr/>
      <dgm:t>
        <a:bodyPr/>
        <a:lstStyle/>
        <a:p>
          <a:endParaRPr lang="en-US"/>
        </a:p>
      </dgm:t>
    </dgm:pt>
    <dgm:pt modelId="{84CB3A54-EB09-41C4-8935-CC3588420610}" type="pres">
      <dgm:prSet presAssocID="{ABE5579B-ED56-4561-9572-FE18FC136310}" presName="negativeSpace" presStyleCnt="0"/>
      <dgm:spPr/>
    </dgm:pt>
    <dgm:pt modelId="{A4BB276A-E471-4E66-A763-AE10A960E0D4}" type="pres">
      <dgm:prSet presAssocID="{ABE5579B-ED56-4561-9572-FE18FC136310}" presName="childText" presStyleLbl="conFgAcc1" presStyleIdx="1" presStyleCnt="4">
        <dgm:presLayoutVars>
          <dgm:bulletEnabled val="1"/>
        </dgm:presLayoutVars>
      </dgm:prSet>
      <dgm:spPr/>
    </dgm:pt>
    <dgm:pt modelId="{F93DA575-B585-4A6B-8997-EB94757D9334}" type="pres">
      <dgm:prSet presAssocID="{83B5DFA6-09E1-40A1-9A53-8CA4D2746D85}" presName="spaceBetweenRectangles" presStyleCnt="0"/>
      <dgm:spPr/>
    </dgm:pt>
    <dgm:pt modelId="{8C1145F2-63C7-4E05-A7CF-540D3A92A30C}" type="pres">
      <dgm:prSet presAssocID="{295F7D84-C484-4DC7-95D0-A75A41A7E8D3}" presName="parentLin" presStyleCnt="0"/>
      <dgm:spPr/>
    </dgm:pt>
    <dgm:pt modelId="{F239FCDB-A4CB-4301-9E89-B60206BA6F8D}" type="pres">
      <dgm:prSet presAssocID="{295F7D84-C484-4DC7-95D0-A75A41A7E8D3}" presName="parentLeftMargin" presStyleLbl="node1" presStyleIdx="1" presStyleCnt="4"/>
      <dgm:spPr/>
      <dgm:t>
        <a:bodyPr/>
        <a:lstStyle/>
        <a:p>
          <a:endParaRPr lang="en-US"/>
        </a:p>
      </dgm:t>
    </dgm:pt>
    <dgm:pt modelId="{B798FF15-B64F-4B5F-9D6B-3F9F976DD1B5}" type="pres">
      <dgm:prSet presAssocID="{295F7D84-C484-4DC7-95D0-A75A41A7E8D3}" presName="parentText" presStyleLbl="node1" presStyleIdx="2" presStyleCnt="4">
        <dgm:presLayoutVars>
          <dgm:chMax val="0"/>
          <dgm:bulletEnabled val="1"/>
        </dgm:presLayoutVars>
      </dgm:prSet>
      <dgm:spPr/>
      <dgm:t>
        <a:bodyPr/>
        <a:lstStyle/>
        <a:p>
          <a:endParaRPr lang="en-US"/>
        </a:p>
      </dgm:t>
    </dgm:pt>
    <dgm:pt modelId="{E88374C3-215E-40A4-87B9-F39C7379F8DD}" type="pres">
      <dgm:prSet presAssocID="{295F7D84-C484-4DC7-95D0-A75A41A7E8D3}" presName="negativeSpace" presStyleCnt="0"/>
      <dgm:spPr/>
    </dgm:pt>
    <dgm:pt modelId="{D62946FC-87EB-4863-B5B1-75C885CB9972}" type="pres">
      <dgm:prSet presAssocID="{295F7D84-C484-4DC7-95D0-A75A41A7E8D3}" presName="childText" presStyleLbl="conFgAcc1" presStyleIdx="2" presStyleCnt="4">
        <dgm:presLayoutVars>
          <dgm:bulletEnabled val="1"/>
        </dgm:presLayoutVars>
      </dgm:prSet>
      <dgm:spPr/>
    </dgm:pt>
    <dgm:pt modelId="{02CA2145-0567-4BB5-91AC-0C3586E02E0B}" type="pres">
      <dgm:prSet presAssocID="{BC874CED-B9C3-4FD8-BBE4-1FBF0B8302B4}" presName="spaceBetweenRectangles" presStyleCnt="0"/>
      <dgm:spPr/>
    </dgm:pt>
    <dgm:pt modelId="{27997F32-8E05-41EF-AE3D-9521EE362737}" type="pres">
      <dgm:prSet presAssocID="{4F1EAFBE-46A8-4402-94E3-F3A0BC6C54CC}" presName="parentLin" presStyleCnt="0"/>
      <dgm:spPr/>
    </dgm:pt>
    <dgm:pt modelId="{969EAEFF-642B-4960-B0EC-CA2DECE18364}" type="pres">
      <dgm:prSet presAssocID="{4F1EAFBE-46A8-4402-94E3-F3A0BC6C54CC}" presName="parentLeftMargin" presStyleLbl="node1" presStyleIdx="2" presStyleCnt="4"/>
      <dgm:spPr/>
      <dgm:t>
        <a:bodyPr/>
        <a:lstStyle/>
        <a:p>
          <a:endParaRPr lang="en-US"/>
        </a:p>
      </dgm:t>
    </dgm:pt>
    <dgm:pt modelId="{BF92FD92-04AE-468D-A865-3C7882D705C6}" type="pres">
      <dgm:prSet presAssocID="{4F1EAFBE-46A8-4402-94E3-F3A0BC6C54CC}" presName="parentText" presStyleLbl="node1" presStyleIdx="3" presStyleCnt="4">
        <dgm:presLayoutVars>
          <dgm:chMax val="0"/>
          <dgm:bulletEnabled val="1"/>
        </dgm:presLayoutVars>
      </dgm:prSet>
      <dgm:spPr/>
      <dgm:t>
        <a:bodyPr/>
        <a:lstStyle/>
        <a:p>
          <a:endParaRPr lang="en-US"/>
        </a:p>
      </dgm:t>
    </dgm:pt>
    <dgm:pt modelId="{3D7300CC-1725-47B6-BC6E-8CA1D383D662}" type="pres">
      <dgm:prSet presAssocID="{4F1EAFBE-46A8-4402-94E3-F3A0BC6C54CC}" presName="negativeSpace" presStyleCnt="0"/>
      <dgm:spPr/>
    </dgm:pt>
    <dgm:pt modelId="{231A967D-42BD-4ED6-A615-1C2B1B21F8C7}" type="pres">
      <dgm:prSet presAssocID="{4F1EAFBE-46A8-4402-94E3-F3A0BC6C54CC}" presName="childText" presStyleLbl="conFgAcc1" presStyleIdx="3" presStyleCnt="4">
        <dgm:presLayoutVars>
          <dgm:bulletEnabled val="1"/>
        </dgm:presLayoutVars>
      </dgm:prSet>
      <dgm:spPr/>
    </dgm:pt>
  </dgm:ptLst>
  <dgm:cxnLst>
    <dgm:cxn modelId="{B1704E95-76E6-4179-A678-4D39E50F84C2}" type="presOf" srcId="{75ADBB20-EB0D-47AE-AEDF-E4EB6ECB7CA6}" destId="{513D26E3-F895-4156-A05D-AF2618E4336B}" srcOrd="0" destOrd="0" presId="urn:microsoft.com/office/officeart/2005/8/layout/list1"/>
    <dgm:cxn modelId="{23039686-51B4-4CE2-AF29-829A09DEDC51}" type="presOf" srcId="{ABE5579B-ED56-4561-9572-FE18FC136310}" destId="{D3A9F67E-00D5-4CF9-AF27-451D594CB94D}" srcOrd="0" destOrd="0" presId="urn:microsoft.com/office/officeart/2005/8/layout/list1"/>
    <dgm:cxn modelId="{87BEC331-D012-4BA5-87A8-1F31519D0949}" type="presOf" srcId="{ABE5579B-ED56-4561-9572-FE18FC136310}" destId="{8C2D12C0-E316-432E-8F24-626739637B39}" srcOrd="1" destOrd="0" presId="urn:microsoft.com/office/officeart/2005/8/layout/list1"/>
    <dgm:cxn modelId="{D7F5BCDB-A2A7-47D9-8E74-9D1222B1E719}" srcId="{5668A9B5-E402-45C7-AC1E-13EF093BFCB6}" destId="{75ADBB20-EB0D-47AE-AEDF-E4EB6ECB7CA6}" srcOrd="0" destOrd="0" parTransId="{96AE6CB2-86A3-4CD0-96B8-F25A03BD7AB0}" sibTransId="{5C300F04-6939-4600-8064-A9AECFD7AE1F}"/>
    <dgm:cxn modelId="{099D98D7-51AF-4C04-926F-A38509B09305}" type="presOf" srcId="{295F7D84-C484-4DC7-95D0-A75A41A7E8D3}" destId="{F239FCDB-A4CB-4301-9E89-B60206BA6F8D}" srcOrd="0" destOrd="0" presId="urn:microsoft.com/office/officeart/2005/8/layout/list1"/>
    <dgm:cxn modelId="{4BADA23C-2A32-4D9C-AE09-417321F84AB8}" type="presOf" srcId="{75ADBB20-EB0D-47AE-AEDF-E4EB6ECB7CA6}" destId="{D624DF85-B921-460B-9AD4-C1C3BCDA8955}" srcOrd="1" destOrd="0" presId="urn:microsoft.com/office/officeart/2005/8/layout/list1"/>
    <dgm:cxn modelId="{34E2B7F4-46FA-4233-92B2-9451580F762E}" srcId="{5668A9B5-E402-45C7-AC1E-13EF093BFCB6}" destId="{295F7D84-C484-4DC7-95D0-A75A41A7E8D3}" srcOrd="2" destOrd="0" parTransId="{9F258575-6404-470F-B6D9-66CBB4870CAB}" sibTransId="{BC874CED-B9C3-4FD8-BBE4-1FBF0B8302B4}"/>
    <dgm:cxn modelId="{E66D62E7-D0F6-4487-9B02-8DA4F15A9E85}" type="presOf" srcId="{295F7D84-C484-4DC7-95D0-A75A41A7E8D3}" destId="{B798FF15-B64F-4B5F-9D6B-3F9F976DD1B5}" srcOrd="1" destOrd="0" presId="urn:microsoft.com/office/officeart/2005/8/layout/list1"/>
    <dgm:cxn modelId="{58E76548-132C-4CC4-86A2-6826D7D6E8A5}" type="presOf" srcId="{5668A9B5-E402-45C7-AC1E-13EF093BFCB6}" destId="{F91B553C-14F8-4C21-A3AA-BBBA8FB335DD}" srcOrd="0" destOrd="0" presId="urn:microsoft.com/office/officeart/2005/8/layout/list1"/>
    <dgm:cxn modelId="{E6ABB6A1-07F1-4428-AEC4-B6D13C55668A}" type="presOf" srcId="{4F1EAFBE-46A8-4402-94E3-F3A0BC6C54CC}" destId="{BF92FD92-04AE-468D-A865-3C7882D705C6}" srcOrd="1" destOrd="0" presId="urn:microsoft.com/office/officeart/2005/8/layout/list1"/>
    <dgm:cxn modelId="{CF897B56-F159-41E7-AE5B-90D84F7A7036}" srcId="{5668A9B5-E402-45C7-AC1E-13EF093BFCB6}" destId="{4F1EAFBE-46A8-4402-94E3-F3A0BC6C54CC}" srcOrd="3" destOrd="0" parTransId="{B6A1BD81-AED3-4D45-A8A5-3DC2D2DBD00A}" sibTransId="{E840BB20-347B-4D8D-9618-A327EB29F3FB}"/>
    <dgm:cxn modelId="{66055B8F-80E1-4180-B495-97774976EA4F}" srcId="{5668A9B5-E402-45C7-AC1E-13EF093BFCB6}" destId="{ABE5579B-ED56-4561-9572-FE18FC136310}" srcOrd="1" destOrd="0" parTransId="{AAB3EE3C-BE44-405D-8040-C378BFA2D557}" sibTransId="{83B5DFA6-09E1-40A1-9A53-8CA4D2746D85}"/>
    <dgm:cxn modelId="{F551395E-C40B-4783-BF02-2F5B57302CDD}" type="presOf" srcId="{4F1EAFBE-46A8-4402-94E3-F3A0BC6C54CC}" destId="{969EAEFF-642B-4960-B0EC-CA2DECE18364}" srcOrd="0" destOrd="0" presId="urn:microsoft.com/office/officeart/2005/8/layout/list1"/>
    <dgm:cxn modelId="{46367A1C-659F-41C0-8FF3-BCFA71B842EC}" type="presParOf" srcId="{F91B553C-14F8-4C21-A3AA-BBBA8FB335DD}" destId="{45EC991F-9FBD-46E9-AE06-ECA67B76B7F8}" srcOrd="0" destOrd="0" presId="urn:microsoft.com/office/officeart/2005/8/layout/list1"/>
    <dgm:cxn modelId="{62281A1A-CBB8-4541-8E6B-D5317BD091EF}" type="presParOf" srcId="{45EC991F-9FBD-46E9-AE06-ECA67B76B7F8}" destId="{513D26E3-F895-4156-A05D-AF2618E4336B}" srcOrd="0" destOrd="0" presId="urn:microsoft.com/office/officeart/2005/8/layout/list1"/>
    <dgm:cxn modelId="{C55554C9-033F-44F7-A8D1-DFDEB4DDCA48}" type="presParOf" srcId="{45EC991F-9FBD-46E9-AE06-ECA67B76B7F8}" destId="{D624DF85-B921-460B-9AD4-C1C3BCDA8955}" srcOrd="1" destOrd="0" presId="urn:microsoft.com/office/officeart/2005/8/layout/list1"/>
    <dgm:cxn modelId="{7EB81ACF-41EE-4A6A-9BAD-96D34E7ECD99}" type="presParOf" srcId="{F91B553C-14F8-4C21-A3AA-BBBA8FB335DD}" destId="{DDE799B8-0CD2-46CC-AB29-22813C632310}" srcOrd="1" destOrd="0" presId="urn:microsoft.com/office/officeart/2005/8/layout/list1"/>
    <dgm:cxn modelId="{1EF93DE9-7D72-47E9-858D-336F86E40B60}" type="presParOf" srcId="{F91B553C-14F8-4C21-A3AA-BBBA8FB335DD}" destId="{16A36496-19A7-4DCE-9012-77D83B02A0F5}" srcOrd="2" destOrd="0" presId="urn:microsoft.com/office/officeart/2005/8/layout/list1"/>
    <dgm:cxn modelId="{81B743EA-9586-40B4-9A78-4A7255D884C6}" type="presParOf" srcId="{F91B553C-14F8-4C21-A3AA-BBBA8FB335DD}" destId="{638D7963-42F0-456F-BCC9-8AA3C1D8E187}" srcOrd="3" destOrd="0" presId="urn:microsoft.com/office/officeart/2005/8/layout/list1"/>
    <dgm:cxn modelId="{15D2B925-96C0-44A0-B801-75F1A9CB5963}" type="presParOf" srcId="{F91B553C-14F8-4C21-A3AA-BBBA8FB335DD}" destId="{F8723C73-870B-4520-A604-1F6B1EA9530D}" srcOrd="4" destOrd="0" presId="urn:microsoft.com/office/officeart/2005/8/layout/list1"/>
    <dgm:cxn modelId="{2E338FDE-77D2-49CD-88A6-9E625A7CAD73}" type="presParOf" srcId="{F8723C73-870B-4520-A604-1F6B1EA9530D}" destId="{D3A9F67E-00D5-4CF9-AF27-451D594CB94D}" srcOrd="0" destOrd="0" presId="urn:microsoft.com/office/officeart/2005/8/layout/list1"/>
    <dgm:cxn modelId="{81AE0D2D-5997-4D5E-AAD4-D45B21E5FB6D}" type="presParOf" srcId="{F8723C73-870B-4520-A604-1F6B1EA9530D}" destId="{8C2D12C0-E316-432E-8F24-626739637B39}" srcOrd="1" destOrd="0" presId="urn:microsoft.com/office/officeart/2005/8/layout/list1"/>
    <dgm:cxn modelId="{FE4789A3-52F6-4534-9E95-D231AC92FDF2}" type="presParOf" srcId="{F91B553C-14F8-4C21-A3AA-BBBA8FB335DD}" destId="{84CB3A54-EB09-41C4-8935-CC3588420610}" srcOrd="5" destOrd="0" presId="urn:microsoft.com/office/officeart/2005/8/layout/list1"/>
    <dgm:cxn modelId="{D7DA06C7-2226-445C-8E20-261C666402B4}" type="presParOf" srcId="{F91B553C-14F8-4C21-A3AA-BBBA8FB335DD}" destId="{A4BB276A-E471-4E66-A763-AE10A960E0D4}" srcOrd="6" destOrd="0" presId="urn:microsoft.com/office/officeart/2005/8/layout/list1"/>
    <dgm:cxn modelId="{D2C3A193-5BFF-446D-ADA4-2B4C1505B6A3}" type="presParOf" srcId="{F91B553C-14F8-4C21-A3AA-BBBA8FB335DD}" destId="{F93DA575-B585-4A6B-8997-EB94757D9334}" srcOrd="7" destOrd="0" presId="urn:microsoft.com/office/officeart/2005/8/layout/list1"/>
    <dgm:cxn modelId="{137E4F26-EF23-4DEA-812D-9D2C9AA732AA}" type="presParOf" srcId="{F91B553C-14F8-4C21-A3AA-BBBA8FB335DD}" destId="{8C1145F2-63C7-4E05-A7CF-540D3A92A30C}" srcOrd="8" destOrd="0" presId="urn:microsoft.com/office/officeart/2005/8/layout/list1"/>
    <dgm:cxn modelId="{C00922FB-AE47-44FE-90B6-8490C2DEE282}" type="presParOf" srcId="{8C1145F2-63C7-4E05-A7CF-540D3A92A30C}" destId="{F239FCDB-A4CB-4301-9E89-B60206BA6F8D}" srcOrd="0" destOrd="0" presId="urn:microsoft.com/office/officeart/2005/8/layout/list1"/>
    <dgm:cxn modelId="{D9105A81-E3AE-4C2E-B34B-9E42D7667C95}" type="presParOf" srcId="{8C1145F2-63C7-4E05-A7CF-540D3A92A30C}" destId="{B798FF15-B64F-4B5F-9D6B-3F9F976DD1B5}" srcOrd="1" destOrd="0" presId="urn:microsoft.com/office/officeart/2005/8/layout/list1"/>
    <dgm:cxn modelId="{3B23400F-048B-406E-AF9A-08B94B3D95A0}" type="presParOf" srcId="{F91B553C-14F8-4C21-A3AA-BBBA8FB335DD}" destId="{E88374C3-215E-40A4-87B9-F39C7379F8DD}" srcOrd="9" destOrd="0" presId="urn:microsoft.com/office/officeart/2005/8/layout/list1"/>
    <dgm:cxn modelId="{F42685E9-7418-4FC2-9520-67DDBCE8604B}" type="presParOf" srcId="{F91B553C-14F8-4C21-A3AA-BBBA8FB335DD}" destId="{D62946FC-87EB-4863-B5B1-75C885CB9972}" srcOrd="10" destOrd="0" presId="urn:microsoft.com/office/officeart/2005/8/layout/list1"/>
    <dgm:cxn modelId="{AABA66C6-B468-4650-A942-28A6A02CB953}" type="presParOf" srcId="{F91B553C-14F8-4C21-A3AA-BBBA8FB335DD}" destId="{02CA2145-0567-4BB5-91AC-0C3586E02E0B}" srcOrd="11" destOrd="0" presId="urn:microsoft.com/office/officeart/2005/8/layout/list1"/>
    <dgm:cxn modelId="{C182FCE8-73AB-4AE8-9FEE-5262F93C802F}" type="presParOf" srcId="{F91B553C-14F8-4C21-A3AA-BBBA8FB335DD}" destId="{27997F32-8E05-41EF-AE3D-9521EE362737}" srcOrd="12" destOrd="0" presId="urn:microsoft.com/office/officeart/2005/8/layout/list1"/>
    <dgm:cxn modelId="{2DBD9413-3C08-4D64-914E-EECF7D1024D5}" type="presParOf" srcId="{27997F32-8E05-41EF-AE3D-9521EE362737}" destId="{969EAEFF-642B-4960-B0EC-CA2DECE18364}" srcOrd="0" destOrd="0" presId="urn:microsoft.com/office/officeart/2005/8/layout/list1"/>
    <dgm:cxn modelId="{743A59A9-A3A8-4912-AEF7-FBEC258D4542}" type="presParOf" srcId="{27997F32-8E05-41EF-AE3D-9521EE362737}" destId="{BF92FD92-04AE-468D-A865-3C7882D705C6}" srcOrd="1" destOrd="0" presId="urn:microsoft.com/office/officeart/2005/8/layout/list1"/>
    <dgm:cxn modelId="{F54DEFBD-F335-4DC0-9381-2469A8A70817}" type="presParOf" srcId="{F91B553C-14F8-4C21-A3AA-BBBA8FB335DD}" destId="{3D7300CC-1725-47B6-BC6E-8CA1D383D662}" srcOrd="13" destOrd="0" presId="urn:microsoft.com/office/officeart/2005/8/layout/list1"/>
    <dgm:cxn modelId="{D8FE3C2C-133D-4864-943F-275925DA5F2B}" type="presParOf" srcId="{F91B553C-14F8-4C21-A3AA-BBBA8FB335DD}" destId="{231A967D-42BD-4ED6-A615-1C2B1B21F8C7}" srcOrd="14" destOrd="0" presId="urn:microsoft.com/office/officeart/2005/8/layout/list1"/>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6.xml><?xml version="1.0" encoding="utf-8"?>
<dgm:dataModel xmlns:dgm="http://schemas.openxmlformats.org/drawingml/2006/diagram" xmlns:a="http://schemas.openxmlformats.org/drawingml/2006/main">
  <dgm:ptLst>
    <dgm:pt modelId="{0D7EA0D7-F86F-45B0-9C4F-3DC2B68F20C4}" type="doc">
      <dgm:prSet loTypeId="urn:microsoft.com/office/officeart/2005/8/layout/cycle2" loCatId="cycle" qsTypeId="urn:microsoft.com/office/officeart/2005/8/quickstyle/simple3" qsCatId="simple" csTypeId="urn:microsoft.com/office/officeart/2005/8/colors/colorful1" csCatId="colorful" phldr="1"/>
      <dgm:spPr/>
      <dgm:t>
        <a:bodyPr/>
        <a:lstStyle/>
        <a:p>
          <a:endParaRPr lang="en-US"/>
        </a:p>
      </dgm:t>
    </dgm:pt>
    <dgm:pt modelId="{C263954B-2F74-4E46-AB9B-512454A1882B}">
      <dgm:prSet custT="1"/>
      <dgm:spPr/>
      <dgm:t>
        <a:bodyPr/>
        <a:lstStyle/>
        <a:p>
          <a:pPr algn="ctr" rtl="1"/>
          <a:r>
            <a:rPr lang="ar-EG" sz="3200" b="1" dirty="0" smtClean="0">
              <a:latin typeface="Adobe Arabic" pitchFamily="18" charset="-78"/>
              <a:cs typeface="Adobe Arabic" pitchFamily="18" charset="-78"/>
            </a:rPr>
            <a:t>كتابة الصيغ</a:t>
          </a:r>
          <a:endParaRPr lang="en-US" sz="3200" b="1" dirty="0">
            <a:latin typeface="Adobe Arabic" pitchFamily="18" charset="-78"/>
            <a:cs typeface="Adobe Arabic" pitchFamily="18" charset="-78"/>
          </a:endParaRPr>
        </a:p>
      </dgm:t>
    </dgm:pt>
    <dgm:pt modelId="{5BF237EC-3F94-439F-AB3D-2D0BA8CD8A07}" type="parTrans" cxnId="{001EFFEA-C0F8-4003-A309-3EBA175C674D}">
      <dgm:prSet/>
      <dgm:spPr/>
      <dgm:t>
        <a:bodyPr/>
        <a:lstStyle/>
        <a:p>
          <a:pPr algn="ctr" rtl="1"/>
          <a:endParaRPr lang="en-US" sz="2800" b="1">
            <a:cs typeface="+mj-cs"/>
          </a:endParaRPr>
        </a:p>
      </dgm:t>
    </dgm:pt>
    <dgm:pt modelId="{82485936-6218-49B0-A35F-6322F0040899}" type="sibTrans" cxnId="{001EFFEA-C0F8-4003-A309-3EBA175C674D}">
      <dgm:prSet custT="1"/>
      <dgm:spPr/>
      <dgm:t>
        <a:bodyPr/>
        <a:lstStyle/>
        <a:p>
          <a:pPr algn="ctr" rtl="1"/>
          <a:endParaRPr lang="en-US" sz="2800" b="1">
            <a:cs typeface="+mj-cs"/>
          </a:endParaRPr>
        </a:p>
      </dgm:t>
    </dgm:pt>
    <dgm:pt modelId="{F98A4A6F-BF05-469C-BEBC-70ADC5ECAB38}">
      <dgm:prSet custT="1"/>
      <dgm:spPr/>
      <dgm:t>
        <a:bodyPr/>
        <a:lstStyle/>
        <a:p>
          <a:pPr algn="ctr" rtl="1"/>
          <a:r>
            <a:rPr lang="ar-EG" sz="3200" b="1" dirty="0" smtClean="0">
              <a:latin typeface="Adobe Arabic" pitchFamily="18" charset="-78"/>
              <a:cs typeface="Adobe Arabic" pitchFamily="18" charset="-78"/>
            </a:rPr>
            <a:t>المعامل الحسابي</a:t>
          </a:r>
          <a:endParaRPr lang="en-US" sz="3200" b="1" dirty="0">
            <a:latin typeface="Adobe Arabic" pitchFamily="18" charset="-78"/>
            <a:cs typeface="Adobe Arabic" pitchFamily="18" charset="-78"/>
          </a:endParaRPr>
        </a:p>
      </dgm:t>
    </dgm:pt>
    <dgm:pt modelId="{93AC44C7-A2B0-46B5-B02B-38DAA20C81FC}" type="parTrans" cxnId="{3416009F-75FC-4CB5-ADCB-E267CC317290}">
      <dgm:prSet/>
      <dgm:spPr/>
      <dgm:t>
        <a:bodyPr/>
        <a:lstStyle/>
        <a:p>
          <a:pPr algn="ctr" rtl="1"/>
          <a:endParaRPr lang="en-US" sz="2800" b="1">
            <a:cs typeface="+mj-cs"/>
          </a:endParaRPr>
        </a:p>
      </dgm:t>
    </dgm:pt>
    <dgm:pt modelId="{F46D8A4B-CC89-45F9-9B3F-F6CFDADE46CF}" type="sibTrans" cxnId="{3416009F-75FC-4CB5-ADCB-E267CC317290}">
      <dgm:prSet custT="1"/>
      <dgm:spPr/>
      <dgm:t>
        <a:bodyPr/>
        <a:lstStyle/>
        <a:p>
          <a:pPr algn="ctr" rtl="1"/>
          <a:endParaRPr lang="en-US" sz="2800" b="1">
            <a:cs typeface="+mj-cs"/>
          </a:endParaRPr>
        </a:p>
      </dgm:t>
    </dgm:pt>
    <dgm:pt modelId="{34871726-52BA-4AD2-8C13-FDDAA2330B44}">
      <dgm:prSet custT="1"/>
      <dgm:spPr/>
      <dgm:t>
        <a:bodyPr/>
        <a:lstStyle/>
        <a:p>
          <a:pPr algn="ctr" rtl="1"/>
          <a:r>
            <a:rPr lang="ar-EG" sz="3200" b="1" dirty="0" smtClean="0">
              <a:latin typeface="Adobe Arabic" pitchFamily="18" charset="-78"/>
              <a:cs typeface="Adobe Arabic" pitchFamily="18" charset="-78"/>
            </a:rPr>
            <a:t>عوامل التشغيل</a:t>
          </a:r>
          <a:endParaRPr lang="en-US" sz="3200" b="1" dirty="0">
            <a:latin typeface="Adobe Arabic" pitchFamily="18" charset="-78"/>
            <a:cs typeface="Adobe Arabic" pitchFamily="18" charset="-78"/>
          </a:endParaRPr>
        </a:p>
      </dgm:t>
    </dgm:pt>
    <dgm:pt modelId="{8BDA4751-BBE3-485C-AE9C-ACB032248B45}" type="parTrans" cxnId="{648CE57F-D730-407E-BD37-211A1777D6B5}">
      <dgm:prSet/>
      <dgm:spPr/>
      <dgm:t>
        <a:bodyPr/>
        <a:lstStyle/>
        <a:p>
          <a:pPr algn="ctr" rtl="1"/>
          <a:endParaRPr lang="en-US" sz="2800" b="1">
            <a:cs typeface="+mj-cs"/>
          </a:endParaRPr>
        </a:p>
      </dgm:t>
    </dgm:pt>
    <dgm:pt modelId="{4045E458-2D8A-4E09-90CE-72FF4E278167}" type="sibTrans" cxnId="{648CE57F-D730-407E-BD37-211A1777D6B5}">
      <dgm:prSet custT="1"/>
      <dgm:spPr/>
      <dgm:t>
        <a:bodyPr/>
        <a:lstStyle/>
        <a:p>
          <a:pPr algn="ctr" rtl="1"/>
          <a:endParaRPr lang="en-US" sz="2800" b="1">
            <a:cs typeface="+mj-cs"/>
          </a:endParaRPr>
        </a:p>
      </dgm:t>
    </dgm:pt>
    <dgm:pt modelId="{4F0238AA-65B5-46E6-9E2A-3FAD000FDA26}">
      <dgm:prSet custT="1"/>
      <dgm:spPr/>
      <dgm:t>
        <a:bodyPr/>
        <a:lstStyle/>
        <a:p>
          <a:pPr algn="ctr" rtl="1"/>
          <a:r>
            <a:rPr lang="ar-EG" sz="3200" b="1" dirty="0" smtClean="0">
              <a:latin typeface="Adobe Arabic" pitchFamily="18" charset="-78"/>
              <a:cs typeface="Adobe Arabic" pitchFamily="18" charset="-78"/>
            </a:rPr>
            <a:t>الدالة</a:t>
          </a:r>
          <a:r>
            <a:rPr lang="en-US" sz="3200" b="1" dirty="0" smtClean="0">
              <a:latin typeface="Adobe Arabic" pitchFamily="18" charset="-78"/>
              <a:cs typeface="Adobe Arabic" pitchFamily="18" charset="-78"/>
            </a:rPr>
            <a:t>SUM </a:t>
          </a:r>
          <a:endParaRPr lang="en-US" sz="3200" b="1" dirty="0">
            <a:latin typeface="Adobe Arabic" pitchFamily="18" charset="-78"/>
            <a:cs typeface="Adobe Arabic" pitchFamily="18" charset="-78"/>
          </a:endParaRPr>
        </a:p>
      </dgm:t>
    </dgm:pt>
    <dgm:pt modelId="{9562896F-324D-4739-8A83-621D528AAB8B}" type="parTrans" cxnId="{5EA41477-E8F3-47D7-BF7F-E07E0A848428}">
      <dgm:prSet/>
      <dgm:spPr/>
      <dgm:t>
        <a:bodyPr/>
        <a:lstStyle/>
        <a:p>
          <a:pPr algn="ctr" rtl="1"/>
          <a:endParaRPr lang="en-US" sz="2800" b="1">
            <a:cs typeface="+mj-cs"/>
          </a:endParaRPr>
        </a:p>
      </dgm:t>
    </dgm:pt>
    <dgm:pt modelId="{4E9F32B4-122E-4F82-97F6-2C4659796D9A}" type="sibTrans" cxnId="{5EA41477-E8F3-47D7-BF7F-E07E0A848428}">
      <dgm:prSet custT="1"/>
      <dgm:spPr/>
      <dgm:t>
        <a:bodyPr/>
        <a:lstStyle/>
        <a:p>
          <a:pPr algn="ctr" rtl="1"/>
          <a:endParaRPr lang="en-US" sz="2800" b="1">
            <a:cs typeface="+mj-cs"/>
          </a:endParaRPr>
        </a:p>
      </dgm:t>
    </dgm:pt>
    <dgm:pt modelId="{6E3602BA-5D4C-4E8A-940A-11AB1AA5C853}">
      <dgm:prSet custT="1"/>
      <dgm:spPr/>
      <dgm:t>
        <a:bodyPr/>
        <a:lstStyle/>
        <a:p>
          <a:pPr algn="ctr" rtl="1"/>
          <a:r>
            <a:rPr lang="ar-EG" sz="3200" b="1" dirty="0" smtClean="0">
              <a:latin typeface="Adobe Arabic" pitchFamily="18" charset="-78"/>
              <a:cs typeface="Adobe Arabic" pitchFamily="18" charset="-78"/>
            </a:rPr>
            <a:t>نسخ الصيغ</a:t>
          </a:r>
          <a:endParaRPr lang="en-US" sz="3200" b="1" dirty="0">
            <a:latin typeface="Adobe Arabic" pitchFamily="18" charset="-78"/>
            <a:cs typeface="Adobe Arabic" pitchFamily="18" charset="-78"/>
          </a:endParaRPr>
        </a:p>
      </dgm:t>
    </dgm:pt>
    <dgm:pt modelId="{4722C0F4-2942-4781-9F27-ADBEED331B96}" type="parTrans" cxnId="{66A58D95-9F5D-495E-8A0D-75652CB37C0A}">
      <dgm:prSet/>
      <dgm:spPr/>
      <dgm:t>
        <a:bodyPr/>
        <a:lstStyle/>
        <a:p>
          <a:pPr algn="ctr" rtl="1"/>
          <a:endParaRPr lang="en-US" sz="2800" b="1">
            <a:cs typeface="+mj-cs"/>
          </a:endParaRPr>
        </a:p>
      </dgm:t>
    </dgm:pt>
    <dgm:pt modelId="{295C3A4F-9D96-4BF8-97B6-6B59CC69E977}" type="sibTrans" cxnId="{66A58D95-9F5D-495E-8A0D-75652CB37C0A}">
      <dgm:prSet custT="1"/>
      <dgm:spPr/>
      <dgm:t>
        <a:bodyPr/>
        <a:lstStyle/>
        <a:p>
          <a:pPr algn="ctr" rtl="1"/>
          <a:endParaRPr lang="en-US" sz="2800" b="1">
            <a:cs typeface="+mj-cs"/>
          </a:endParaRPr>
        </a:p>
      </dgm:t>
    </dgm:pt>
    <dgm:pt modelId="{1B2B8812-0690-4B07-82F8-5ECD03799C91}" type="pres">
      <dgm:prSet presAssocID="{0D7EA0D7-F86F-45B0-9C4F-3DC2B68F20C4}" presName="cycle" presStyleCnt="0">
        <dgm:presLayoutVars>
          <dgm:dir/>
          <dgm:resizeHandles val="exact"/>
        </dgm:presLayoutVars>
      </dgm:prSet>
      <dgm:spPr/>
      <dgm:t>
        <a:bodyPr/>
        <a:lstStyle/>
        <a:p>
          <a:endParaRPr lang="en-US"/>
        </a:p>
      </dgm:t>
    </dgm:pt>
    <dgm:pt modelId="{A6646881-C5D6-4F40-83FF-5C0E5D1AB85A}" type="pres">
      <dgm:prSet presAssocID="{C263954B-2F74-4E46-AB9B-512454A1882B}" presName="node" presStyleLbl="node1" presStyleIdx="0" presStyleCnt="5">
        <dgm:presLayoutVars>
          <dgm:bulletEnabled val="1"/>
        </dgm:presLayoutVars>
      </dgm:prSet>
      <dgm:spPr/>
      <dgm:t>
        <a:bodyPr/>
        <a:lstStyle/>
        <a:p>
          <a:endParaRPr lang="en-US"/>
        </a:p>
      </dgm:t>
    </dgm:pt>
    <dgm:pt modelId="{63232384-E357-4B17-B3E9-980DD9CC8B5F}" type="pres">
      <dgm:prSet presAssocID="{82485936-6218-49B0-A35F-6322F0040899}" presName="sibTrans" presStyleLbl="sibTrans2D1" presStyleIdx="0" presStyleCnt="5"/>
      <dgm:spPr/>
      <dgm:t>
        <a:bodyPr/>
        <a:lstStyle/>
        <a:p>
          <a:endParaRPr lang="en-US"/>
        </a:p>
      </dgm:t>
    </dgm:pt>
    <dgm:pt modelId="{8E7E7D92-B51F-4629-94F3-A53234D2968D}" type="pres">
      <dgm:prSet presAssocID="{82485936-6218-49B0-A35F-6322F0040899}" presName="connectorText" presStyleLbl="sibTrans2D1" presStyleIdx="0" presStyleCnt="5"/>
      <dgm:spPr/>
      <dgm:t>
        <a:bodyPr/>
        <a:lstStyle/>
        <a:p>
          <a:endParaRPr lang="en-US"/>
        </a:p>
      </dgm:t>
    </dgm:pt>
    <dgm:pt modelId="{52D7F4C5-5FEF-4FF9-B02F-72E69AAD70FF}" type="pres">
      <dgm:prSet presAssocID="{F98A4A6F-BF05-469C-BEBC-70ADC5ECAB38}" presName="node" presStyleLbl="node1" presStyleIdx="1" presStyleCnt="5">
        <dgm:presLayoutVars>
          <dgm:bulletEnabled val="1"/>
        </dgm:presLayoutVars>
      </dgm:prSet>
      <dgm:spPr/>
      <dgm:t>
        <a:bodyPr/>
        <a:lstStyle/>
        <a:p>
          <a:endParaRPr lang="en-US"/>
        </a:p>
      </dgm:t>
    </dgm:pt>
    <dgm:pt modelId="{8C8DC279-4250-4B15-A296-B57D5EC19F9C}" type="pres">
      <dgm:prSet presAssocID="{F46D8A4B-CC89-45F9-9B3F-F6CFDADE46CF}" presName="sibTrans" presStyleLbl="sibTrans2D1" presStyleIdx="1" presStyleCnt="5"/>
      <dgm:spPr/>
      <dgm:t>
        <a:bodyPr/>
        <a:lstStyle/>
        <a:p>
          <a:endParaRPr lang="en-US"/>
        </a:p>
      </dgm:t>
    </dgm:pt>
    <dgm:pt modelId="{0CB3EECC-1B43-4BC4-B89A-A504746ACF3D}" type="pres">
      <dgm:prSet presAssocID="{F46D8A4B-CC89-45F9-9B3F-F6CFDADE46CF}" presName="connectorText" presStyleLbl="sibTrans2D1" presStyleIdx="1" presStyleCnt="5"/>
      <dgm:spPr/>
      <dgm:t>
        <a:bodyPr/>
        <a:lstStyle/>
        <a:p>
          <a:endParaRPr lang="en-US"/>
        </a:p>
      </dgm:t>
    </dgm:pt>
    <dgm:pt modelId="{22796902-3F9D-4F8F-819B-6BCD20C98DE4}" type="pres">
      <dgm:prSet presAssocID="{34871726-52BA-4AD2-8C13-FDDAA2330B44}" presName="node" presStyleLbl="node1" presStyleIdx="2" presStyleCnt="5">
        <dgm:presLayoutVars>
          <dgm:bulletEnabled val="1"/>
        </dgm:presLayoutVars>
      </dgm:prSet>
      <dgm:spPr/>
      <dgm:t>
        <a:bodyPr/>
        <a:lstStyle/>
        <a:p>
          <a:endParaRPr lang="en-US"/>
        </a:p>
      </dgm:t>
    </dgm:pt>
    <dgm:pt modelId="{837D0E03-9AA1-4382-8C68-EAE725613790}" type="pres">
      <dgm:prSet presAssocID="{4045E458-2D8A-4E09-90CE-72FF4E278167}" presName="sibTrans" presStyleLbl="sibTrans2D1" presStyleIdx="2" presStyleCnt="5"/>
      <dgm:spPr/>
      <dgm:t>
        <a:bodyPr/>
        <a:lstStyle/>
        <a:p>
          <a:endParaRPr lang="en-US"/>
        </a:p>
      </dgm:t>
    </dgm:pt>
    <dgm:pt modelId="{7799676B-5CF0-49A1-91AF-F817C479B488}" type="pres">
      <dgm:prSet presAssocID="{4045E458-2D8A-4E09-90CE-72FF4E278167}" presName="connectorText" presStyleLbl="sibTrans2D1" presStyleIdx="2" presStyleCnt="5"/>
      <dgm:spPr/>
      <dgm:t>
        <a:bodyPr/>
        <a:lstStyle/>
        <a:p>
          <a:endParaRPr lang="en-US"/>
        </a:p>
      </dgm:t>
    </dgm:pt>
    <dgm:pt modelId="{7426B221-6D85-4E76-8170-9CFC9FD3DE67}" type="pres">
      <dgm:prSet presAssocID="{4F0238AA-65B5-46E6-9E2A-3FAD000FDA26}" presName="node" presStyleLbl="node1" presStyleIdx="3" presStyleCnt="5">
        <dgm:presLayoutVars>
          <dgm:bulletEnabled val="1"/>
        </dgm:presLayoutVars>
      </dgm:prSet>
      <dgm:spPr/>
      <dgm:t>
        <a:bodyPr/>
        <a:lstStyle/>
        <a:p>
          <a:endParaRPr lang="en-US"/>
        </a:p>
      </dgm:t>
    </dgm:pt>
    <dgm:pt modelId="{9BCFE409-2431-48B7-95F8-8B362971E067}" type="pres">
      <dgm:prSet presAssocID="{4E9F32B4-122E-4F82-97F6-2C4659796D9A}" presName="sibTrans" presStyleLbl="sibTrans2D1" presStyleIdx="3" presStyleCnt="5"/>
      <dgm:spPr/>
      <dgm:t>
        <a:bodyPr/>
        <a:lstStyle/>
        <a:p>
          <a:endParaRPr lang="en-US"/>
        </a:p>
      </dgm:t>
    </dgm:pt>
    <dgm:pt modelId="{5563577A-093D-47CF-92F3-24DEFB348D2D}" type="pres">
      <dgm:prSet presAssocID="{4E9F32B4-122E-4F82-97F6-2C4659796D9A}" presName="connectorText" presStyleLbl="sibTrans2D1" presStyleIdx="3" presStyleCnt="5"/>
      <dgm:spPr/>
      <dgm:t>
        <a:bodyPr/>
        <a:lstStyle/>
        <a:p>
          <a:endParaRPr lang="en-US"/>
        </a:p>
      </dgm:t>
    </dgm:pt>
    <dgm:pt modelId="{42AD96EC-C820-424A-BDF4-2692F0AAB318}" type="pres">
      <dgm:prSet presAssocID="{6E3602BA-5D4C-4E8A-940A-11AB1AA5C853}" presName="node" presStyleLbl="node1" presStyleIdx="4" presStyleCnt="5">
        <dgm:presLayoutVars>
          <dgm:bulletEnabled val="1"/>
        </dgm:presLayoutVars>
      </dgm:prSet>
      <dgm:spPr/>
      <dgm:t>
        <a:bodyPr/>
        <a:lstStyle/>
        <a:p>
          <a:endParaRPr lang="en-US"/>
        </a:p>
      </dgm:t>
    </dgm:pt>
    <dgm:pt modelId="{C8CABD49-61E3-4D08-BADD-20CE95991F9C}" type="pres">
      <dgm:prSet presAssocID="{295C3A4F-9D96-4BF8-97B6-6B59CC69E977}" presName="sibTrans" presStyleLbl="sibTrans2D1" presStyleIdx="4" presStyleCnt="5"/>
      <dgm:spPr/>
      <dgm:t>
        <a:bodyPr/>
        <a:lstStyle/>
        <a:p>
          <a:endParaRPr lang="en-US"/>
        </a:p>
      </dgm:t>
    </dgm:pt>
    <dgm:pt modelId="{EBC2822D-3EF7-4EFB-80F5-218157D17662}" type="pres">
      <dgm:prSet presAssocID="{295C3A4F-9D96-4BF8-97B6-6B59CC69E977}" presName="connectorText" presStyleLbl="sibTrans2D1" presStyleIdx="4" presStyleCnt="5"/>
      <dgm:spPr/>
      <dgm:t>
        <a:bodyPr/>
        <a:lstStyle/>
        <a:p>
          <a:endParaRPr lang="en-US"/>
        </a:p>
      </dgm:t>
    </dgm:pt>
  </dgm:ptLst>
  <dgm:cxnLst>
    <dgm:cxn modelId="{648CE57F-D730-407E-BD37-211A1777D6B5}" srcId="{0D7EA0D7-F86F-45B0-9C4F-3DC2B68F20C4}" destId="{34871726-52BA-4AD2-8C13-FDDAA2330B44}" srcOrd="2" destOrd="0" parTransId="{8BDA4751-BBE3-485C-AE9C-ACB032248B45}" sibTransId="{4045E458-2D8A-4E09-90CE-72FF4E278167}"/>
    <dgm:cxn modelId="{66A58D95-9F5D-495E-8A0D-75652CB37C0A}" srcId="{0D7EA0D7-F86F-45B0-9C4F-3DC2B68F20C4}" destId="{6E3602BA-5D4C-4E8A-940A-11AB1AA5C853}" srcOrd="4" destOrd="0" parTransId="{4722C0F4-2942-4781-9F27-ADBEED331B96}" sibTransId="{295C3A4F-9D96-4BF8-97B6-6B59CC69E977}"/>
    <dgm:cxn modelId="{AF2843B4-C62C-4D04-9C53-86E9AF528B8C}" type="presOf" srcId="{F98A4A6F-BF05-469C-BEBC-70ADC5ECAB38}" destId="{52D7F4C5-5FEF-4FF9-B02F-72E69AAD70FF}" srcOrd="0" destOrd="0" presId="urn:microsoft.com/office/officeart/2005/8/layout/cycle2"/>
    <dgm:cxn modelId="{F770F6A5-B25C-4DDC-BB27-363492236557}" type="presOf" srcId="{C263954B-2F74-4E46-AB9B-512454A1882B}" destId="{A6646881-C5D6-4F40-83FF-5C0E5D1AB85A}" srcOrd="0" destOrd="0" presId="urn:microsoft.com/office/officeart/2005/8/layout/cycle2"/>
    <dgm:cxn modelId="{DB2C2A0E-FF0D-4486-BE9B-AB1F64297353}" type="presOf" srcId="{295C3A4F-9D96-4BF8-97B6-6B59CC69E977}" destId="{EBC2822D-3EF7-4EFB-80F5-218157D17662}" srcOrd="1" destOrd="0" presId="urn:microsoft.com/office/officeart/2005/8/layout/cycle2"/>
    <dgm:cxn modelId="{99C08BCA-91A5-45E2-B12E-0F92962E2B9F}" type="presOf" srcId="{82485936-6218-49B0-A35F-6322F0040899}" destId="{63232384-E357-4B17-B3E9-980DD9CC8B5F}" srcOrd="0" destOrd="0" presId="urn:microsoft.com/office/officeart/2005/8/layout/cycle2"/>
    <dgm:cxn modelId="{E2725A63-581D-4CEA-A848-49B1830A67F1}" type="presOf" srcId="{F46D8A4B-CC89-45F9-9B3F-F6CFDADE46CF}" destId="{8C8DC279-4250-4B15-A296-B57D5EC19F9C}" srcOrd="0" destOrd="0" presId="urn:microsoft.com/office/officeart/2005/8/layout/cycle2"/>
    <dgm:cxn modelId="{A501F424-D721-4F4B-B562-70F14DC74BBA}" type="presOf" srcId="{295C3A4F-9D96-4BF8-97B6-6B59CC69E977}" destId="{C8CABD49-61E3-4D08-BADD-20CE95991F9C}" srcOrd="0" destOrd="0" presId="urn:microsoft.com/office/officeart/2005/8/layout/cycle2"/>
    <dgm:cxn modelId="{6F53DF6D-F0D9-4C95-A33B-B046D76C6751}" type="presOf" srcId="{4E9F32B4-122E-4F82-97F6-2C4659796D9A}" destId="{9BCFE409-2431-48B7-95F8-8B362971E067}" srcOrd="0" destOrd="0" presId="urn:microsoft.com/office/officeart/2005/8/layout/cycle2"/>
    <dgm:cxn modelId="{025675E0-8500-4149-8D3A-F8820FF15148}" type="presOf" srcId="{6E3602BA-5D4C-4E8A-940A-11AB1AA5C853}" destId="{42AD96EC-C820-424A-BDF4-2692F0AAB318}" srcOrd="0" destOrd="0" presId="urn:microsoft.com/office/officeart/2005/8/layout/cycle2"/>
    <dgm:cxn modelId="{3416009F-75FC-4CB5-ADCB-E267CC317290}" srcId="{0D7EA0D7-F86F-45B0-9C4F-3DC2B68F20C4}" destId="{F98A4A6F-BF05-469C-BEBC-70ADC5ECAB38}" srcOrd="1" destOrd="0" parTransId="{93AC44C7-A2B0-46B5-B02B-38DAA20C81FC}" sibTransId="{F46D8A4B-CC89-45F9-9B3F-F6CFDADE46CF}"/>
    <dgm:cxn modelId="{619D7132-AB64-4E1A-9496-849672C73A16}" type="presOf" srcId="{4045E458-2D8A-4E09-90CE-72FF4E278167}" destId="{7799676B-5CF0-49A1-91AF-F817C479B488}" srcOrd="1" destOrd="0" presId="urn:microsoft.com/office/officeart/2005/8/layout/cycle2"/>
    <dgm:cxn modelId="{5EA41477-E8F3-47D7-BF7F-E07E0A848428}" srcId="{0D7EA0D7-F86F-45B0-9C4F-3DC2B68F20C4}" destId="{4F0238AA-65B5-46E6-9E2A-3FAD000FDA26}" srcOrd="3" destOrd="0" parTransId="{9562896F-324D-4739-8A83-621D528AAB8B}" sibTransId="{4E9F32B4-122E-4F82-97F6-2C4659796D9A}"/>
    <dgm:cxn modelId="{30D9795A-AFD3-41DA-B84B-6AF4C0BFD6A3}" type="presOf" srcId="{F46D8A4B-CC89-45F9-9B3F-F6CFDADE46CF}" destId="{0CB3EECC-1B43-4BC4-B89A-A504746ACF3D}" srcOrd="1" destOrd="0" presId="urn:microsoft.com/office/officeart/2005/8/layout/cycle2"/>
    <dgm:cxn modelId="{7A96FFC8-8569-499F-897A-D87DC7ED1A11}" type="presOf" srcId="{4E9F32B4-122E-4F82-97F6-2C4659796D9A}" destId="{5563577A-093D-47CF-92F3-24DEFB348D2D}" srcOrd="1" destOrd="0" presId="urn:microsoft.com/office/officeart/2005/8/layout/cycle2"/>
    <dgm:cxn modelId="{A4655E6D-73BC-455F-ACD5-93CEE5463A85}" type="presOf" srcId="{34871726-52BA-4AD2-8C13-FDDAA2330B44}" destId="{22796902-3F9D-4F8F-819B-6BCD20C98DE4}" srcOrd="0" destOrd="0" presId="urn:microsoft.com/office/officeart/2005/8/layout/cycle2"/>
    <dgm:cxn modelId="{CFC8B6DF-E1A6-4D34-B4DE-D5B0E1DCF50C}" type="presOf" srcId="{82485936-6218-49B0-A35F-6322F0040899}" destId="{8E7E7D92-B51F-4629-94F3-A53234D2968D}" srcOrd="1" destOrd="0" presId="urn:microsoft.com/office/officeart/2005/8/layout/cycle2"/>
    <dgm:cxn modelId="{A8B205B3-3AD3-4B2F-B7CA-B1BB87D332F5}" type="presOf" srcId="{0D7EA0D7-F86F-45B0-9C4F-3DC2B68F20C4}" destId="{1B2B8812-0690-4B07-82F8-5ECD03799C91}" srcOrd="0" destOrd="0" presId="urn:microsoft.com/office/officeart/2005/8/layout/cycle2"/>
    <dgm:cxn modelId="{958F05F9-1C8D-4EBF-9E65-318D75F7C6EC}" type="presOf" srcId="{4045E458-2D8A-4E09-90CE-72FF4E278167}" destId="{837D0E03-9AA1-4382-8C68-EAE725613790}" srcOrd="0" destOrd="0" presId="urn:microsoft.com/office/officeart/2005/8/layout/cycle2"/>
    <dgm:cxn modelId="{001EFFEA-C0F8-4003-A309-3EBA175C674D}" srcId="{0D7EA0D7-F86F-45B0-9C4F-3DC2B68F20C4}" destId="{C263954B-2F74-4E46-AB9B-512454A1882B}" srcOrd="0" destOrd="0" parTransId="{5BF237EC-3F94-439F-AB3D-2D0BA8CD8A07}" sibTransId="{82485936-6218-49B0-A35F-6322F0040899}"/>
    <dgm:cxn modelId="{0CC2B332-11A2-4A87-8612-CE0999B91F0D}" type="presOf" srcId="{4F0238AA-65B5-46E6-9E2A-3FAD000FDA26}" destId="{7426B221-6D85-4E76-8170-9CFC9FD3DE67}" srcOrd="0" destOrd="0" presId="urn:microsoft.com/office/officeart/2005/8/layout/cycle2"/>
    <dgm:cxn modelId="{81EEE090-8610-45E4-8B5A-7B595358EAF0}" type="presParOf" srcId="{1B2B8812-0690-4B07-82F8-5ECD03799C91}" destId="{A6646881-C5D6-4F40-83FF-5C0E5D1AB85A}" srcOrd="0" destOrd="0" presId="urn:microsoft.com/office/officeart/2005/8/layout/cycle2"/>
    <dgm:cxn modelId="{13ECCC52-4436-4B68-BBBF-E7AAE48DDDEE}" type="presParOf" srcId="{1B2B8812-0690-4B07-82F8-5ECD03799C91}" destId="{63232384-E357-4B17-B3E9-980DD9CC8B5F}" srcOrd="1" destOrd="0" presId="urn:microsoft.com/office/officeart/2005/8/layout/cycle2"/>
    <dgm:cxn modelId="{F36FABBC-1B7E-4A50-A15D-E36787A2FCC4}" type="presParOf" srcId="{63232384-E357-4B17-B3E9-980DD9CC8B5F}" destId="{8E7E7D92-B51F-4629-94F3-A53234D2968D}" srcOrd="0" destOrd="0" presId="urn:microsoft.com/office/officeart/2005/8/layout/cycle2"/>
    <dgm:cxn modelId="{1055C5D1-9BB9-4E09-AF06-324232BD68D0}" type="presParOf" srcId="{1B2B8812-0690-4B07-82F8-5ECD03799C91}" destId="{52D7F4C5-5FEF-4FF9-B02F-72E69AAD70FF}" srcOrd="2" destOrd="0" presId="urn:microsoft.com/office/officeart/2005/8/layout/cycle2"/>
    <dgm:cxn modelId="{EE362B11-4494-49FC-8838-D249BDD83DB2}" type="presParOf" srcId="{1B2B8812-0690-4B07-82F8-5ECD03799C91}" destId="{8C8DC279-4250-4B15-A296-B57D5EC19F9C}" srcOrd="3" destOrd="0" presId="urn:microsoft.com/office/officeart/2005/8/layout/cycle2"/>
    <dgm:cxn modelId="{2ECCF4A5-43A2-4499-B938-9475CD208A05}" type="presParOf" srcId="{8C8DC279-4250-4B15-A296-B57D5EC19F9C}" destId="{0CB3EECC-1B43-4BC4-B89A-A504746ACF3D}" srcOrd="0" destOrd="0" presId="urn:microsoft.com/office/officeart/2005/8/layout/cycle2"/>
    <dgm:cxn modelId="{1F32D2F1-B5DA-4ACC-996D-057D8B994A70}" type="presParOf" srcId="{1B2B8812-0690-4B07-82F8-5ECD03799C91}" destId="{22796902-3F9D-4F8F-819B-6BCD20C98DE4}" srcOrd="4" destOrd="0" presId="urn:microsoft.com/office/officeart/2005/8/layout/cycle2"/>
    <dgm:cxn modelId="{64708537-3856-4550-A89A-21D75DF3B569}" type="presParOf" srcId="{1B2B8812-0690-4B07-82F8-5ECD03799C91}" destId="{837D0E03-9AA1-4382-8C68-EAE725613790}" srcOrd="5" destOrd="0" presId="urn:microsoft.com/office/officeart/2005/8/layout/cycle2"/>
    <dgm:cxn modelId="{FE592DC8-E651-438B-AE66-12A21680C371}" type="presParOf" srcId="{837D0E03-9AA1-4382-8C68-EAE725613790}" destId="{7799676B-5CF0-49A1-91AF-F817C479B488}" srcOrd="0" destOrd="0" presId="urn:microsoft.com/office/officeart/2005/8/layout/cycle2"/>
    <dgm:cxn modelId="{2E0BA64A-8F64-4D6B-802F-601B6F9CF971}" type="presParOf" srcId="{1B2B8812-0690-4B07-82F8-5ECD03799C91}" destId="{7426B221-6D85-4E76-8170-9CFC9FD3DE67}" srcOrd="6" destOrd="0" presId="urn:microsoft.com/office/officeart/2005/8/layout/cycle2"/>
    <dgm:cxn modelId="{D76D6CEF-5CCD-4DCF-8A4F-20C1E338CF35}" type="presParOf" srcId="{1B2B8812-0690-4B07-82F8-5ECD03799C91}" destId="{9BCFE409-2431-48B7-95F8-8B362971E067}" srcOrd="7" destOrd="0" presId="urn:microsoft.com/office/officeart/2005/8/layout/cycle2"/>
    <dgm:cxn modelId="{6CEF9F91-3C95-47B7-B950-2DCCB7FAD88E}" type="presParOf" srcId="{9BCFE409-2431-48B7-95F8-8B362971E067}" destId="{5563577A-093D-47CF-92F3-24DEFB348D2D}" srcOrd="0" destOrd="0" presId="urn:microsoft.com/office/officeart/2005/8/layout/cycle2"/>
    <dgm:cxn modelId="{FB8DEBE2-B6D6-47BA-A784-5E99EE34640A}" type="presParOf" srcId="{1B2B8812-0690-4B07-82F8-5ECD03799C91}" destId="{42AD96EC-C820-424A-BDF4-2692F0AAB318}" srcOrd="8" destOrd="0" presId="urn:microsoft.com/office/officeart/2005/8/layout/cycle2"/>
    <dgm:cxn modelId="{88DCE1F2-120D-48F1-9F13-A5578621006F}" type="presParOf" srcId="{1B2B8812-0690-4B07-82F8-5ECD03799C91}" destId="{C8CABD49-61E3-4D08-BADD-20CE95991F9C}" srcOrd="9" destOrd="0" presId="urn:microsoft.com/office/officeart/2005/8/layout/cycle2"/>
    <dgm:cxn modelId="{39AB147D-115E-4BFA-B5F8-4D495AA60F13}" type="presParOf" srcId="{C8CABD49-61E3-4D08-BADD-20CE95991F9C}" destId="{EBC2822D-3EF7-4EFB-80F5-218157D17662}" srcOrd="0" destOrd="0" presId="urn:microsoft.com/office/officeart/2005/8/layout/cycle2"/>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ata7.xml><?xml version="1.0" encoding="utf-8"?>
<dgm:dataModel xmlns:dgm="http://schemas.openxmlformats.org/drawingml/2006/diagram" xmlns:a="http://schemas.openxmlformats.org/drawingml/2006/main">
  <dgm:ptLst>
    <dgm:pt modelId="{2A74ABD6-CD45-4004-BAF4-B9B7D9E3BFD2}" type="doc">
      <dgm:prSet loTypeId="urn:microsoft.com/office/officeart/2008/layout/VerticalCurvedList" loCatId="list" qsTypeId="urn:microsoft.com/office/officeart/2005/8/quickstyle/simple3" qsCatId="simple" csTypeId="urn:microsoft.com/office/officeart/2005/8/colors/accent0_2" csCatId="mainScheme" phldr="1"/>
      <dgm:spPr/>
      <dgm:t>
        <a:bodyPr/>
        <a:lstStyle/>
        <a:p>
          <a:endParaRPr lang="en-US"/>
        </a:p>
      </dgm:t>
    </dgm:pt>
    <dgm:pt modelId="{EBBC54A5-DD18-4E81-B30E-C97EBC2123F5}">
      <dgm:prSet custT="1"/>
      <dgm:spPr/>
      <dgm:t>
        <a:bodyPr/>
        <a:lstStyle/>
        <a:p>
          <a:pPr algn="ctr" rtl="1"/>
          <a:r>
            <a:rPr lang="ar-EG" sz="3200" b="1" smtClean="0">
              <a:latin typeface="Adobe Arabic" pitchFamily="18" charset="-78"/>
              <a:cs typeface="Adobe Arabic" pitchFamily="18" charset="-78"/>
            </a:rPr>
            <a:t>إضافة ورقة عمل إلى مصنف</a:t>
          </a:r>
          <a:endParaRPr lang="en-US" sz="3200" b="1">
            <a:latin typeface="Adobe Arabic" pitchFamily="18" charset="-78"/>
            <a:cs typeface="Adobe Arabic" pitchFamily="18" charset="-78"/>
          </a:endParaRPr>
        </a:p>
      </dgm:t>
    </dgm:pt>
    <dgm:pt modelId="{5959327A-3E7F-40EA-A310-6D23C1C97378}" type="parTrans" cxnId="{2996211C-3C6E-432A-B6F2-F466A94F6C64}">
      <dgm:prSet/>
      <dgm:spPr/>
      <dgm:t>
        <a:bodyPr/>
        <a:lstStyle/>
        <a:p>
          <a:pPr algn="ctr" rtl="1"/>
          <a:endParaRPr lang="en-US" sz="2800" b="1">
            <a:cs typeface="+mj-cs"/>
          </a:endParaRPr>
        </a:p>
      </dgm:t>
    </dgm:pt>
    <dgm:pt modelId="{78660D72-C983-4BCC-A872-1DDF1FF81FAB}" type="sibTrans" cxnId="{2996211C-3C6E-432A-B6F2-F466A94F6C64}">
      <dgm:prSet/>
      <dgm:spPr/>
      <dgm:t>
        <a:bodyPr/>
        <a:lstStyle/>
        <a:p>
          <a:pPr algn="ctr" rtl="1"/>
          <a:endParaRPr lang="en-US" sz="2800" b="1">
            <a:cs typeface="+mj-cs"/>
          </a:endParaRPr>
        </a:p>
      </dgm:t>
    </dgm:pt>
    <dgm:pt modelId="{0CAA9448-15C5-4258-8AA5-9329078DAA2F}">
      <dgm:prSet custT="1"/>
      <dgm:spPr/>
      <dgm:t>
        <a:bodyPr/>
        <a:lstStyle/>
        <a:p>
          <a:pPr algn="ctr" rtl="1"/>
          <a:r>
            <a:rPr lang="ar-EG" sz="3200" b="1" smtClean="0">
              <a:latin typeface="Adobe Arabic" pitchFamily="18" charset="-78"/>
              <a:cs typeface="Adobe Arabic" pitchFamily="18" charset="-78"/>
            </a:rPr>
            <a:t>إعادة تسمية ورقة عمل</a:t>
          </a:r>
          <a:endParaRPr lang="en-US" sz="3200" b="1">
            <a:latin typeface="Adobe Arabic" pitchFamily="18" charset="-78"/>
            <a:cs typeface="Adobe Arabic" pitchFamily="18" charset="-78"/>
          </a:endParaRPr>
        </a:p>
      </dgm:t>
    </dgm:pt>
    <dgm:pt modelId="{07F3FB73-73E4-44F5-AEB2-2678ED23FF7E}" type="parTrans" cxnId="{344C58D6-384B-45AA-9682-4BE808A5433C}">
      <dgm:prSet/>
      <dgm:spPr/>
      <dgm:t>
        <a:bodyPr/>
        <a:lstStyle/>
        <a:p>
          <a:pPr algn="ctr" rtl="1"/>
          <a:endParaRPr lang="en-US" sz="2800" b="1">
            <a:cs typeface="+mj-cs"/>
          </a:endParaRPr>
        </a:p>
      </dgm:t>
    </dgm:pt>
    <dgm:pt modelId="{975323C5-792C-4FE7-B6EF-66679C7CB9C7}" type="sibTrans" cxnId="{344C58D6-384B-45AA-9682-4BE808A5433C}">
      <dgm:prSet/>
      <dgm:spPr/>
      <dgm:t>
        <a:bodyPr/>
        <a:lstStyle/>
        <a:p>
          <a:pPr algn="ctr" rtl="1"/>
          <a:endParaRPr lang="en-US" sz="2800" b="1">
            <a:cs typeface="+mj-cs"/>
          </a:endParaRPr>
        </a:p>
      </dgm:t>
    </dgm:pt>
    <dgm:pt modelId="{E47B94BB-956D-4A75-ABAD-BA1D35F24F33}">
      <dgm:prSet custT="1"/>
      <dgm:spPr/>
      <dgm:t>
        <a:bodyPr/>
        <a:lstStyle/>
        <a:p>
          <a:pPr algn="ctr" rtl="1"/>
          <a:r>
            <a:rPr lang="ar-EG" sz="3200" b="1" smtClean="0">
              <a:latin typeface="Adobe Arabic" pitchFamily="18" charset="-78"/>
              <a:cs typeface="Adobe Arabic" pitchFamily="18" charset="-78"/>
            </a:rPr>
            <a:t>نقل أو نسخ ورقة</a:t>
          </a:r>
          <a:endParaRPr lang="en-US" sz="3200" b="1">
            <a:latin typeface="Adobe Arabic" pitchFamily="18" charset="-78"/>
            <a:cs typeface="Adobe Arabic" pitchFamily="18" charset="-78"/>
          </a:endParaRPr>
        </a:p>
      </dgm:t>
    </dgm:pt>
    <dgm:pt modelId="{5D1AB8F9-31E0-4D84-841D-C03B85412996}" type="parTrans" cxnId="{0BDC5E64-C74C-4639-B4B6-6C775C797DCA}">
      <dgm:prSet/>
      <dgm:spPr/>
      <dgm:t>
        <a:bodyPr/>
        <a:lstStyle/>
        <a:p>
          <a:pPr algn="ctr" rtl="1"/>
          <a:endParaRPr lang="en-US" sz="2800" b="1">
            <a:cs typeface="+mj-cs"/>
          </a:endParaRPr>
        </a:p>
      </dgm:t>
    </dgm:pt>
    <dgm:pt modelId="{8511EC28-ECDC-41B6-AF65-E086E776B1AF}" type="sibTrans" cxnId="{0BDC5E64-C74C-4639-B4B6-6C775C797DCA}">
      <dgm:prSet/>
      <dgm:spPr/>
      <dgm:t>
        <a:bodyPr/>
        <a:lstStyle/>
        <a:p>
          <a:pPr algn="ctr" rtl="1"/>
          <a:endParaRPr lang="en-US" sz="2800" b="1">
            <a:cs typeface="+mj-cs"/>
          </a:endParaRPr>
        </a:p>
      </dgm:t>
    </dgm:pt>
    <dgm:pt modelId="{5241831E-28E1-4176-BF54-3DEBFEB83359}">
      <dgm:prSet custT="1"/>
      <dgm:spPr/>
      <dgm:t>
        <a:bodyPr/>
        <a:lstStyle/>
        <a:p>
          <a:pPr algn="ctr" rtl="1"/>
          <a:r>
            <a:rPr lang="ar-EG" sz="3200" b="1" dirty="0" smtClean="0">
              <a:latin typeface="Adobe Arabic" pitchFamily="18" charset="-78"/>
              <a:cs typeface="Adobe Arabic" pitchFamily="18" charset="-78"/>
            </a:rPr>
            <a:t>حذف ورقة</a:t>
          </a:r>
          <a:endParaRPr lang="en-US" sz="3200" b="1" dirty="0">
            <a:latin typeface="Adobe Arabic" pitchFamily="18" charset="-78"/>
            <a:cs typeface="Adobe Arabic" pitchFamily="18" charset="-78"/>
          </a:endParaRPr>
        </a:p>
      </dgm:t>
    </dgm:pt>
    <dgm:pt modelId="{538C2F6B-A3F8-4079-9BC0-C56E3A8A8A9B}" type="parTrans" cxnId="{039613E6-24EF-4C52-AE70-E8458A225A40}">
      <dgm:prSet/>
      <dgm:spPr/>
      <dgm:t>
        <a:bodyPr/>
        <a:lstStyle/>
        <a:p>
          <a:pPr algn="ctr" rtl="1"/>
          <a:endParaRPr lang="en-US" sz="2800" b="1">
            <a:cs typeface="+mj-cs"/>
          </a:endParaRPr>
        </a:p>
      </dgm:t>
    </dgm:pt>
    <dgm:pt modelId="{6F0ABE2E-7F2A-46A9-96AD-9B713EE7129E}" type="sibTrans" cxnId="{039613E6-24EF-4C52-AE70-E8458A225A40}">
      <dgm:prSet/>
      <dgm:spPr/>
      <dgm:t>
        <a:bodyPr/>
        <a:lstStyle/>
        <a:p>
          <a:pPr algn="ctr" rtl="1"/>
          <a:endParaRPr lang="en-US" sz="2800" b="1">
            <a:cs typeface="+mj-cs"/>
          </a:endParaRPr>
        </a:p>
      </dgm:t>
    </dgm:pt>
    <dgm:pt modelId="{3E1E0AE6-B2A3-4714-9ED3-0443C71EF101}">
      <dgm:prSet custT="1"/>
      <dgm:spPr/>
      <dgm:t>
        <a:bodyPr/>
        <a:lstStyle/>
        <a:p>
          <a:pPr algn="ctr" rtl="1"/>
          <a:r>
            <a:rPr lang="ar-EG" sz="3200" b="1" dirty="0" smtClean="0">
              <a:latin typeface="Adobe Arabic" pitchFamily="18" charset="-78"/>
              <a:cs typeface="Adobe Arabic" pitchFamily="18" charset="-78"/>
            </a:rPr>
            <a:t>استعمال صيغ تتضمن خلايا من أوراق أخرى</a:t>
          </a:r>
          <a:endParaRPr lang="en-US" sz="3200" b="1" dirty="0">
            <a:latin typeface="Adobe Arabic" pitchFamily="18" charset="-78"/>
            <a:cs typeface="Adobe Arabic" pitchFamily="18" charset="-78"/>
          </a:endParaRPr>
        </a:p>
      </dgm:t>
    </dgm:pt>
    <dgm:pt modelId="{550406AA-C7FC-48F7-AAA0-C55C998D78F0}" type="parTrans" cxnId="{3E1D21AC-D8FE-4B95-A1D1-F182258E2179}">
      <dgm:prSet/>
      <dgm:spPr/>
      <dgm:t>
        <a:bodyPr/>
        <a:lstStyle/>
        <a:p>
          <a:pPr algn="ctr" rtl="1"/>
          <a:endParaRPr lang="en-US" sz="2800" b="1">
            <a:cs typeface="+mj-cs"/>
          </a:endParaRPr>
        </a:p>
      </dgm:t>
    </dgm:pt>
    <dgm:pt modelId="{6D830DBE-D5CA-4601-BD67-A46C26A502FB}" type="sibTrans" cxnId="{3E1D21AC-D8FE-4B95-A1D1-F182258E2179}">
      <dgm:prSet/>
      <dgm:spPr/>
      <dgm:t>
        <a:bodyPr/>
        <a:lstStyle/>
        <a:p>
          <a:pPr algn="ctr" rtl="1"/>
          <a:endParaRPr lang="en-US" sz="2800" b="1">
            <a:cs typeface="+mj-cs"/>
          </a:endParaRPr>
        </a:p>
      </dgm:t>
    </dgm:pt>
    <dgm:pt modelId="{FFB24031-CD5B-4BB3-9D73-916A0C3C8BC7}" type="pres">
      <dgm:prSet presAssocID="{2A74ABD6-CD45-4004-BAF4-B9B7D9E3BFD2}" presName="Name0" presStyleCnt="0">
        <dgm:presLayoutVars>
          <dgm:chMax val="7"/>
          <dgm:chPref val="7"/>
          <dgm:dir/>
        </dgm:presLayoutVars>
      </dgm:prSet>
      <dgm:spPr/>
      <dgm:t>
        <a:bodyPr/>
        <a:lstStyle/>
        <a:p>
          <a:endParaRPr lang="en-US"/>
        </a:p>
      </dgm:t>
    </dgm:pt>
    <dgm:pt modelId="{8C010AF7-BE97-4BAE-9D08-17DA2E7562DA}" type="pres">
      <dgm:prSet presAssocID="{2A74ABD6-CD45-4004-BAF4-B9B7D9E3BFD2}" presName="Name1" presStyleCnt="0"/>
      <dgm:spPr/>
      <dgm:t>
        <a:bodyPr/>
        <a:lstStyle/>
        <a:p>
          <a:endParaRPr lang="en-US"/>
        </a:p>
      </dgm:t>
    </dgm:pt>
    <dgm:pt modelId="{9FB328E3-8D85-45A7-A58B-0B47D10348C3}" type="pres">
      <dgm:prSet presAssocID="{2A74ABD6-CD45-4004-BAF4-B9B7D9E3BFD2}" presName="cycle" presStyleCnt="0"/>
      <dgm:spPr/>
      <dgm:t>
        <a:bodyPr/>
        <a:lstStyle/>
        <a:p>
          <a:endParaRPr lang="en-US"/>
        </a:p>
      </dgm:t>
    </dgm:pt>
    <dgm:pt modelId="{06FD175D-7E4C-4B5C-A4C0-6AB0EF8719EB}" type="pres">
      <dgm:prSet presAssocID="{2A74ABD6-CD45-4004-BAF4-B9B7D9E3BFD2}" presName="srcNode" presStyleLbl="node1" presStyleIdx="0" presStyleCnt="5"/>
      <dgm:spPr/>
      <dgm:t>
        <a:bodyPr/>
        <a:lstStyle/>
        <a:p>
          <a:endParaRPr lang="en-US"/>
        </a:p>
      </dgm:t>
    </dgm:pt>
    <dgm:pt modelId="{2DB6B216-2D98-427D-B8F5-361AE2BF4D23}" type="pres">
      <dgm:prSet presAssocID="{2A74ABD6-CD45-4004-BAF4-B9B7D9E3BFD2}" presName="conn" presStyleLbl="parChTrans1D2" presStyleIdx="0" presStyleCnt="1"/>
      <dgm:spPr/>
      <dgm:t>
        <a:bodyPr/>
        <a:lstStyle/>
        <a:p>
          <a:endParaRPr lang="en-US"/>
        </a:p>
      </dgm:t>
    </dgm:pt>
    <dgm:pt modelId="{62893863-3DA0-4856-A6DA-45E9FE2EC993}" type="pres">
      <dgm:prSet presAssocID="{2A74ABD6-CD45-4004-BAF4-B9B7D9E3BFD2}" presName="extraNode" presStyleLbl="node1" presStyleIdx="0" presStyleCnt="5"/>
      <dgm:spPr/>
      <dgm:t>
        <a:bodyPr/>
        <a:lstStyle/>
        <a:p>
          <a:endParaRPr lang="en-US"/>
        </a:p>
      </dgm:t>
    </dgm:pt>
    <dgm:pt modelId="{66E90E56-D879-4EBB-AE7A-FD1556E7E023}" type="pres">
      <dgm:prSet presAssocID="{2A74ABD6-CD45-4004-BAF4-B9B7D9E3BFD2}" presName="dstNode" presStyleLbl="node1" presStyleIdx="0" presStyleCnt="5"/>
      <dgm:spPr/>
      <dgm:t>
        <a:bodyPr/>
        <a:lstStyle/>
        <a:p>
          <a:endParaRPr lang="en-US"/>
        </a:p>
      </dgm:t>
    </dgm:pt>
    <dgm:pt modelId="{AC7D34CD-17A8-4ECF-A84D-A6AE863B57F5}" type="pres">
      <dgm:prSet presAssocID="{EBBC54A5-DD18-4E81-B30E-C97EBC2123F5}" presName="text_1" presStyleLbl="node1" presStyleIdx="0" presStyleCnt="5">
        <dgm:presLayoutVars>
          <dgm:bulletEnabled val="1"/>
        </dgm:presLayoutVars>
      </dgm:prSet>
      <dgm:spPr/>
      <dgm:t>
        <a:bodyPr/>
        <a:lstStyle/>
        <a:p>
          <a:endParaRPr lang="en-US"/>
        </a:p>
      </dgm:t>
    </dgm:pt>
    <dgm:pt modelId="{960925D9-19F0-4EB7-A965-C75D4DD0B5EE}" type="pres">
      <dgm:prSet presAssocID="{EBBC54A5-DD18-4E81-B30E-C97EBC2123F5}" presName="accent_1" presStyleCnt="0"/>
      <dgm:spPr/>
      <dgm:t>
        <a:bodyPr/>
        <a:lstStyle/>
        <a:p>
          <a:endParaRPr lang="en-US"/>
        </a:p>
      </dgm:t>
    </dgm:pt>
    <dgm:pt modelId="{B58ED32D-DACD-4013-9A64-92BCF5C41B50}" type="pres">
      <dgm:prSet presAssocID="{EBBC54A5-DD18-4E81-B30E-C97EBC2123F5}" presName="accentRepeatNode" presStyleLbl="solidFgAcc1" presStyleIdx="0" presStyleCnt="5"/>
      <dgm:spPr/>
      <dgm:t>
        <a:bodyPr/>
        <a:lstStyle/>
        <a:p>
          <a:endParaRPr lang="en-US"/>
        </a:p>
      </dgm:t>
    </dgm:pt>
    <dgm:pt modelId="{87D6645A-4FD8-4493-98EC-EF3E131ED785}" type="pres">
      <dgm:prSet presAssocID="{0CAA9448-15C5-4258-8AA5-9329078DAA2F}" presName="text_2" presStyleLbl="node1" presStyleIdx="1" presStyleCnt="5">
        <dgm:presLayoutVars>
          <dgm:bulletEnabled val="1"/>
        </dgm:presLayoutVars>
      </dgm:prSet>
      <dgm:spPr/>
      <dgm:t>
        <a:bodyPr/>
        <a:lstStyle/>
        <a:p>
          <a:endParaRPr lang="en-US"/>
        </a:p>
      </dgm:t>
    </dgm:pt>
    <dgm:pt modelId="{5BD3F75C-503F-49EA-A54D-6A2A789C6FBA}" type="pres">
      <dgm:prSet presAssocID="{0CAA9448-15C5-4258-8AA5-9329078DAA2F}" presName="accent_2" presStyleCnt="0"/>
      <dgm:spPr/>
      <dgm:t>
        <a:bodyPr/>
        <a:lstStyle/>
        <a:p>
          <a:endParaRPr lang="en-US"/>
        </a:p>
      </dgm:t>
    </dgm:pt>
    <dgm:pt modelId="{5A6BF9C7-E984-4EEE-BFAB-0715331E6422}" type="pres">
      <dgm:prSet presAssocID="{0CAA9448-15C5-4258-8AA5-9329078DAA2F}" presName="accentRepeatNode" presStyleLbl="solidFgAcc1" presStyleIdx="1" presStyleCnt="5"/>
      <dgm:spPr/>
      <dgm:t>
        <a:bodyPr/>
        <a:lstStyle/>
        <a:p>
          <a:endParaRPr lang="en-US"/>
        </a:p>
      </dgm:t>
    </dgm:pt>
    <dgm:pt modelId="{FC6FDED7-D361-404D-B4C8-3F3257DDA2EE}" type="pres">
      <dgm:prSet presAssocID="{E47B94BB-956D-4A75-ABAD-BA1D35F24F33}" presName="text_3" presStyleLbl="node1" presStyleIdx="2" presStyleCnt="5">
        <dgm:presLayoutVars>
          <dgm:bulletEnabled val="1"/>
        </dgm:presLayoutVars>
      </dgm:prSet>
      <dgm:spPr/>
      <dgm:t>
        <a:bodyPr/>
        <a:lstStyle/>
        <a:p>
          <a:endParaRPr lang="en-US"/>
        </a:p>
      </dgm:t>
    </dgm:pt>
    <dgm:pt modelId="{833A7930-DC78-4A62-8A5F-2FC35347537A}" type="pres">
      <dgm:prSet presAssocID="{E47B94BB-956D-4A75-ABAD-BA1D35F24F33}" presName="accent_3" presStyleCnt="0"/>
      <dgm:spPr/>
      <dgm:t>
        <a:bodyPr/>
        <a:lstStyle/>
        <a:p>
          <a:endParaRPr lang="en-US"/>
        </a:p>
      </dgm:t>
    </dgm:pt>
    <dgm:pt modelId="{1ED55F71-E5C7-4198-AC31-AF34617945FA}" type="pres">
      <dgm:prSet presAssocID="{E47B94BB-956D-4A75-ABAD-BA1D35F24F33}" presName="accentRepeatNode" presStyleLbl="solidFgAcc1" presStyleIdx="2" presStyleCnt="5"/>
      <dgm:spPr/>
      <dgm:t>
        <a:bodyPr/>
        <a:lstStyle/>
        <a:p>
          <a:endParaRPr lang="en-US"/>
        </a:p>
      </dgm:t>
    </dgm:pt>
    <dgm:pt modelId="{7BCDD38D-768B-4D76-8AD2-DB8A537D3660}" type="pres">
      <dgm:prSet presAssocID="{5241831E-28E1-4176-BF54-3DEBFEB83359}" presName="text_4" presStyleLbl="node1" presStyleIdx="3" presStyleCnt="5">
        <dgm:presLayoutVars>
          <dgm:bulletEnabled val="1"/>
        </dgm:presLayoutVars>
      </dgm:prSet>
      <dgm:spPr/>
      <dgm:t>
        <a:bodyPr/>
        <a:lstStyle/>
        <a:p>
          <a:endParaRPr lang="en-US"/>
        </a:p>
      </dgm:t>
    </dgm:pt>
    <dgm:pt modelId="{ABB9F071-D529-4A4D-8CB8-F54878E66DED}" type="pres">
      <dgm:prSet presAssocID="{5241831E-28E1-4176-BF54-3DEBFEB83359}" presName="accent_4" presStyleCnt="0"/>
      <dgm:spPr/>
      <dgm:t>
        <a:bodyPr/>
        <a:lstStyle/>
        <a:p>
          <a:endParaRPr lang="en-US"/>
        </a:p>
      </dgm:t>
    </dgm:pt>
    <dgm:pt modelId="{0D3182D6-76FF-49E1-A56A-5D47A1CDEC75}" type="pres">
      <dgm:prSet presAssocID="{5241831E-28E1-4176-BF54-3DEBFEB83359}" presName="accentRepeatNode" presStyleLbl="solidFgAcc1" presStyleIdx="3" presStyleCnt="5"/>
      <dgm:spPr/>
      <dgm:t>
        <a:bodyPr/>
        <a:lstStyle/>
        <a:p>
          <a:endParaRPr lang="en-US"/>
        </a:p>
      </dgm:t>
    </dgm:pt>
    <dgm:pt modelId="{459A55B0-3ACD-4FAB-9281-A6E2154BF8A6}" type="pres">
      <dgm:prSet presAssocID="{3E1E0AE6-B2A3-4714-9ED3-0443C71EF101}" presName="text_5" presStyleLbl="node1" presStyleIdx="4" presStyleCnt="5">
        <dgm:presLayoutVars>
          <dgm:bulletEnabled val="1"/>
        </dgm:presLayoutVars>
      </dgm:prSet>
      <dgm:spPr/>
      <dgm:t>
        <a:bodyPr/>
        <a:lstStyle/>
        <a:p>
          <a:endParaRPr lang="en-US"/>
        </a:p>
      </dgm:t>
    </dgm:pt>
    <dgm:pt modelId="{E241FBED-1B8C-4522-B231-61F50CC925D3}" type="pres">
      <dgm:prSet presAssocID="{3E1E0AE6-B2A3-4714-9ED3-0443C71EF101}" presName="accent_5" presStyleCnt="0"/>
      <dgm:spPr/>
      <dgm:t>
        <a:bodyPr/>
        <a:lstStyle/>
        <a:p>
          <a:endParaRPr lang="en-US"/>
        </a:p>
      </dgm:t>
    </dgm:pt>
    <dgm:pt modelId="{C9A4DF8D-223C-4A26-B139-165FC6C137C3}" type="pres">
      <dgm:prSet presAssocID="{3E1E0AE6-B2A3-4714-9ED3-0443C71EF101}" presName="accentRepeatNode" presStyleLbl="solidFgAcc1" presStyleIdx="4" presStyleCnt="5"/>
      <dgm:spPr/>
      <dgm:t>
        <a:bodyPr/>
        <a:lstStyle/>
        <a:p>
          <a:endParaRPr lang="en-US"/>
        </a:p>
      </dgm:t>
    </dgm:pt>
  </dgm:ptLst>
  <dgm:cxnLst>
    <dgm:cxn modelId="{727E2691-6568-429E-99B4-EA7A59500BBF}" type="presOf" srcId="{2A74ABD6-CD45-4004-BAF4-B9B7D9E3BFD2}" destId="{FFB24031-CD5B-4BB3-9D73-916A0C3C8BC7}" srcOrd="0" destOrd="0" presId="urn:microsoft.com/office/officeart/2008/layout/VerticalCurvedList"/>
    <dgm:cxn modelId="{34588B33-B0BF-4BA7-B625-AA2C1FD6CF92}" type="presOf" srcId="{3E1E0AE6-B2A3-4714-9ED3-0443C71EF101}" destId="{459A55B0-3ACD-4FAB-9281-A6E2154BF8A6}" srcOrd="0" destOrd="0" presId="urn:microsoft.com/office/officeart/2008/layout/VerticalCurvedList"/>
    <dgm:cxn modelId="{344C58D6-384B-45AA-9682-4BE808A5433C}" srcId="{2A74ABD6-CD45-4004-BAF4-B9B7D9E3BFD2}" destId="{0CAA9448-15C5-4258-8AA5-9329078DAA2F}" srcOrd="1" destOrd="0" parTransId="{07F3FB73-73E4-44F5-AEB2-2678ED23FF7E}" sibTransId="{975323C5-792C-4FE7-B6EF-66679C7CB9C7}"/>
    <dgm:cxn modelId="{9C0305BA-F846-4F1D-A729-079288CF330B}" type="presOf" srcId="{EBBC54A5-DD18-4E81-B30E-C97EBC2123F5}" destId="{AC7D34CD-17A8-4ECF-A84D-A6AE863B57F5}" srcOrd="0" destOrd="0" presId="urn:microsoft.com/office/officeart/2008/layout/VerticalCurvedList"/>
    <dgm:cxn modelId="{0BDC5E64-C74C-4639-B4B6-6C775C797DCA}" srcId="{2A74ABD6-CD45-4004-BAF4-B9B7D9E3BFD2}" destId="{E47B94BB-956D-4A75-ABAD-BA1D35F24F33}" srcOrd="2" destOrd="0" parTransId="{5D1AB8F9-31E0-4D84-841D-C03B85412996}" sibTransId="{8511EC28-ECDC-41B6-AF65-E086E776B1AF}"/>
    <dgm:cxn modelId="{D9E8043B-50D8-493A-BCAC-EBDD135A0217}" type="presOf" srcId="{E47B94BB-956D-4A75-ABAD-BA1D35F24F33}" destId="{FC6FDED7-D361-404D-B4C8-3F3257DDA2EE}" srcOrd="0" destOrd="0" presId="urn:microsoft.com/office/officeart/2008/layout/VerticalCurvedList"/>
    <dgm:cxn modelId="{1AF92249-6D77-4B83-B41A-38DE71C48F6F}" type="presOf" srcId="{5241831E-28E1-4176-BF54-3DEBFEB83359}" destId="{7BCDD38D-768B-4D76-8AD2-DB8A537D3660}" srcOrd="0" destOrd="0" presId="urn:microsoft.com/office/officeart/2008/layout/VerticalCurvedList"/>
    <dgm:cxn modelId="{2996211C-3C6E-432A-B6F2-F466A94F6C64}" srcId="{2A74ABD6-CD45-4004-BAF4-B9B7D9E3BFD2}" destId="{EBBC54A5-DD18-4E81-B30E-C97EBC2123F5}" srcOrd="0" destOrd="0" parTransId="{5959327A-3E7F-40EA-A310-6D23C1C97378}" sibTransId="{78660D72-C983-4BCC-A872-1DDF1FF81FAB}"/>
    <dgm:cxn modelId="{446C32EA-FD28-4FFE-A74A-36AD6C105282}" type="presOf" srcId="{0CAA9448-15C5-4258-8AA5-9329078DAA2F}" destId="{87D6645A-4FD8-4493-98EC-EF3E131ED785}" srcOrd="0" destOrd="0" presId="urn:microsoft.com/office/officeart/2008/layout/VerticalCurvedList"/>
    <dgm:cxn modelId="{3E1D21AC-D8FE-4B95-A1D1-F182258E2179}" srcId="{2A74ABD6-CD45-4004-BAF4-B9B7D9E3BFD2}" destId="{3E1E0AE6-B2A3-4714-9ED3-0443C71EF101}" srcOrd="4" destOrd="0" parTransId="{550406AA-C7FC-48F7-AAA0-C55C998D78F0}" sibTransId="{6D830DBE-D5CA-4601-BD67-A46C26A502FB}"/>
    <dgm:cxn modelId="{0E025FC1-C2F4-47EB-8D41-959A3CEA4266}" type="presOf" srcId="{78660D72-C983-4BCC-A872-1DDF1FF81FAB}" destId="{2DB6B216-2D98-427D-B8F5-361AE2BF4D23}" srcOrd="0" destOrd="0" presId="urn:microsoft.com/office/officeart/2008/layout/VerticalCurvedList"/>
    <dgm:cxn modelId="{039613E6-24EF-4C52-AE70-E8458A225A40}" srcId="{2A74ABD6-CD45-4004-BAF4-B9B7D9E3BFD2}" destId="{5241831E-28E1-4176-BF54-3DEBFEB83359}" srcOrd="3" destOrd="0" parTransId="{538C2F6B-A3F8-4079-9BC0-C56E3A8A8A9B}" sibTransId="{6F0ABE2E-7F2A-46A9-96AD-9B713EE7129E}"/>
    <dgm:cxn modelId="{1D21FC58-C1AF-465F-9F62-3519660F3392}" type="presParOf" srcId="{FFB24031-CD5B-4BB3-9D73-916A0C3C8BC7}" destId="{8C010AF7-BE97-4BAE-9D08-17DA2E7562DA}" srcOrd="0" destOrd="0" presId="urn:microsoft.com/office/officeart/2008/layout/VerticalCurvedList"/>
    <dgm:cxn modelId="{1550ECDF-0B1A-4B05-8C03-A42319AC9DAA}" type="presParOf" srcId="{8C010AF7-BE97-4BAE-9D08-17DA2E7562DA}" destId="{9FB328E3-8D85-45A7-A58B-0B47D10348C3}" srcOrd="0" destOrd="0" presId="urn:microsoft.com/office/officeart/2008/layout/VerticalCurvedList"/>
    <dgm:cxn modelId="{97F4BE9D-CD8B-413B-AD46-3C22A3ECABFB}" type="presParOf" srcId="{9FB328E3-8D85-45A7-A58B-0B47D10348C3}" destId="{06FD175D-7E4C-4B5C-A4C0-6AB0EF8719EB}" srcOrd="0" destOrd="0" presId="urn:microsoft.com/office/officeart/2008/layout/VerticalCurvedList"/>
    <dgm:cxn modelId="{619FDD29-3E85-4455-97D1-9CD86F972B5C}" type="presParOf" srcId="{9FB328E3-8D85-45A7-A58B-0B47D10348C3}" destId="{2DB6B216-2D98-427D-B8F5-361AE2BF4D23}" srcOrd="1" destOrd="0" presId="urn:microsoft.com/office/officeart/2008/layout/VerticalCurvedList"/>
    <dgm:cxn modelId="{4F434A04-EDD0-468E-9FA4-20226E5E58E7}" type="presParOf" srcId="{9FB328E3-8D85-45A7-A58B-0B47D10348C3}" destId="{62893863-3DA0-4856-A6DA-45E9FE2EC993}" srcOrd="2" destOrd="0" presId="urn:microsoft.com/office/officeart/2008/layout/VerticalCurvedList"/>
    <dgm:cxn modelId="{BF59CB6E-9BCC-47C3-BD1C-3CCA4DF0FEAF}" type="presParOf" srcId="{9FB328E3-8D85-45A7-A58B-0B47D10348C3}" destId="{66E90E56-D879-4EBB-AE7A-FD1556E7E023}" srcOrd="3" destOrd="0" presId="urn:microsoft.com/office/officeart/2008/layout/VerticalCurvedList"/>
    <dgm:cxn modelId="{478CBAED-1A88-4694-B546-F9DB9E068A81}" type="presParOf" srcId="{8C010AF7-BE97-4BAE-9D08-17DA2E7562DA}" destId="{AC7D34CD-17A8-4ECF-A84D-A6AE863B57F5}" srcOrd="1" destOrd="0" presId="urn:microsoft.com/office/officeart/2008/layout/VerticalCurvedList"/>
    <dgm:cxn modelId="{7645B068-DF8B-4877-B41E-CB4125DFB7DF}" type="presParOf" srcId="{8C010AF7-BE97-4BAE-9D08-17DA2E7562DA}" destId="{960925D9-19F0-4EB7-A965-C75D4DD0B5EE}" srcOrd="2" destOrd="0" presId="urn:microsoft.com/office/officeart/2008/layout/VerticalCurvedList"/>
    <dgm:cxn modelId="{E569559E-6B2A-4D49-A5F1-188EA3736F89}" type="presParOf" srcId="{960925D9-19F0-4EB7-A965-C75D4DD0B5EE}" destId="{B58ED32D-DACD-4013-9A64-92BCF5C41B50}" srcOrd="0" destOrd="0" presId="urn:microsoft.com/office/officeart/2008/layout/VerticalCurvedList"/>
    <dgm:cxn modelId="{E89248F5-C04E-417E-AAE3-91EEB049BDCF}" type="presParOf" srcId="{8C010AF7-BE97-4BAE-9D08-17DA2E7562DA}" destId="{87D6645A-4FD8-4493-98EC-EF3E131ED785}" srcOrd="3" destOrd="0" presId="urn:microsoft.com/office/officeart/2008/layout/VerticalCurvedList"/>
    <dgm:cxn modelId="{2A076C8A-B9C4-4481-9741-E3512B761DAA}" type="presParOf" srcId="{8C010AF7-BE97-4BAE-9D08-17DA2E7562DA}" destId="{5BD3F75C-503F-49EA-A54D-6A2A789C6FBA}" srcOrd="4" destOrd="0" presId="urn:microsoft.com/office/officeart/2008/layout/VerticalCurvedList"/>
    <dgm:cxn modelId="{A278841C-4DAE-453F-B957-9D492867B27A}" type="presParOf" srcId="{5BD3F75C-503F-49EA-A54D-6A2A789C6FBA}" destId="{5A6BF9C7-E984-4EEE-BFAB-0715331E6422}" srcOrd="0" destOrd="0" presId="urn:microsoft.com/office/officeart/2008/layout/VerticalCurvedList"/>
    <dgm:cxn modelId="{9408D258-9813-42C1-827C-1CF8D539DFDD}" type="presParOf" srcId="{8C010AF7-BE97-4BAE-9D08-17DA2E7562DA}" destId="{FC6FDED7-D361-404D-B4C8-3F3257DDA2EE}" srcOrd="5" destOrd="0" presId="urn:microsoft.com/office/officeart/2008/layout/VerticalCurvedList"/>
    <dgm:cxn modelId="{8F0F772E-41C5-4D33-9716-2FD5EE7DFFD8}" type="presParOf" srcId="{8C010AF7-BE97-4BAE-9D08-17DA2E7562DA}" destId="{833A7930-DC78-4A62-8A5F-2FC35347537A}" srcOrd="6" destOrd="0" presId="urn:microsoft.com/office/officeart/2008/layout/VerticalCurvedList"/>
    <dgm:cxn modelId="{87C2F0DF-74D5-4C8C-A15E-96EF487BB812}" type="presParOf" srcId="{833A7930-DC78-4A62-8A5F-2FC35347537A}" destId="{1ED55F71-E5C7-4198-AC31-AF34617945FA}" srcOrd="0" destOrd="0" presId="urn:microsoft.com/office/officeart/2008/layout/VerticalCurvedList"/>
    <dgm:cxn modelId="{3187AB05-2952-4497-B3E3-0F716BAC8982}" type="presParOf" srcId="{8C010AF7-BE97-4BAE-9D08-17DA2E7562DA}" destId="{7BCDD38D-768B-4D76-8AD2-DB8A537D3660}" srcOrd="7" destOrd="0" presId="urn:microsoft.com/office/officeart/2008/layout/VerticalCurvedList"/>
    <dgm:cxn modelId="{1D7E9FBE-E1B4-410E-BBB9-B16CD2106567}" type="presParOf" srcId="{8C010AF7-BE97-4BAE-9D08-17DA2E7562DA}" destId="{ABB9F071-D529-4A4D-8CB8-F54878E66DED}" srcOrd="8" destOrd="0" presId="urn:microsoft.com/office/officeart/2008/layout/VerticalCurvedList"/>
    <dgm:cxn modelId="{2E7001FA-B8FA-415D-878D-0BFD73813666}" type="presParOf" srcId="{ABB9F071-D529-4A4D-8CB8-F54878E66DED}" destId="{0D3182D6-76FF-49E1-A56A-5D47A1CDEC75}" srcOrd="0" destOrd="0" presId="urn:microsoft.com/office/officeart/2008/layout/VerticalCurvedList"/>
    <dgm:cxn modelId="{E44D30A6-C032-4172-AC57-DD682FC9F783}" type="presParOf" srcId="{8C010AF7-BE97-4BAE-9D08-17DA2E7562DA}" destId="{459A55B0-3ACD-4FAB-9281-A6E2154BF8A6}" srcOrd="9" destOrd="0" presId="urn:microsoft.com/office/officeart/2008/layout/VerticalCurvedList"/>
    <dgm:cxn modelId="{9EE94BAB-7FCB-4FC4-96FF-F1315AA77F85}" type="presParOf" srcId="{8C010AF7-BE97-4BAE-9D08-17DA2E7562DA}" destId="{E241FBED-1B8C-4522-B231-61F50CC925D3}" srcOrd="10" destOrd="0" presId="urn:microsoft.com/office/officeart/2008/layout/VerticalCurvedList"/>
    <dgm:cxn modelId="{9364AAC5-E61B-480E-9A78-BF2649CED3E8}" type="presParOf" srcId="{E241FBED-1B8C-4522-B231-61F50CC925D3}" destId="{C9A4DF8D-223C-4A26-B139-165FC6C137C3}" srcOrd="0" destOrd="0" presId="urn:microsoft.com/office/officeart/2008/layout/VerticalCurv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8.xml><?xml version="1.0" encoding="utf-8"?>
<dgm:dataModel xmlns:dgm="http://schemas.openxmlformats.org/drawingml/2006/diagram" xmlns:a="http://schemas.openxmlformats.org/drawingml/2006/main">
  <dgm:ptLst>
    <dgm:pt modelId="{A2A5CEAD-1541-45CF-802A-4915AAF83834}" type="doc">
      <dgm:prSet loTypeId="urn:microsoft.com/office/officeart/2005/8/layout/default" loCatId="list" qsTypeId="urn:microsoft.com/office/officeart/2005/8/quickstyle/simple3" qsCatId="simple" csTypeId="urn:microsoft.com/office/officeart/2005/8/colors/colorful2" csCatId="colorful" phldr="1"/>
      <dgm:spPr/>
      <dgm:t>
        <a:bodyPr/>
        <a:lstStyle/>
        <a:p>
          <a:endParaRPr lang="en-US"/>
        </a:p>
      </dgm:t>
    </dgm:pt>
    <dgm:pt modelId="{F384C930-9CA0-437E-9ECC-6D126160B6C0}">
      <dgm:prSet custT="1"/>
      <dgm:spPr/>
      <dgm:t>
        <a:bodyPr/>
        <a:lstStyle/>
        <a:p>
          <a:r>
            <a:rPr lang="ar-EG" sz="3200" b="1" smtClean="0">
              <a:latin typeface="Adobe Arabic" pitchFamily="18" charset="-78"/>
              <a:cs typeface="Adobe Arabic" pitchFamily="18" charset="-78"/>
            </a:rPr>
            <a:t>المثال الأول من إدراج المخططات</a:t>
          </a:r>
          <a:endParaRPr lang="en-US" sz="3200" b="1">
            <a:latin typeface="Adobe Arabic" pitchFamily="18" charset="-78"/>
            <a:cs typeface="Adobe Arabic" pitchFamily="18" charset="-78"/>
          </a:endParaRPr>
        </a:p>
      </dgm:t>
    </dgm:pt>
    <dgm:pt modelId="{94B68D61-AF09-4314-9431-FEC09379426B}" type="parTrans" cxnId="{2D605A16-9650-4B81-A1FC-CF8C40B35309}">
      <dgm:prSet/>
      <dgm:spPr/>
      <dgm:t>
        <a:bodyPr/>
        <a:lstStyle/>
        <a:p>
          <a:endParaRPr lang="en-US" sz="2800" b="1">
            <a:cs typeface="+mj-cs"/>
          </a:endParaRPr>
        </a:p>
      </dgm:t>
    </dgm:pt>
    <dgm:pt modelId="{2DCAC404-4844-426A-AEC5-E3EF90BEEE5E}" type="sibTrans" cxnId="{2D605A16-9650-4B81-A1FC-CF8C40B35309}">
      <dgm:prSet/>
      <dgm:spPr/>
      <dgm:t>
        <a:bodyPr/>
        <a:lstStyle/>
        <a:p>
          <a:endParaRPr lang="en-US" sz="2800" b="1">
            <a:cs typeface="+mj-cs"/>
          </a:endParaRPr>
        </a:p>
      </dgm:t>
    </dgm:pt>
    <dgm:pt modelId="{5C386804-8E0E-4D6E-8857-BDA6464C5960}">
      <dgm:prSet custT="1"/>
      <dgm:spPr/>
      <dgm:t>
        <a:bodyPr/>
        <a:lstStyle/>
        <a:p>
          <a:r>
            <a:rPr lang="ar-EG" sz="3200" b="1" smtClean="0">
              <a:latin typeface="Adobe Arabic" pitchFamily="18" charset="-78"/>
              <a:cs typeface="Adobe Arabic" pitchFamily="18" charset="-78"/>
            </a:rPr>
            <a:t>مثال آخر من إدراج المخططات</a:t>
          </a:r>
          <a:endParaRPr lang="en-US" sz="3200" b="1">
            <a:latin typeface="Adobe Arabic" pitchFamily="18" charset="-78"/>
            <a:cs typeface="Adobe Arabic" pitchFamily="18" charset="-78"/>
          </a:endParaRPr>
        </a:p>
      </dgm:t>
    </dgm:pt>
    <dgm:pt modelId="{52E028E5-A9C6-4442-9105-96721D6F37FA}" type="parTrans" cxnId="{97184799-BA94-4DA2-B5B7-BF3AB98C98BB}">
      <dgm:prSet/>
      <dgm:spPr/>
      <dgm:t>
        <a:bodyPr/>
        <a:lstStyle/>
        <a:p>
          <a:endParaRPr lang="en-US" sz="2800" b="1">
            <a:cs typeface="+mj-cs"/>
          </a:endParaRPr>
        </a:p>
      </dgm:t>
    </dgm:pt>
    <dgm:pt modelId="{1BA3FFAC-71F7-40A7-8032-B3561F0276DE}" type="sibTrans" cxnId="{97184799-BA94-4DA2-B5B7-BF3AB98C98BB}">
      <dgm:prSet/>
      <dgm:spPr/>
      <dgm:t>
        <a:bodyPr/>
        <a:lstStyle/>
        <a:p>
          <a:endParaRPr lang="en-US" sz="2800" b="1">
            <a:cs typeface="+mj-cs"/>
          </a:endParaRPr>
        </a:p>
      </dgm:t>
    </dgm:pt>
    <dgm:pt modelId="{6E84BFEF-373A-44CF-8B22-6281BA46DFAF}">
      <dgm:prSet custT="1"/>
      <dgm:spPr/>
      <dgm:t>
        <a:bodyPr/>
        <a:lstStyle/>
        <a:p>
          <a:r>
            <a:rPr lang="ar-EG" sz="3200" b="1" dirty="0" smtClean="0">
              <a:latin typeface="Adobe Arabic" pitchFamily="18" charset="-78"/>
              <a:cs typeface="Adobe Arabic" pitchFamily="18" charset="-78"/>
            </a:rPr>
            <a:t>تغيير نوع المخطط</a:t>
          </a:r>
          <a:endParaRPr lang="en-US" sz="3200" b="1" dirty="0">
            <a:latin typeface="Adobe Arabic" pitchFamily="18" charset="-78"/>
            <a:cs typeface="Adobe Arabic" pitchFamily="18" charset="-78"/>
          </a:endParaRPr>
        </a:p>
      </dgm:t>
    </dgm:pt>
    <dgm:pt modelId="{3EDF5FB3-6CA6-4AFD-9717-F206E711C14D}" type="parTrans" cxnId="{A6247BB8-B885-4327-9974-25735E7A017A}">
      <dgm:prSet/>
      <dgm:spPr/>
      <dgm:t>
        <a:bodyPr/>
        <a:lstStyle/>
        <a:p>
          <a:endParaRPr lang="en-US" sz="2800" b="1">
            <a:cs typeface="+mj-cs"/>
          </a:endParaRPr>
        </a:p>
      </dgm:t>
    </dgm:pt>
    <dgm:pt modelId="{419DC9A6-54CB-4F4F-95E2-B1E98B4230FF}" type="sibTrans" cxnId="{A6247BB8-B885-4327-9974-25735E7A017A}">
      <dgm:prSet/>
      <dgm:spPr/>
      <dgm:t>
        <a:bodyPr/>
        <a:lstStyle/>
        <a:p>
          <a:endParaRPr lang="en-US" sz="2800" b="1">
            <a:cs typeface="+mj-cs"/>
          </a:endParaRPr>
        </a:p>
      </dgm:t>
    </dgm:pt>
    <dgm:pt modelId="{7B9ADC5B-B900-4E73-AFFF-FAC8A43A8DF5}">
      <dgm:prSet custT="1"/>
      <dgm:spPr/>
      <dgm:t>
        <a:bodyPr/>
        <a:lstStyle/>
        <a:p>
          <a:r>
            <a:rPr lang="ar-EG" sz="3200" b="1" smtClean="0">
              <a:latin typeface="Adobe Arabic" pitchFamily="18" charset="-78"/>
              <a:cs typeface="Adobe Arabic" pitchFamily="18" charset="-78"/>
            </a:rPr>
            <a:t>مصدر بيانات المخطط</a:t>
          </a:r>
          <a:endParaRPr lang="en-US" sz="3200" b="1">
            <a:latin typeface="Adobe Arabic" pitchFamily="18" charset="-78"/>
            <a:cs typeface="Adobe Arabic" pitchFamily="18" charset="-78"/>
          </a:endParaRPr>
        </a:p>
      </dgm:t>
    </dgm:pt>
    <dgm:pt modelId="{6EA90984-A18C-4008-91CB-D3CDFD70DC39}" type="parTrans" cxnId="{E141D1CD-D7FF-41AD-91F2-80DFCE96EB21}">
      <dgm:prSet/>
      <dgm:spPr/>
      <dgm:t>
        <a:bodyPr/>
        <a:lstStyle/>
        <a:p>
          <a:endParaRPr lang="en-US" sz="2800" b="1">
            <a:cs typeface="+mj-cs"/>
          </a:endParaRPr>
        </a:p>
      </dgm:t>
    </dgm:pt>
    <dgm:pt modelId="{B0F443C2-833B-46F6-B217-41ED13346591}" type="sibTrans" cxnId="{E141D1CD-D7FF-41AD-91F2-80DFCE96EB21}">
      <dgm:prSet/>
      <dgm:spPr/>
      <dgm:t>
        <a:bodyPr/>
        <a:lstStyle/>
        <a:p>
          <a:endParaRPr lang="en-US" sz="2800" b="1">
            <a:cs typeface="+mj-cs"/>
          </a:endParaRPr>
        </a:p>
      </dgm:t>
    </dgm:pt>
    <dgm:pt modelId="{35F3BB06-E781-499C-9D5F-C5F7BA001FD8}">
      <dgm:prSet custT="1"/>
      <dgm:spPr/>
      <dgm:t>
        <a:bodyPr/>
        <a:lstStyle/>
        <a:p>
          <a:r>
            <a:rPr lang="ar-EG" sz="3200" b="1" dirty="0" smtClean="0">
              <a:latin typeface="Adobe Arabic" pitchFamily="18" charset="-78"/>
              <a:cs typeface="Adobe Arabic" pitchFamily="18" charset="-78"/>
            </a:rPr>
            <a:t>إضافة عنصر المخطط</a:t>
          </a:r>
          <a:endParaRPr lang="en-US" sz="3200" b="1" dirty="0">
            <a:latin typeface="Adobe Arabic" pitchFamily="18" charset="-78"/>
            <a:cs typeface="Adobe Arabic" pitchFamily="18" charset="-78"/>
          </a:endParaRPr>
        </a:p>
      </dgm:t>
    </dgm:pt>
    <dgm:pt modelId="{7AA634AC-9B43-4E2A-9FE3-EAB69BE34796}" type="parTrans" cxnId="{178ED07C-301B-4206-B0CC-B401CDB28D88}">
      <dgm:prSet/>
      <dgm:spPr/>
      <dgm:t>
        <a:bodyPr/>
        <a:lstStyle/>
        <a:p>
          <a:endParaRPr lang="en-US" sz="2800" b="1">
            <a:cs typeface="+mj-cs"/>
          </a:endParaRPr>
        </a:p>
      </dgm:t>
    </dgm:pt>
    <dgm:pt modelId="{24FE6E6D-D9F6-41D0-B6BB-D626F37A42EA}" type="sibTrans" cxnId="{178ED07C-301B-4206-B0CC-B401CDB28D88}">
      <dgm:prSet/>
      <dgm:spPr/>
      <dgm:t>
        <a:bodyPr/>
        <a:lstStyle/>
        <a:p>
          <a:endParaRPr lang="en-US" sz="2800" b="1">
            <a:cs typeface="+mj-cs"/>
          </a:endParaRPr>
        </a:p>
      </dgm:t>
    </dgm:pt>
    <dgm:pt modelId="{5E19AE37-10F3-4753-BA21-A46E25D66EA1}" type="pres">
      <dgm:prSet presAssocID="{A2A5CEAD-1541-45CF-802A-4915AAF83834}" presName="diagram" presStyleCnt="0">
        <dgm:presLayoutVars>
          <dgm:dir/>
          <dgm:resizeHandles val="exact"/>
        </dgm:presLayoutVars>
      </dgm:prSet>
      <dgm:spPr/>
      <dgm:t>
        <a:bodyPr/>
        <a:lstStyle/>
        <a:p>
          <a:endParaRPr lang="en-US"/>
        </a:p>
      </dgm:t>
    </dgm:pt>
    <dgm:pt modelId="{557F5340-BF55-4CFA-8D18-4FA2EC616512}" type="pres">
      <dgm:prSet presAssocID="{F384C930-9CA0-437E-9ECC-6D126160B6C0}" presName="node" presStyleLbl="node1" presStyleIdx="0" presStyleCnt="5">
        <dgm:presLayoutVars>
          <dgm:bulletEnabled val="1"/>
        </dgm:presLayoutVars>
      </dgm:prSet>
      <dgm:spPr/>
      <dgm:t>
        <a:bodyPr/>
        <a:lstStyle/>
        <a:p>
          <a:endParaRPr lang="en-US"/>
        </a:p>
      </dgm:t>
    </dgm:pt>
    <dgm:pt modelId="{7452854C-391D-43F3-B199-5392A4FEA373}" type="pres">
      <dgm:prSet presAssocID="{2DCAC404-4844-426A-AEC5-E3EF90BEEE5E}" presName="sibTrans" presStyleCnt="0"/>
      <dgm:spPr/>
    </dgm:pt>
    <dgm:pt modelId="{B11E3894-8CAF-439F-9BBB-557DAD004E2A}" type="pres">
      <dgm:prSet presAssocID="{5C386804-8E0E-4D6E-8857-BDA6464C5960}" presName="node" presStyleLbl="node1" presStyleIdx="1" presStyleCnt="5">
        <dgm:presLayoutVars>
          <dgm:bulletEnabled val="1"/>
        </dgm:presLayoutVars>
      </dgm:prSet>
      <dgm:spPr/>
      <dgm:t>
        <a:bodyPr/>
        <a:lstStyle/>
        <a:p>
          <a:endParaRPr lang="en-US"/>
        </a:p>
      </dgm:t>
    </dgm:pt>
    <dgm:pt modelId="{70A95E43-6D2F-428E-8F8A-FB8A989FBF46}" type="pres">
      <dgm:prSet presAssocID="{1BA3FFAC-71F7-40A7-8032-B3561F0276DE}" presName="sibTrans" presStyleCnt="0"/>
      <dgm:spPr/>
    </dgm:pt>
    <dgm:pt modelId="{25D136C4-0175-4E71-BF35-FADDEB7DDEE2}" type="pres">
      <dgm:prSet presAssocID="{6E84BFEF-373A-44CF-8B22-6281BA46DFAF}" presName="node" presStyleLbl="node1" presStyleIdx="2" presStyleCnt="5">
        <dgm:presLayoutVars>
          <dgm:bulletEnabled val="1"/>
        </dgm:presLayoutVars>
      </dgm:prSet>
      <dgm:spPr/>
      <dgm:t>
        <a:bodyPr/>
        <a:lstStyle/>
        <a:p>
          <a:endParaRPr lang="en-US"/>
        </a:p>
      </dgm:t>
    </dgm:pt>
    <dgm:pt modelId="{7A5FC285-81D9-4828-9873-EE55EFB0E4FA}" type="pres">
      <dgm:prSet presAssocID="{419DC9A6-54CB-4F4F-95E2-B1E98B4230FF}" presName="sibTrans" presStyleCnt="0"/>
      <dgm:spPr/>
    </dgm:pt>
    <dgm:pt modelId="{8109118C-4CB1-4F22-8CD8-758FD059D295}" type="pres">
      <dgm:prSet presAssocID="{7B9ADC5B-B900-4E73-AFFF-FAC8A43A8DF5}" presName="node" presStyleLbl="node1" presStyleIdx="3" presStyleCnt="5">
        <dgm:presLayoutVars>
          <dgm:bulletEnabled val="1"/>
        </dgm:presLayoutVars>
      </dgm:prSet>
      <dgm:spPr/>
      <dgm:t>
        <a:bodyPr/>
        <a:lstStyle/>
        <a:p>
          <a:endParaRPr lang="en-US"/>
        </a:p>
      </dgm:t>
    </dgm:pt>
    <dgm:pt modelId="{55798BB8-A6FA-49C3-BDEC-3544761056E9}" type="pres">
      <dgm:prSet presAssocID="{B0F443C2-833B-46F6-B217-41ED13346591}" presName="sibTrans" presStyleCnt="0"/>
      <dgm:spPr/>
    </dgm:pt>
    <dgm:pt modelId="{732CE6A5-ECD0-4443-BF28-CD1CEAE116F6}" type="pres">
      <dgm:prSet presAssocID="{35F3BB06-E781-499C-9D5F-C5F7BA001FD8}" presName="node" presStyleLbl="node1" presStyleIdx="4" presStyleCnt="5">
        <dgm:presLayoutVars>
          <dgm:bulletEnabled val="1"/>
        </dgm:presLayoutVars>
      </dgm:prSet>
      <dgm:spPr/>
      <dgm:t>
        <a:bodyPr/>
        <a:lstStyle/>
        <a:p>
          <a:endParaRPr lang="en-US"/>
        </a:p>
      </dgm:t>
    </dgm:pt>
  </dgm:ptLst>
  <dgm:cxnLst>
    <dgm:cxn modelId="{9A45D07E-C792-4184-8729-3DCA0629F9BB}" type="presOf" srcId="{5C386804-8E0E-4D6E-8857-BDA6464C5960}" destId="{B11E3894-8CAF-439F-9BBB-557DAD004E2A}" srcOrd="0" destOrd="0" presId="urn:microsoft.com/office/officeart/2005/8/layout/default"/>
    <dgm:cxn modelId="{A6247BB8-B885-4327-9974-25735E7A017A}" srcId="{A2A5CEAD-1541-45CF-802A-4915AAF83834}" destId="{6E84BFEF-373A-44CF-8B22-6281BA46DFAF}" srcOrd="2" destOrd="0" parTransId="{3EDF5FB3-6CA6-4AFD-9717-F206E711C14D}" sibTransId="{419DC9A6-54CB-4F4F-95E2-B1E98B4230FF}"/>
    <dgm:cxn modelId="{13582861-004B-4514-8860-6619E4248A01}" type="presOf" srcId="{A2A5CEAD-1541-45CF-802A-4915AAF83834}" destId="{5E19AE37-10F3-4753-BA21-A46E25D66EA1}" srcOrd="0" destOrd="0" presId="urn:microsoft.com/office/officeart/2005/8/layout/default"/>
    <dgm:cxn modelId="{CF15299B-B962-43A0-B033-AC43A30128A4}" type="presOf" srcId="{35F3BB06-E781-499C-9D5F-C5F7BA001FD8}" destId="{732CE6A5-ECD0-4443-BF28-CD1CEAE116F6}" srcOrd="0" destOrd="0" presId="urn:microsoft.com/office/officeart/2005/8/layout/default"/>
    <dgm:cxn modelId="{178ED07C-301B-4206-B0CC-B401CDB28D88}" srcId="{A2A5CEAD-1541-45CF-802A-4915AAF83834}" destId="{35F3BB06-E781-499C-9D5F-C5F7BA001FD8}" srcOrd="4" destOrd="0" parTransId="{7AA634AC-9B43-4E2A-9FE3-EAB69BE34796}" sibTransId="{24FE6E6D-D9F6-41D0-B6BB-D626F37A42EA}"/>
    <dgm:cxn modelId="{E141D1CD-D7FF-41AD-91F2-80DFCE96EB21}" srcId="{A2A5CEAD-1541-45CF-802A-4915AAF83834}" destId="{7B9ADC5B-B900-4E73-AFFF-FAC8A43A8DF5}" srcOrd="3" destOrd="0" parTransId="{6EA90984-A18C-4008-91CB-D3CDFD70DC39}" sibTransId="{B0F443C2-833B-46F6-B217-41ED13346591}"/>
    <dgm:cxn modelId="{97184799-BA94-4DA2-B5B7-BF3AB98C98BB}" srcId="{A2A5CEAD-1541-45CF-802A-4915AAF83834}" destId="{5C386804-8E0E-4D6E-8857-BDA6464C5960}" srcOrd="1" destOrd="0" parTransId="{52E028E5-A9C6-4442-9105-96721D6F37FA}" sibTransId="{1BA3FFAC-71F7-40A7-8032-B3561F0276DE}"/>
    <dgm:cxn modelId="{7FA1E826-3182-4239-A538-7DBAEA5F9F01}" type="presOf" srcId="{7B9ADC5B-B900-4E73-AFFF-FAC8A43A8DF5}" destId="{8109118C-4CB1-4F22-8CD8-758FD059D295}" srcOrd="0" destOrd="0" presId="urn:microsoft.com/office/officeart/2005/8/layout/default"/>
    <dgm:cxn modelId="{91C0A711-6E47-4687-9CFA-AA0630F1122F}" type="presOf" srcId="{F384C930-9CA0-437E-9ECC-6D126160B6C0}" destId="{557F5340-BF55-4CFA-8D18-4FA2EC616512}" srcOrd="0" destOrd="0" presId="urn:microsoft.com/office/officeart/2005/8/layout/default"/>
    <dgm:cxn modelId="{5E28311F-A363-48BA-B6FA-A6ABC34E4BE4}" type="presOf" srcId="{6E84BFEF-373A-44CF-8B22-6281BA46DFAF}" destId="{25D136C4-0175-4E71-BF35-FADDEB7DDEE2}" srcOrd="0" destOrd="0" presId="urn:microsoft.com/office/officeart/2005/8/layout/default"/>
    <dgm:cxn modelId="{2D605A16-9650-4B81-A1FC-CF8C40B35309}" srcId="{A2A5CEAD-1541-45CF-802A-4915AAF83834}" destId="{F384C930-9CA0-437E-9ECC-6D126160B6C0}" srcOrd="0" destOrd="0" parTransId="{94B68D61-AF09-4314-9431-FEC09379426B}" sibTransId="{2DCAC404-4844-426A-AEC5-E3EF90BEEE5E}"/>
    <dgm:cxn modelId="{D1FDCD65-2CFE-4138-B881-74A262CE45A5}" type="presParOf" srcId="{5E19AE37-10F3-4753-BA21-A46E25D66EA1}" destId="{557F5340-BF55-4CFA-8D18-4FA2EC616512}" srcOrd="0" destOrd="0" presId="urn:microsoft.com/office/officeart/2005/8/layout/default"/>
    <dgm:cxn modelId="{25AA1326-7726-44D8-8A9D-A89B2C1617BD}" type="presParOf" srcId="{5E19AE37-10F3-4753-BA21-A46E25D66EA1}" destId="{7452854C-391D-43F3-B199-5392A4FEA373}" srcOrd="1" destOrd="0" presId="urn:microsoft.com/office/officeart/2005/8/layout/default"/>
    <dgm:cxn modelId="{D01AD912-3962-47F4-A5FF-1AD1EAC5BAE7}" type="presParOf" srcId="{5E19AE37-10F3-4753-BA21-A46E25D66EA1}" destId="{B11E3894-8CAF-439F-9BBB-557DAD004E2A}" srcOrd="2" destOrd="0" presId="urn:microsoft.com/office/officeart/2005/8/layout/default"/>
    <dgm:cxn modelId="{0F874545-49C9-42BB-AF67-CCCC8C1A482D}" type="presParOf" srcId="{5E19AE37-10F3-4753-BA21-A46E25D66EA1}" destId="{70A95E43-6D2F-428E-8F8A-FB8A989FBF46}" srcOrd="3" destOrd="0" presId="urn:microsoft.com/office/officeart/2005/8/layout/default"/>
    <dgm:cxn modelId="{34A8DDF5-CCA7-4DB7-A711-BC63DDC85126}" type="presParOf" srcId="{5E19AE37-10F3-4753-BA21-A46E25D66EA1}" destId="{25D136C4-0175-4E71-BF35-FADDEB7DDEE2}" srcOrd="4" destOrd="0" presId="urn:microsoft.com/office/officeart/2005/8/layout/default"/>
    <dgm:cxn modelId="{4ECBA44D-ACB4-4456-97D0-08FEB4554567}" type="presParOf" srcId="{5E19AE37-10F3-4753-BA21-A46E25D66EA1}" destId="{7A5FC285-81D9-4828-9873-EE55EFB0E4FA}" srcOrd="5" destOrd="0" presId="urn:microsoft.com/office/officeart/2005/8/layout/default"/>
    <dgm:cxn modelId="{B7E441B7-A5DB-42BB-B4A5-45BA593B063D}" type="presParOf" srcId="{5E19AE37-10F3-4753-BA21-A46E25D66EA1}" destId="{8109118C-4CB1-4F22-8CD8-758FD059D295}" srcOrd="6" destOrd="0" presId="urn:microsoft.com/office/officeart/2005/8/layout/default"/>
    <dgm:cxn modelId="{16DFF1F8-EECA-4428-9C92-DAA8B79403CF}" type="presParOf" srcId="{5E19AE37-10F3-4753-BA21-A46E25D66EA1}" destId="{55798BB8-A6FA-49C3-BDEC-3544761056E9}" srcOrd="7" destOrd="0" presId="urn:microsoft.com/office/officeart/2005/8/layout/default"/>
    <dgm:cxn modelId="{C31B18DA-6249-48F0-9217-7845B0FA3A4C}" type="presParOf" srcId="{5E19AE37-10F3-4753-BA21-A46E25D66EA1}" destId="{732CE6A5-ECD0-4443-BF28-CD1CEAE116F6}" srcOrd="8" destOrd="0" presId="urn:microsoft.com/office/officeart/2005/8/layout/default"/>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0CAEE64-4EAF-48FA-9C98-C9B07081D222}">
      <dsp:nvSpPr>
        <dsp:cNvPr id="0" name=""/>
        <dsp:cNvSpPr/>
      </dsp:nvSpPr>
      <dsp:spPr>
        <a:xfrm rot="5400000">
          <a:off x="404057" y="1396429"/>
          <a:ext cx="1200022" cy="1996810"/>
        </a:xfrm>
        <a:prstGeom prst="corner">
          <a:avLst>
            <a:gd name="adj1" fmla="val 16120"/>
            <a:gd name="adj2" fmla="val 16110"/>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w="6350" cap="flat" cmpd="sng" algn="ctr">
          <a:solidFill>
            <a:schemeClr val="accent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E4D91090-6573-41E9-88D1-E6FAFBC399C7}">
      <dsp:nvSpPr>
        <dsp:cNvPr id="0" name=""/>
        <dsp:cNvSpPr/>
      </dsp:nvSpPr>
      <dsp:spPr>
        <a:xfrm>
          <a:off x="203743" y="1993045"/>
          <a:ext cx="1802731" cy="15801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ctr" defTabSz="1244600" rtl="1">
            <a:lnSpc>
              <a:spcPct val="90000"/>
            </a:lnSpc>
            <a:spcBef>
              <a:spcPct val="0"/>
            </a:spcBef>
            <a:spcAft>
              <a:spcPct val="35000"/>
            </a:spcAft>
          </a:pPr>
          <a:r>
            <a:rPr lang="ar-EG" sz="2800" b="1" kern="1200" dirty="0" smtClean="0">
              <a:cs typeface="+mj-cs"/>
            </a:rPr>
            <a:t>إطلاق برنامج </a:t>
          </a:r>
          <a:r>
            <a:rPr lang="en-US" sz="2800" b="1" kern="1200" dirty="0" smtClean="0">
              <a:cs typeface="+mj-cs"/>
            </a:rPr>
            <a:t>Excel</a:t>
          </a:r>
          <a:endParaRPr lang="en-US" sz="2800" b="1" kern="1200" dirty="0">
            <a:cs typeface="+mj-cs"/>
          </a:endParaRPr>
        </a:p>
      </dsp:txBody>
      <dsp:txXfrm>
        <a:off x="203743" y="1993045"/>
        <a:ext cx="1802731" cy="1580199"/>
      </dsp:txXfrm>
    </dsp:sp>
    <dsp:sp modelId="{64D36000-2E19-4D6B-BC77-BC010ED10833}">
      <dsp:nvSpPr>
        <dsp:cNvPr id="0" name=""/>
        <dsp:cNvSpPr/>
      </dsp:nvSpPr>
      <dsp:spPr>
        <a:xfrm>
          <a:off x="1666337" y="1249421"/>
          <a:ext cx="340138" cy="340138"/>
        </a:xfrm>
        <a:prstGeom prst="triangle">
          <a:avLst>
            <a:gd name="adj" fmla="val 100000"/>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w="6350" cap="flat" cmpd="sng" algn="ctr">
          <a:solidFill>
            <a:schemeClr val="accent3">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D872C931-90E2-474C-B0C4-69CC23F0A9D8}">
      <dsp:nvSpPr>
        <dsp:cNvPr id="0" name=""/>
        <dsp:cNvSpPr/>
      </dsp:nvSpPr>
      <dsp:spPr>
        <a:xfrm rot="5400000">
          <a:off x="2610952" y="850330"/>
          <a:ext cx="1200022" cy="1996810"/>
        </a:xfrm>
        <a:prstGeom prst="corner">
          <a:avLst>
            <a:gd name="adj1" fmla="val 16120"/>
            <a:gd name="adj2" fmla="val 16110"/>
          </a:avLst>
        </a:prstGeom>
        <a:gradFill rotWithShape="0">
          <a:gsLst>
            <a:gs pos="0">
              <a:schemeClr val="accent4">
                <a:hueOff val="0"/>
                <a:satOff val="0"/>
                <a:lumOff val="0"/>
                <a:alphaOff val="0"/>
                <a:satMod val="103000"/>
                <a:lumMod val="102000"/>
                <a:tint val="94000"/>
              </a:schemeClr>
            </a:gs>
            <a:gs pos="50000">
              <a:schemeClr val="accent4">
                <a:hueOff val="0"/>
                <a:satOff val="0"/>
                <a:lumOff val="0"/>
                <a:alphaOff val="0"/>
                <a:satMod val="110000"/>
                <a:lumMod val="100000"/>
                <a:shade val="100000"/>
              </a:schemeClr>
            </a:gs>
            <a:gs pos="100000">
              <a:schemeClr val="accent4">
                <a:hueOff val="0"/>
                <a:satOff val="0"/>
                <a:lumOff val="0"/>
                <a:alphaOff val="0"/>
                <a:lumMod val="99000"/>
                <a:satMod val="120000"/>
                <a:shade val="78000"/>
              </a:schemeClr>
            </a:gs>
          </a:gsLst>
          <a:lin ang="5400000" scaled="0"/>
        </a:gradFill>
        <a:ln w="6350" cap="flat" cmpd="sng" algn="ctr">
          <a:solidFill>
            <a:schemeClr val="accent4">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ADA6944F-ED45-4E4C-8592-E3C0AC4A87E6}">
      <dsp:nvSpPr>
        <dsp:cNvPr id="0" name=""/>
        <dsp:cNvSpPr/>
      </dsp:nvSpPr>
      <dsp:spPr>
        <a:xfrm>
          <a:off x="2410639" y="1446946"/>
          <a:ext cx="1802731" cy="15801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ctr" defTabSz="1244600" rtl="1">
            <a:lnSpc>
              <a:spcPct val="90000"/>
            </a:lnSpc>
            <a:spcBef>
              <a:spcPct val="0"/>
            </a:spcBef>
            <a:spcAft>
              <a:spcPct val="35000"/>
            </a:spcAft>
          </a:pPr>
          <a:r>
            <a:rPr lang="ar-EG" sz="2800" b="1" kern="1200" smtClean="0">
              <a:cs typeface="+mj-cs"/>
            </a:rPr>
            <a:t>تثبيت اكسل إلى شريط المهام </a:t>
          </a:r>
          <a:r>
            <a:rPr lang="en-US" sz="2800" b="1" kern="1200" smtClean="0">
              <a:cs typeface="+mj-cs"/>
            </a:rPr>
            <a:t>Windows</a:t>
          </a:r>
          <a:endParaRPr lang="en-US" sz="2800" b="1" kern="1200">
            <a:cs typeface="+mj-cs"/>
          </a:endParaRPr>
        </a:p>
      </dsp:txBody>
      <dsp:txXfrm>
        <a:off x="2410639" y="1446946"/>
        <a:ext cx="1802731" cy="1580199"/>
      </dsp:txXfrm>
    </dsp:sp>
    <dsp:sp modelId="{E580FC6D-C1A8-40F5-94E2-F328B1EACB24}">
      <dsp:nvSpPr>
        <dsp:cNvPr id="0" name=""/>
        <dsp:cNvSpPr/>
      </dsp:nvSpPr>
      <dsp:spPr>
        <a:xfrm>
          <a:off x="3873232" y="703323"/>
          <a:ext cx="340138" cy="340138"/>
        </a:xfrm>
        <a:prstGeom prst="triangle">
          <a:avLst>
            <a:gd name="adj" fmla="val 100000"/>
          </a:avLst>
        </a:prstGeom>
        <a:gradFill rotWithShape="0">
          <a:gsLst>
            <a:gs pos="0">
              <a:schemeClr val="accent5">
                <a:hueOff val="0"/>
                <a:satOff val="0"/>
                <a:lumOff val="0"/>
                <a:alphaOff val="0"/>
                <a:satMod val="103000"/>
                <a:lumMod val="102000"/>
                <a:tint val="94000"/>
              </a:schemeClr>
            </a:gs>
            <a:gs pos="50000">
              <a:schemeClr val="accent5">
                <a:hueOff val="0"/>
                <a:satOff val="0"/>
                <a:lumOff val="0"/>
                <a:alphaOff val="0"/>
                <a:satMod val="110000"/>
                <a:lumMod val="100000"/>
                <a:shade val="100000"/>
              </a:schemeClr>
            </a:gs>
            <a:gs pos="100000">
              <a:schemeClr val="accent5">
                <a:hueOff val="0"/>
                <a:satOff val="0"/>
                <a:lumOff val="0"/>
                <a:alphaOff val="0"/>
                <a:lumMod val="99000"/>
                <a:satMod val="120000"/>
                <a:shade val="78000"/>
              </a:schemeClr>
            </a:gs>
          </a:gsLst>
          <a:lin ang="5400000" scaled="0"/>
        </a:gradFill>
        <a:ln w="6350" cap="flat" cmpd="sng" algn="ctr">
          <a:solidFill>
            <a:schemeClr val="accent5">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69D82F43-AB2B-4A9D-A2E7-E2B4913842A3}">
      <dsp:nvSpPr>
        <dsp:cNvPr id="0" name=""/>
        <dsp:cNvSpPr/>
      </dsp:nvSpPr>
      <dsp:spPr>
        <a:xfrm rot="5400000">
          <a:off x="4817848" y="304232"/>
          <a:ext cx="1200022" cy="1996810"/>
        </a:xfrm>
        <a:prstGeom prst="corner">
          <a:avLst>
            <a:gd name="adj1" fmla="val 16120"/>
            <a:gd name="adj2" fmla="val 16110"/>
          </a:avLst>
        </a:prstGeom>
        <a:gradFill rotWithShape="0">
          <a:gsLst>
            <a:gs pos="0">
              <a:schemeClr val="accent6">
                <a:hueOff val="0"/>
                <a:satOff val="0"/>
                <a:lumOff val="0"/>
                <a:alphaOff val="0"/>
                <a:satMod val="103000"/>
                <a:lumMod val="102000"/>
                <a:tint val="94000"/>
              </a:schemeClr>
            </a:gs>
            <a:gs pos="50000">
              <a:schemeClr val="accent6">
                <a:hueOff val="0"/>
                <a:satOff val="0"/>
                <a:lumOff val="0"/>
                <a:alphaOff val="0"/>
                <a:satMod val="110000"/>
                <a:lumMod val="100000"/>
                <a:shade val="100000"/>
              </a:schemeClr>
            </a:gs>
            <a:gs pos="100000">
              <a:schemeClr val="accent6">
                <a:hueOff val="0"/>
                <a:satOff val="0"/>
                <a:lumOff val="0"/>
                <a:alphaOff val="0"/>
                <a:lumMod val="99000"/>
                <a:satMod val="120000"/>
                <a:shade val="78000"/>
              </a:schemeClr>
            </a:gs>
          </a:gsLst>
          <a:lin ang="5400000" scaled="0"/>
        </a:gradFill>
        <a:ln w="6350" cap="flat" cmpd="sng" algn="ctr">
          <a:solidFill>
            <a:schemeClr val="accent6">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62ACA55E-C382-418B-9641-399CBFF6ADF0}">
      <dsp:nvSpPr>
        <dsp:cNvPr id="0" name=""/>
        <dsp:cNvSpPr/>
      </dsp:nvSpPr>
      <dsp:spPr>
        <a:xfrm>
          <a:off x="4617534" y="900848"/>
          <a:ext cx="1802731" cy="15801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ctr" defTabSz="1244600" rtl="1">
            <a:lnSpc>
              <a:spcPct val="90000"/>
            </a:lnSpc>
            <a:spcBef>
              <a:spcPct val="0"/>
            </a:spcBef>
            <a:spcAft>
              <a:spcPct val="35000"/>
            </a:spcAft>
          </a:pPr>
          <a:r>
            <a:rPr lang="ar-EG" sz="2800" b="1" kern="1200" smtClean="0">
              <a:cs typeface="+mj-cs"/>
            </a:rPr>
            <a:t>إنشاء مصنف جديد</a:t>
          </a:r>
          <a:endParaRPr lang="en-US" sz="2800" b="1" kern="1200">
            <a:cs typeface="+mj-cs"/>
          </a:endParaRPr>
        </a:p>
      </dsp:txBody>
      <dsp:txXfrm>
        <a:off x="4617534" y="900848"/>
        <a:ext cx="1802731" cy="1580199"/>
      </dsp:txXfrm>
    </dsp:sp>
    <dsp:sp modelId="{871D827B-5B3A-46A8-B5FB-B28151C28D48}">
      <dsp:nvSpPr>
        <dsp:cNvPr id="0" name=""/>
        <dsp:cNvSpPr/>
      </dsp:nvSpPr>
      <dsp:spPr>
        <a:xfrm>
          <a:off x="6080128" y="157224"/>
          <a:ext cx="340138" cy="340138"/>
        </a:xfrm>
        <a:prstGeom prst="triangle">
          <a:avLst>
            <a:gd name="adj" fmla="val 100000"/>
          </a:avLst>
        </a:prstGeom>
        <a:gradFill rotWithShape="0">
          <a:gsLst>
            <a:gs pos="0">
              <a:schemeClr val="accent2">
                <a:hueOff val="0"/>
                <a:satOff val="0"/>
                <a:lumOff val="0"/>
                <a:alphaOff val="0"/>
                <a:satMod val="103000"/>
                <a:lumMod val="102000"/>
                <a:tint val="94000"/>
              </a:schemeClr>
            </a:gs>
            <a:gs pos="50000">
              <a:schemeClr val="accent2">
                <a:hueOff val="0"/>
                <a:satOff val="0"/>
                <a:lumOff val="0"/>
                <a:alphaOff val="0"/>
                <a:satMod val="110000"/>
                <a:lumMod val="100000"/>
                <a:shade val="100000"/>
              </a:schemeClr>
            </a:gs>
            <a:gs pos="100000">
              <a:schemeClr val="accent2">
                <a:hueOff val="0"/>
                <a:satOff val="0"/>
                <a:lumOff val="0"/>
                <a:alphaOff val="0"/>
                <a:lumMod val="99000"/>
                <a:satMod val="120000"/>
                <a:shade val="78000"/>
              </a:schemeClr>
            </a:gs>
          </a:gsLst>
          <a:lin ang="5400000" scaled="0"/>
        </a:gradFill>
        <a:ln w="6350" cap="flat" cmpd="sng" algn="ctr">
          <a:solidFill>
            <a:schemeClr val="accent2">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7ECC6098-BF45-45B6-A2ED-19EE3C1B0171}">
      <dsp:nvSpPr>
        <dsp:cNvPr id="0" name=""/>
        <dsp:cNvSpPr/>
      </dsp:nvSpPr>
      <dsp:spPr>
        <a:xfrm rot="5400000">
          <a:off x="7024743" y="-241866"/>
          <a:ext cx="1200022" cy="1996810"/>
        </a:xfrm>
        <a:prstGeom prst="corner">
          <a:avLst>
            <a:gd name="adj1" fmla="val 16120"/>
            <a:gd name="adj2" fmla="val 16110"/>
          </a:avLst>
        </a:prstGeom>
        <a:gradFill rotWithShape="0">
          <a:gsLst>
            <a:gs pos="0">
              <a:schemeClr val="accent3">
                <a:hueOff val="0"/>
                <a:satOff val="0"/>
                <a:lumOff val="0"/>
                <a:alphaOff val="0"/>
                <a:satMod val="103000"/>
                <a:lumMod val="102000"/>
                <a:tint val="94000"/>
              </a:schemeClr>
            </a:gs>
            <a:gs pos="50000">
              <a:schemeClr val="accent3">
                <a:hueOff val="0"/>
                <a:satOff val="0"/>
                <a:lumOff val="0"/>
                <a:alphaOff val="0"/>
                <a:satMod val="110000"/>
                <a:lumMod val="100000"/>
                <a:shade val="100000"/>
              </a:schemeClr>
            </a:gs>
            <a:gs pos="100000">
              <a:schemeClr val="accent3">
                <a:hueOff val="0"/>
                <a:satOff val="0"/>
                <a:lumOff val="0"/>
                <a:alphaOff val="0"/>
                <a:lumMod val="99000"/>
                <a:satMod val="120000"/>
                <a:shade val="78000"/>
              </a:schemeClr>
            </a:gs>
          </a:gsLst>
          <a:lin ang="5400000" scaled="0"/>
        </a:gradFill>
        <a:ln w="6350" cap="flat" cmpd="sng" algn="ctr">
          <a:solidFill>
            <a:schemeClr val="accent3">
              <a:hueOff val="0"/>
              <a:satOff val="0"/>
              <a:lumOff val="0"/>
              <a:alphaOff val="0"/>
            </a:schemeClr>
          </a:solidFill>
          <a:prstDash val="solid"/>
          <a:miter lim="800000"/>
        </a:ln>
        <a:effectLst/>
      </dsp:spPr>
      <dsp:style>
        <a:lnRef idx="1">
          <a:scrgbClr r="0" g="0" b="0"/>
        </a:lnRef>
        <a:fillRef idx="3">
          <a:scrgbClr r="0" g="0" b="0"/>
        </a:fillRef>
        <a:effectRef idx="2">
          <a:scrgbClr r="0" g="0" b="0"/>
        </a:effectRef>
        <a:fontRef idx="minor">
          <a:schemeClr val="lt1"/>
        </a:fontRef>
      </dsp:style>
    </dsp:sp>
    <dsp:sp modelId="{1450E4F5-546D-47FE-B9C5-B6854964DD13}">
      <dsp:nvSpPr>
        <dsp:cNvPr id="0" name=""/>
        <dsp:cNvSpPr/>
      </dsp:nvSpPr>
      <dsp:spPr>
        <a:xfrm>
          <a:off x="6824430" y="354749"/>
          <a:ext cx="1802731" cy="1580199"/>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106680" tIns="106680" rIns="106680" bIns="106680" numCol="1" spcCol="1270" anchor="t" anchorCtr="0">
          <a:noAutofit/>
        </a:bodyPr>
        <a:lstStyle/>
        <a:p>
          <a:pPr lvl="0" algn="ctr" defTabSz="1244600" rtl="1">
            <a:lnSpc>
              <a:spcPct val="90000"/>
            </a:lnSpc>
            <a:spcBef>
              <a:spcPct val="0"/>
            </a:spcBef>
            <a:spcAft>
              <a:spcPct val="35000"/>
            </a:spcAft>
          </a:pPr>
          <a:r>
            <a:rPr lang="ar-EG" sz="2800" b="1" kern="1200" smtClean="0">
              <a:cs typeface="+mj-cs"/>
            </a:rPr>
            <a:t>حفظ مصنف</a:t>
          </a:r>
          <a:endParaRPr lang="en-US" sz="2800" b="1" kern="1200">
            <a:cs typeface="+mj-cs"/>
          </a:endParaRPr>
        </a:p>
      </dsp:txBody>
      <dsp:txXfrm>
        <a:off x="6824430" y="354749"/>
        <a:ext cx="1802731" cy="1580199"/>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D54B85A3-7519-47BE-9071-067E7E8A49BC}">
      <dsp:nvSpPr>
        <dsp:cNvPr id="0" name=""/>
        <dsp:cNvSpPr/>
      </dsp:nvSpPr>
      <dsp:spPr>
        <a:xfrm>
          <a:off x="-5506807" y="-843570"/>
          <a:ext cx="6560223" cy="6560223"/>
        </a:xfrm>
        <a:prstGeom prst="blockArc">
          <a:avLst>
            <a:gd name="adj1" fmla="val 18900000"/>
            <a:gd name="adj2" fmla="val 2700000"/>
            <a:gd name="adj3" fmla="val 329"/>
          </a:avLst>
        </a:prstGeom>
        <a:noFill/>
        <a:ln w="12700" cap="flat" cmpd="sng" algn="ctr">
          <a:solidFill>
            <a:schemeClr val="dk1">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63BEBEEA-3B0C-4C20-B770-688EE39249B9}">
      <dsp:nvSpPr>
        <dsp:cNvPr id="0" name=""/>
        <dsp:cNvSpPr/>
      </dsp:nvSpPr>
      <dsp:spPr>
        <a:xfrm>
          <a:off x="341846" y="221530"/>
          <a:ext cx="7558956" cy="442865"/>
        </a:xfrm>
        <a:prstGeom prst="rect">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51525" tIns="81280" rIns="81280" bIns="81280" numCol="1" spcCol="1270" anchor="ctr" anchorCtr="0">
          <a:noAutofit/>
        </a:bodyPr>
        <a:lstStyle/>
        <a:p>
          <a:pPr lvl="0" algn="ctr" defTabSz="1422400" rtl="1">
            <a:lnSpc>
              <a:spcPct val="90000"/>
            </a:lnSpc>
            <a:spcBef>
              <a:spcPct val="0"/>
            </a:spcBef>
            <a:spcAft>
              <a:spcPct val="35000"/>
            </a:spcAft>
          </a:pPr>
          <a:r>
            <a:rPr lang="ar-EG" sz="3200" b="1" kern="1200" dirty="0" smtClean="0">
              <a:latin typeface="Adobe Arabic" pitchFamily="18" charset="-78"/>
              <a:cs typeface="Adobe Arabic" pitchFamily="18" charset="-78"/>
            </a:rPr>
            <a:t>تحديد نطاق من الخلايا يعني تحديد نطاقات الخلايا</a:t>
          </a:r>
          <a:endParaRPr lang="en-US" sz="3200" b="1" kern="1200" dirty="0">
            <a:latin typeface="Adobe Arabic" pitchFamily="18" charset="-78"/>
            <a:cs typeface="Adobe Arabic" pitchFamily="18" charset="-78"/>
          </a:endParaRPr>
        </a:p>
      </dsp:txBody>
      <dsp:txXfrm>
        <a:off x="341846" y="221530"/>
        <a:ext cx="7558956" cy="442865"/>
      </dsp:txXfrm>
    </dsp:sp>
    <dsp:sp modelId="{BFD96C02-012B-4ABA-B3F7-6DFE720AB77F}">
      <dsp:nvSpPr>
        <dsp:cNvPr id="0" name=""/>
        <dsp:cNvSpPr/>
      </dsp:nvSpPr>
      <dsp:spPr>
        <a:xfrm>
          <a:off x="65055" y="166172"/>
          <a:ext cx="553582" cy="553582"/>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dk1">
              <a:hueOff val="0"/>
              <a:satOff val="0"/>
              <a:lumOff val="0"/>
              <a:alphaOff val="0"/>
            </a:schemeClr>
          </a:solidFill>
          <a:prstDash val="solid"/>
          <a:miter lim="800000"/>
        </a:ln>
        <a:effectLst/>
      </dsp:spPr>
      <dsp:style>
        <a:lnRef idx="1">
          <a:scrgbClr r="0" g="0" b="0"/>
        </a:lnRef>
        <a:fillRef idx="2">
          <a:scrgbClr r="0" g="0" b="0"/>
        </a:fillRef>
        <a:effectRef idx="0">
          <a:scrgbClr r="0" g="0" b="0"/>
        </a:effectRef>
        <a:fontRef idx="minor"/>
      </dsp:style>
    </dsp:sp>
    <dsp:sp modelId="{E9E3CC87-F5ED-494E-BCB9-4DE2F4452A06}">
      <dsp:nvSpPr>
        <dsp:cNvPr id="0" name=""/>
        <dsp:cNvSpPr/>
      </dsp:nvSpPr>
      <dsp:spPr>
        <a:xfrm>
          <a:off x="742901" y="886218"/>
          <a:ext cx="7157901" cy="442865"/>
        </a:xfrm>
        <a:prstGeom prst="rect">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51525" tIns="81280" rIns="81280" bIns="81280" numCol="1" spcCol="1270" anchor="ctr" anchorCtr="0">
          <a:noAutofit/>
        </a:bodyPr>
        <a:lstStyle/>
        <a:p>
          <a:pPr lvl="0" algn="ctr" defTabSz="1422400" rtl="1">
            <a:lnSpc>
              <a:spcPct val="90000"/>
            </a:lnSpc>
            <a:spcBef>
              <a:spcPct val="0"/>
            </a:spcBef>
            <a:spcAft>
              <a:spcPct val="35000"/>
            </a:spcAft>
          </a:pPr>
          <a:r>
            <a:rPr lang="ar-EG" sz="3200" b="1" kern="1200" dirty="0" smtClean="0">
              <a:latin typeface="Adobe Arabic" pitchFamily="18" charset="-78"/>
              <a:cs typeface="Adobe Arabic" pitchFamily="18" charset="-78"/>
            </a:rPr>
            <a:t>نقل نطاقات الخلايا</a:t>
          </a:r>
          <a:endParaRPr lang="en-US" sz="3200" b="1" kern="1200" dirty="0">
            <a:latin typeface="Adobe Arabic" pitchFamily="18" charset="-78"/>
            <a:cs typeface="Adobe Arabic" pitchFamily="18" charset="-78"/>
          </a:endParaRPr>
        </a:p>
      </dsp:txBody>
      <dsp:txXfrm>
        <a:off x="742901" y="886218"/>
        <a:ext cx="7157901" cy="442865"/>
      </dsp:txXfrm>
    </dsp:sp>
    <dsp:sp modelId="{C9F7CF64-95D0-4A34-9615-D647F1F9E993}">
      <dsp:nvSpPr>
        <dsp:cNvPr id="0" name=""/>
        <dsp:cNvSpPr/>
      </dsp:nvSpPr>
      <dsp:spPr>
        <a:xfrm>
          <a:off x="466110" y="830860"/>
          <a:ext cx="553582" cy="553582"/>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dk1">
              <a:hueOff val="0"/>
              <a:satOff val="0"/>
              <a:lumOff val="0"/>
              <a:alphaOff val="0"/>
            </a:schemeClr>
          </a:solidFill>
          <a:prstDash val="solid"/>
          <a:miter lim="800000"/>
        </a:ln>
        <a:effectLst/>
      </dsp:spPr>
      <dsp:style>
        <a:lnRef idx="1">
          <a:scrgbClr r="0" g="0" b="0"/>
        </a:lnRef>
        <a:fillRef idx="2">
          <a:scrgbClr r="0" g="0" b="0"/>
        </a:fillRef>
        <a:effectRef idx="0">
          <a:scrgbClr r="0" g="0" b="0"/>
        </a:effectRef>
        <a:fontRef idx="minor"/>
      </dsp:style>
    </dsp:sp>
    <dsp:sp modelId="{D874DA14-D00E-411B-8619-D7CF63D02B6B}">
      <dsp:nvSpPr>
        <dsp:cNvPr id="0" name=""/>
        <dsp:cNvSpPr/>
      </dsp:nvSpPr>
      <dsp:spPr>
        <a:xfrm>
          <a:off x="962677" y="1550420"/>
          <a:ext cx="6938125" cy="442865"/>
        </a:xfrm>
        <a:prstGeom prst="rect">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51525" tIns="81280" rIns="81280" bIns="81280" numCol="1" spcCol="1270" anchor="ctr" anchorCtr="0">
          <a:noAutofit/>
        </a:bodyPr>
        <a:lstStyle/>
        <a:p>
          <a:pPr lvl="0" algn="ctr" defTabSz="1422400" rtl="1">
            <a:lnSpc>
              <a:spcPct val="90000"/>
            </a:lnSpc>
            <a:spcBef>
              <a:spcPct val="0"/>
            </a:spcBef>
            <a:spcAft>
              <a:spcPct val="35000"/>
            </a:spcAft>
          </a:pPr>
          <a:r>
            <a:rPr lang="ar-EG" sz="3200" b="1" kern="1200" dirty="0" smtClean="0">
              <a:latin typeface="Adobe Arabic" pitchFamily="18" charset="-78"/>
              <a:cs typeface="Adobe Arabic" pitchFamily="18" charset="-78"/>
            </a:rPr>
            <a:t>إدراج صفوف أو أعمدة أو خلايا</a:t>
          </a:r>
          <a:endParaRPr lang="en-US" sz="3200" b="1" kern="1200" dirty="0">
            <a:latin typeface="Adobe Arabic" pitchFamily="18" charset="-78"/>
            <a:cs typeface="Adobe Arabic" pitchFamily="18" charset="-78"/>
          </a:endParaRPr>
        </a:p>
      </dsp:txBody>
      <dsp:txXfrm>
        <a:off x="962677" y="1550420"/>
        <a:ext cx="6938125" cy="442865"/>
      </dsp:txXfrm>
    </dsp:sp>
    <dsp:sp modelId="{8C57DF86-F74E-48C8-9C85-A63C8888B012}">
      <dsp:nvSpPr>
        <dsp:cNvPr id="0" name=""/>
        <dsp:cNvSpPr/>
      </dsp:nvSpPr>
      <dsp:spPr>
        <a:xfrm>
          <a:off x="685886" y="1495061"/>
          <a:ext cx="553582" cy="553582"/>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dk1">
              <a:hueOff val="0"/>
              <a:satOff val="0"/>
              <a:lumOff val="0"/>
              <a:alphaOff val="0"/>
            </a:schemeClr>
          </a:solidFill>
          <a:prstDash val="solid"/>
          <a:miter lim="800000"/>
        </a:ln>
        <a:effectLst/>
      </dsp:spPr>
      <dsp:style>
        <a:lnRef idx="1">
          <a:scrgbClr r="0" g="0" b="0"/>
        </a:lnRef>
        <a:fillRef idx="2">
          <a:scrgbClr r="0" g="0" b="0"/>
        </a:fillRef>
        <a:effectRef idx="0">
          <a:scrgbClr r="0" g="0" b="0"/>
        </a:effectRef>
        <a:fontRef idx="minor"/>
      </dsp:style>
    </dsp:sp>
    <dsp:sp modelId="{F39609DB-6163-4A7D-A8A5-194A8BEA0044}">
      <dsp:nvSpPr>
        <dsp:cNvPr id="0" name=""/>
        <dsp:cNvSpPr/>
      </dsp:nvSpPr>
      <dsp:spPr>
        <a:xfrm>
          <a:off x="1032849" y="2215108"/>
          <a:ext cx="6867953" cy="442865"/>
        </a:xfrm>
        <a:prstGeom prst="rect">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51525" tIns="81280" rIns="81280" bIns="81280" numCol="1" spcCol="1270" anchor="ctr" anchorCtr="0">
          <a:noAutofit/>
        </a:bodyPr>
        <a:lstStyle/>
        <a:p>
          <a:pPr lvl="0" algn="ctr" defTabSz="1422400" rtl="1">
            <a:lnSpc>
              <a:spcPct val="90000"/>
            </a:lnSpc>
            <a:spcBef>
              <a:spcPct val="0"/>
            </a:spcBef>
            <a:spcAft>
              <a:spcPct val="35000"/>
            </a:spcAft>
          </a:pPr>
          <a:r>
            <a:rPr lang="ar-EG" sz="3200" b="1" kern="1200" dirty="0" smtClean="0">
              <a:latin typeface="Adobe Arabic" pitchFamily="18" charset="-78"/>
              <a:cs typeface="Adobe Arabic" pitchFamily="18" charset="-78"/>
            </a:rPr>
            <a:t>إدراج خلايا فارغة مع إزاحة الخلايا لليسار أو للأسفل</a:t>
          </a:r>
          <a:endParaRPr lang="en-US" sz="3200" b="1" kern="1200" dirty="0">
            <a:latin typeface="Adobe Arabic" pitchFamily="18" charset="-78"/>
            <a:cs typeface="Adobe Arabic" pitchFamily="18" charset="-78"/>
          </a:endParaRPr>
        </a:p>
      </dsp:txBody>
      <dsp:txXfrm>
        <a:off x="1032849" y="2215108"/>
        <a:ext cx="6867953" cy="442865"/>
      </dsp:txXfrm>
    </dsp:sp>
    <dsp:sp modelId="{03501EF0-9720-4106-A35A-AE2F57016EDA}">
      <dsp:nvSpPr>
        <dsp:cNvPr id="0" name=""/>
        <dsp:cNvSpPr/>
      </dsp:nvSpPr>
      <dsp:spPr>
        <a:xfrm>
          <a:off x="756058" y="2159750"/>
          <a:ext cx="553582" cy="553582"/>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dk1">
              <a:hueOff val="0"/>
              <a:satOff val="0"/>
              <a:lumOff val="0"/>
              <a:alphaOff val="0"/>
            </a:schemeClr>
          </a:solidFill>
          <a:prstDash val="solid"/>
          <a:miter lim="800000"/>
        </a:ln>
        <a:effectLst/>
      </dsp:spPr>
      <dsp:style>
        <a:lnRef idx="1">
          <a:scrgbClr r="0" g="0" b="0"/>
        </a:lnRef>
        <a:fillRef idx="2">
          <a:scrgbClr r="0" g="0" b="0"/>
        </a:fillRef>
        <a:effectRef idx="0">
          <a:scrgbClr r="0" g="0" b="0"/>
        </a:effectRef>
        <a:fontRef idx="minor"/>
      </dsp:style>
    </dsp:sp>
    <dsp:sp modelId="{0B8B485A-5266-458D-A9D4-F5C89EE1ED44}">
      <dsp:nvSpPr>
        <dsp:cNvPr id="0" name=""/>
        <dsp:cNvSpPr/>
      </dsp:nvSpPr>
      <dsp:spPr>
        <a:xfrm>
          <a:off x="962677" y="2879797"/>
          <a:ext cx="6938125" cy="442865"/>
        </a:xfrm>
        <a:prstGeom prst="rect">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51525" tIns="81280" rIns="81280" bIns="81280" numCol="1" spcCol="1270" anchor="ctr" anchorCtr="0">
          <a:noAutofit/>
        </a:bodyPr>
        <a:lstStyle/>
        <a:p>
          <a:pPr lvl="0" algn="ctr" defTabSz="1422400" rtl="1">
            <a:lnSpc>
              <a:spcPct val="90000"/>
            </a:lnSpc>
            <a:spcBef>
              <a:spcPct val="0"/>
            </a:spcBef>
            <a:spcAft>
              <a:spcPct val="35000"/>
            </a:spcAft>
          </a:pPr>
          <a:r>
            <a:rPr lang="ar-EG" sz="3200" b="1" kern="1200" dirty="0" smtClean="0">
              <a:latin typeface="Adobe Arabic" pitchFamily="18" charset="-78"/>
              <a:cs typeface="Adobe Arabic" pitchFamily="18" charset="-78"/>
            </a:rPr>
            <a:t>حذف خلايا مع إزاحة الخلايا لليمين أو للأعلى</a:t>
          </a:r>
          <a:endParaRPr lang="en-US" sz="3200" b="1" kern="1200" dirty="0">
            <a:latin typeface="Adobe Arabic" pitchFamily="18" charset="-78"/>
            <a:cs typeface="Adobe Arabic" pitchFamily="18" charset="-78"/>
          </a:endParaRPr>
        </a:p>
      </dsp:txBody>
      <dsp:txXfrm>
        <a:off x="962677" y="2879797"/>
        <a:ext cx="6938125" cy="442865"/>
      </dsp:txXfrm>
    </dsp:sp>
    <dsp:sp modelId="{EC31D43D-A66D-46F3-9768-6D54BC26AD23}">
      <dsp:nvSpPr>
        <dsp:cNvPr id="0" name=""/>
        <dsp:cNvSpPr/>
      </dsp:nvSpPr>
      <dsp:spPr>
        <a:xfrm>
          <a:off x="685886" y="2824438"/>
          <a:ext cx="553582" cy="553582"/>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dk1">
              <a:hueOff val="0"/>
              <a:satOff val="0"/>
              <a:lumOff val="0"/>
              <a:alphaOff val="0"/>
            </a:schemeClr>
          </a:solidFill>
          <a:prstDash val="solid"/>
          <a:miter lim="800000"/>
        </a:ln>
        <a:effectLst/>
      </dsp:spPr>
      <dsp:style>
        <a:lnRef idx="1">
          <a:scrgbClr r="0" g="0" b="0"/>
        </a:lnRef>
        <a:fillRef idx="2">
          <a:scrgbClr r="0" g="0" b="0"/>
        </a:fillRef>
        <a:effectRef idx="0">
          <a:scrgbClr r="0" g="0" b="0"/>
        </a:effectRef>
        <a:fontRef idx="minor"/>
      </dsp:style>
    </dsp:sp>
    <dsp:sp modelId="{77907276-4E87-42B9-B8D8-5F7993E9920F}">
      <dsp:nvSpPr>
        <dsp:cNvPr id="0" name=""/>
        <dsp:cNvSpPr/>
      </dsp:nvSpPr>
      <dsp:spPr>
        <a:xfrm>
          <a:off x="742901" y="3543998"/>
          <a:ext cx="7157901" cy="442865"/>
        </a:xfrm>
        <a:prstGeom prst="rect">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51525" tIns="81280" rIns="81280" bIns="81280" numCol="1" spcCol="1270" anchor="ctr" anchorCtr="0">
          <a:noAutofit/>
        </a:bodyPr>
        <a:lstStyle/>
        <a:p>
          <a:pPr lvl="0" algn="ctr" defTabSz="1422400" rtl="1">
            <a:lnSpc>
              <a:spcPct val="90000"/>
            </a:lnSpc>
            <a:spcBef>
              <a:spcPct val="0"/>
            </a:spcBef>
            <a:spcAft>
              <a:spcPct val="35000"/>
            </a:spcAft>
          </a:pPr>
          <a:r>
            <a:rPr lang="ar-EG" sz="3200" b="1" kern="1200" dirty="0" smtClean="0">
              <a:latin typeface="Adobe Arabic" pitchFamily="18" charset="-78"/>
              <a:cs typeface="Adobe Arabic" pitchFamily="18" charset="-78"/>
            </a:rPr>
            <a:t>إخفاء وإظهار الصفوف أو الأعمدة</a:t>
          </a:r>
          <a:endParaRPr lang="en-US" sz="3200" b="1" kern="1200" dirty="0">
            <a:latin typeface="Adobe Arabic" pitchFamily="18" charset="-78"/>
            <a:cs typeface="Adobe Arabic" pitchFamily="18" charset="-78"/>
          </a:endParaRPr>
        </a:p>
      </dsp:txBody>
      <dsp:txXfrm>
        <a:off x="742901" y="3543998"/>
        <a:ext cx="7157901" cy="442865"/>
      </dsp:txXfrm>
    </dsp:sp>
    <dsp:sp modelId="{9BC58311-7FDB-4AE1-919F-9DE61081F598}">
      <dsp:nvSpPr>
        <dsp:cNvPr id="0" name=""/>
        <dsp:cNvSpPr/>
      </dsp:nvSpPr>
      <dsp:spPr>
        <a:xfrm>
          <a:off x="466110" y="3488640"/>
          <a:ext cx="553582" cy="553582"/>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dk1">
              <a:hueOff val="0"/>
              <a:satOff val="0"/>
              <a:lumOff val="0"/>
              <a:alphaOff val="0"/>
            </a:schemeClr>
          </a:solidFill>
          <a:prstDash val="solid"/>
          <a:miter lim="800000"/>
        </a:ln>
        <a:effectLst/>
      </dsp:spPr>
      <dsp:style>
        <a:lnRef idx="1">
          <a:scrgbClr r="0" g="0" b="0"/>
        </a:lnRef>
        <a:fillRef idx="2">
          <a:scrgbClr r="0" g="0" b="0"/>
        </a:fillRef>
        <a:effectRef idx="0">
          <a:scrgbClr r="0" g="0" b="0"/>
        </a:effectRef>
        <a:fontRef idx="minor"/>
      </dsp:style>
    </dsp:sp>
    <dsp:sp modelId="{3F13FC0D-17BB-42D1-9923-0AA917D59370}">
      <dsp:nvSpPr>
        <dsp:cNvPr id="0" name=""/>
        <dsp:cNvSpPr/>
      </dsp:nvSpPr>
      <dsp:spPr>
        <a:xfrm>
          <a:off x="341846" y="4208686"/>
          <a:ext cx="7558956" cy="442865"/>
        </a:xfrm>
        <a:prstGeom prst="rect">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351525" tIns="81280" rIns="81280" bIns="81280" numCol="1" spcCol="1270" anchor="ctr" anchorCtr="0">
          <a:noAutofit/>
        </a:bodyPr>
        <a:lstStyle/>
        <a:p>
          <a:pPr lvl="0" algn="ctr" defTabSz="1422400" rtl="1">
            <a:lnSpc>
              <a:spcPct val="90000"/>
            </a:lnSpc>
            <a:spcBef>
              <a:spcPct val="0"/>
            </a:spcBef>
            <a:spcAft>
              <a:spcPct val="35000"/>
            </a:spcAft>
          </a:pPr>
          <a:r>
            <a:rPr lang="ar-EG" sz="3200" b="1" kern="1200" dirty="0" smtClean="0">
              <a:latin typeface="Adobe Arabic" pitchFamily="18" charset="-78"/>
              <a:cs typeface="Adobe Arabic" pitchFamily="18" charset="-78"/>
            </a:rPr>
            <a:t>تجميد أجزاء</a:t>
          </a:r>
          <a:endParaRPr lang="en-US" sz="3200" b="1" kern="1200" dirty="0">
            <a:latin typeface="Adobe Arabic" pitchFamily="18" charset="-78"/>
            <a:cs typeface="Adobe Arabic" pitchFamily="18" charset="-78"/>
          </a:endParaRPr>
        </a:p>
      </dsp:txBody>
      <dsp:txXfrm>
        <a:off x="341846" y="4208686"/>
        <a:ext cx="7558956" cy="442865"/>
      </dsp:txXfrm>
    </dsp:sp>
    <dsp:sp modelId="{29E10254-C396-48DF-A13F-D5D5A0A07757}">
      <dsp:nvSpPr>
        <dsp:cNvPr id="0" name=""/>
        <dsp:cNvSpPr/>
      </dsp:nvSpPr>
      <dsp:spPr>
        <a:xfrm>
          <a:off x="65055" y="4153328"/>
          <a:ext cx="553582" cy="553582"/>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dk1">
              <a:hueOff val="0"/>
              <a:satOff val="0"/>
              <a:lumOff val="0"/>
              <a:alphaOff val="0"/>
            </a:schemeClr>
          </a:solidFill>
          <a:prstDash val="solid"/>
          <a:miter lim="800000"/>
        </a:ln>
        <a:effectLst/>
      </dsp:spPr>
      <dsp:style>
        <a:lnRef idx="1">
          <a:scrgbClr r="0" g="0" b="0"/>
        </a:lnRef>
        <a:fillRef idx="2">
          <a:scrgbClr r="0" g="0" b="0"/>
        </a:fillRef>
        <a:effectRef idx="0">
          <a:scrgbClr r="0" g="0" b="0"/>
        </a:effectRef>
        <a:fontRef idx="minor"/>
      </dsp:style>
    </dsp:sp>
  </dsp:spTree>
</dsp:drawing>
</file>

<file path=ppt/diagrams/drawing3.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C7EF783-157F-47F4-9F9B-51926F159A17}">
      <dsp:nvSpPr>
        <dsp:cNvPr id="0" name=""/>
        <dsp:cNvSpPr/>
      </dsp:nvSpPr>
      <dsp:spPr>
        <a:xfrm>
          <a:off x="481706" y="1779"/>
          <a:ext cx="1132630" cy="1132630"/>
        </a:xfrm>
        <a:prstGeom prst="ellipse">
          <a:avLst/>
        </a:prstGeom>
        <a:solidFill>
          <a:schemeClr val="accent2">
            <a:alpha val="50000"/>
            <a:hueOff val="0"/>
            <a:satOff val="0"/>
            <a:lumOff val="0"/>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0">
          <a:scrgbClr r="0" g="0" b="0"/>
        </a:effectRef>
        <a:fontRef idx="minor">
          <a:schemeClr val="tx1"/>
        </a:fontRef>
      </dsp:style>
    </dsp:sp>
    <dsp:sp modelId="{B66089A7-DCFB-4CAC-83D8-15AE99698047}">
      <dsp:nvSpPr>
        <dsp:cNvPr id="0" name=""/>
        <dsp:cNvSpPr/>
      </dsp:nvSpPr>
      <dsp:spPr>
        <a:xfrm>
          <a:off x="1048021" y="1779"/>
          <a:ext cx="6042999" cy="11326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40640" rIns="0" bIns="40640" numCol="1" spcCol="1270" anchor="ctr" anchorCtr="0">
          <a:noAutofit/>
        </a:bodyPr>
        <a:lstStyle/>
        <a:p>
          <a:pPr lvl="0" algn="r" defTabSz="1422400" rtl="1">
            <a:lnSpc>
              <a:spcPct val="90000"/>
            </a:lnSpc>
            <a:spcBef>
              <a:spcPct val="0"/>
            </a:spcBef>
            <a:spcAft>
              <a:spcPct val="35000"/>
            </a:spcAft>
          </a:pPr>
          <a:r>
            <a:rPr lang="ar-EG" sz="3200" b="1" kern="1200" dirty="0" smtClean="0">
              <a:latin typeface="Adobe Arabic" pitchFamily="18" charset="-78"/>
              <a:cs typeface="Adobe Arabic" pitchFamily="18" charset="-78"/>
            </a:rPr>
            <a:t>تغيير مظهر النص</a:t>
          </a:r>
          <a:endParaRPr lang="en-US" sz="3200" b="1" kern="1200" dirty="0">
            <a:latin typeface="Adobe Arabic" pitchFamily="18" charset="-78"/>
            <a:cs typeface="Adobe Arabic" pitchFamily="18" charset="-78"/>
          </a:endParaRPr>
        </a:p>
      </dsp:txBody>
      <dsp:txXfrm>
        <a:off x="1048021" y="1779"/>
        <a:ext cx="6042999" cy="1132630"/>
      </dsp:txXfrm>
    </dsp:sp>
    <dsp:sp modelId="{A4AB07C3-2788-4207-8058-6F3F7C5C98F6}">
      <dsp:nvSpPr>
        <dsp:cNvPr id="0" name=""/>
        <dsp:cNvSpPr/>
      </dsp:nvSpPr>
      <dsp:spPr>
        <a:xfrm>
          <a:off x="481706" y="1134410"/>
          <a:ext cx="1132630" cy="1132630"/>
        </a:xfrm>
        <a:prstGeom prst="ellipse">
          <a:avLst/>
        </a:prstGeom>
        <a:solidFill>
          <a:schemeClr val="accent2">
            <a:alpha val="50000"/>
            <a:hueOff val="-485121"/>
            <a:satOff val="-27976"/>
            <a:lumOff val="2876"/>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0">
          <a:scrgbClr r="0" g="0" b="0"/>
        </a:effectRef>
        <a:fontRef idx="minor">
          <a:schemeClr val="tx1"/>
        </a:fontRef>
      </dsp:style>
    </dsp:sp>
    <dsp:sp modelId="{7A56B47D-C666-42FD-B64A-AB0E4F9BFBC9}">
      <dsp:nvSpPr>
        <dsp:cNvPr id="0" name=""/>
        <dsp:cNvSpPr/>
      </dsp:nvSpPr>
      <dsp:spPr>
        <a:xfrm>
          <a:off x="1048021" y="1134410"/>
          <a:ext cx="6042999" cy="11326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40640" rIns="0" bIns="40640" numCol="1" spcCol="1270" anchor="ctr" anchorCtr="0">
          <a:noAutofit/>
        </a:bodyPr>
        <a:lstStyle/>
        <a:p>
          <a:pPr lvl="0" algn="r" defTabSz="1422400" rtl="1">
            <a:lnSpc>
              <a:spcPct val="90000"/>
            </a:lnSpc>
            <a:spcBef>
              <a:spcPct val="0"/>
            </a:spcBef>
            <a:spcAft>
              <a:spcPct val="35000"/>
            </a:spcAft>
          </a:pPr>
          <a:r>
            <a:rPr lang="ar-EG" sz="3200" b="1" kern="1200" dirty="0" smtClean="0">
              <a:latin typeface="Adobe Arabic" pitchFamily="18" charset="-78"/>
              <a:cs typeface="Adobe Arabic" pitchFamily="18" charset="-78"/>
            </a:rPr>
            <a:t>المجموعة محاذاة من الشريط الرئيسي</a:t>
          </a:r>
          <a:endParaRPr lang="en-US" sz="3200" b="1" kern="1200" dirty="0">
            <a:latin typeface="Adobe Arabic" pitchFamily="18" charset="-78"/>
            <a:cs typeface="Adobe Arabic" pitchFamily="18" charset="-78"/>
          </a:endParaRPr>
        </a:p>
      </dsp:txBody>
      <dsp:txXfrm>
        <a:off x="1048021" y="1134410"/>
        <a:ext cx="6042999" cy="1132630"/>
      </dsp:txXfrm>
    </dsp:sp>
    <dsp:sp modelId="{97A15537-F52C-4736-A424-E0D8C7387384}">
      <dsp:nvSpPr>
        <dsp:cNvPr id="0" name=""/>
        <dsp:cNvSpPr/>
      </dsp:nvSpPr>
      <dsp:spPr>
        <a:xfrm>
          <a:off x="481706" y="2267041"/>
          <a:ext cx="1132630" cy="1132630"/>
        </a:xfrm>
        <a:prstGeom prst="ellipse">
          <a:avLst/>
        </a:prstGeom>
        <a:solidFill>
          <a:schemeClr val="accent2">
            <a:alpha val="50000"/>
            <a:hueOff val="-970242"/>
            <a:satOff val="-55952"/>
            <a:lumOff val="5752"/>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0">
          <a:scrgbClr r="0" g="0" b="0"/>
        </a:effectRef>
        <a:fontRef idx="minor">
          <a:schemeClr val="tx1"/>
        </a:fontRef>
      </dsp:style>
    </dsp:sp>
    <dsp:sp modelId="{FDC8EDB7-0544-4534-B985-9273D3A39F89}">
      <dsp:nvSpPr>
        <dsp:cNvPr id="0" name=""/>
        <dsp:cNvSpPr/>
      </dsp:nvSpPr>
      <dsp:spPr>
        <a:xfrm>
          <a:off x="1048021" y="2267041"/>
          <a:ext cx="6042999" cy="11326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40640" rIns="0" bIns="40640" numCol="1" spcCol="1270" anchor="ctr" anchorCtr="0">
          <a:noAutofit/>
        </a:bodyPr>
        <a:lstStyle/>
        <a:p>
          <a:pPr lvl="0" algn="r" defTabSz="1422400" rtl="1">
            <a:lnSpc>
              <a:spcPct val="90000"/>
            </a:lnSpc>
            <a:spcBef>
              <a:spcPct val="0"/>
            </a:spcBef>
            <a:spcAft>
              <a:spcPct val="35000"/>
            </a:spcAft>
          </a:pPr>
          <a:r>
            <a:rPr lang="ar-EG" sz="3200" b="1" kern="1200" dirty="0" smtClean="0">
              <a:latin typeface="Adobe Arabic" pitchFamily="18" charset="-78"/>
              <a:cs typeface="Adobe Arabic" pitchFamily="18" charset="-78"/>
            </a:rPr>
            <a:t>تغيير عرض العمود وارتفاع الصف</a:t>
          </a:r>
          <a:endParaRPr lang="en-US" sz="3200" b="1" kern="1200" dirty="0">
            <a:latin typeface="Adobe Arabic" pitchFamily="18" charset="-78"/>
            <a:cs typeface="Adobe Arabic" pitchFamily="18" charset="-78"/>
          </a:endParaRPr>
        </a:p>
      </dsp:txBody>
      <dsp:txXfrm>
        <a:off x="1048021" y="2267041"/>
        <a:ext cx="6042999" cy="1132630"/>
      </dsp:txXfrm>
    </dsp:sp>
    <dsp:sp modelId="{F5CFAA8D-AE59-461A-9628-06E3E3A623FB}">
      <dsp:nvSpPr>
        <dsp:cNvPr id="0" name=""/>
        <dsp:cNvSpPr/>
      </dsp:nvSpPr>
      <dsp:spPr>
        <a:xfrm>
          <a:off x="481706" y="3399671"/>
          <a:ext cx="1132630" cy="1132630"/>
        </a:xfrm>
        <a:prstGeom prst="ellipse">
          <a:avLst/>
        </a:prstGeom>
        <a:solidFill>
          <a:schemeClr val="accent2">
            <a:alpha val="50000"/>
            <a:hueOff val="-1455363"/>
            <a:satOff val="-83928"/>
            <a:lumOff val="8628"/>
            <a:alphaOff val="0"/>
          </a:schemeClr>
        </a:solidFill>
        <a:ln w="19050" cap="flat" cmpd="sng" algn="ctr">
          <a:solidFill>
            <a:schemeClr val="lt1">
              <a:hueOff val="0"/>
              <a:satOff val="0"/>
              <a:lumOff val="0"/>
              <a:alphaOff val="0"/>
            </a:schemeClr>
          </a:solidFill>
          <a:prstDash val="solid"/>
          <a:miter lim="800000"/>
        </a:ln>
        <a:effectLst/>
      </dsp:spPr>
      <dsp:style>
        <a:lnRef idx="3">
          <a:scrgbClr r="0" g="0" b="0"/>
        </a:lnRef>
        <a:fillRef idx="1">
          <a:scrgbClr r="0" g="0" b="0"/>
        </a:fillRef>
        <a:effectRef idx="0">
          <a:scrgbClr r="0" g="0" b="0"/>
        </a:effectRef>
        <a:fontRef idx="minor">
          <a:schemeClr val="tx1"/>
        </a:fontRef>
      </dsp:style>
    </dsp:sp>
    <dsp:sp modelId="{D4737DCD-BC15-431A-8E9F-4F158616DD88}">
      <dsp:nvSpPr>
        <dsp:cNvPr id="0" name=""/>
        <dsp:cNvSpPr/>
      </dsp:nvSpPr>
      <dsp:spPr>
        <a:xfrm>
          <a:off x="1048021" y="3399671"/>
          <a:ext cx="6042999" cy="1132630"/>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0" tIns="40640" rIns="0" bIns="40640" numCol="1" spcCol="1270" anchor="ctr" anchorCtr="0">
          <a:noAutofit/>
        </a:bodyPr>
        <a:lstStyle/>
        <a:p>
          <a:pPr lvl="0" algn="r" defTabSz="1422400" rtl="1">
            <a:lnSpc>
              <a:spcPct val="90000"/>
            </a:lnSpc>
            <a:spcBef>
              <a:spcPct val="0"/>
            </a:spcBef>
            <a:spcAft>
              <a:spcPct val="35000"/>
            </a:spcAft>
          </a:pPr>
          <a:r>
            <a:rPr lang="ar-EG" sz="3200" b="1" kern="1200" dirty="0" smtClean="0">
              <a:latin typeface="Adobe Arabic" pitchFamily="18" charset="-78"/>
              <a:cs typeface="Adobe Arabic" pitchFamily="18" charset="-78"/>
            </a:rPr>
            <a:t>تغيير عرض عمود بحيث يتم ضبطه تلقائيًا على المحتوى</a:t>
          </a:r>
          <a:endParaRPr lang="en-US" sz="3200" b="1" kern="1200" dirty="0">
            <a:latin typeface="Adobe Arabic" pitchFamily="18" charset="-78"/>
            <a:cs typeface="Adobe Arabic" pitchFamily="18" charset="-78"/>
          </a:endParaRPr>
        </a:p>
      </dsp:txBody>
      <dsp:txXfrm>
        <a:off x="1048021" y="3399671"/>
        <a:ext cx="6042999" cy="1132630"/>
      </dsp:txXfrm>
    </dsp:sp>
  </dsp:spTree>
</dsp:drawing>
</file>

<file path=ppt/diagrams/drawing4.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64E4880-5D74-4E08-A29F-506FD32241C4}">
      <dsp:nvSpPr>
        <dsp:cNvPr id="0" name=""/>
        <dsp:cNvSpPr/>
      </dsp:nvSpPr>
      <dsp:spPr>
        <a:xfrm>
          <a:off x="0" y="0"/>
          <a:ext cx="4425018" cy="4425018"/>
        </a:xfrm>
        <a:prstGeom prst="pie">
          <a:avLst>
            <a:gd name="adj1" fmla="val 5400000"/>
            <a:gd name="adj2" fmla="val 16200000"/>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8843677E-3D93-4028-BC9B-AD369DED64CC}">
      <dsp:nvSpPr>
        <dsp:cNvPr id="0" name=""/>
        <dsp:cNvSpPr/>
      </dsp:nvSpPr>
      <dsp:spPr>
        <a:xfrm>
          <a:off x="2212509" y="0"/>
          <a:ext cx="6140290" cy="4425018"/>
        </a:xfrm>
        <a:prstGeom prst="rect">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37160" tIns="137160" rIns="137160" bIns="137160" numCol="1" spcCol="1270" anchor="ctr" anchorCtr="0">
          <a:noAutofit/>
        </a:bodyPr>
        <a:lstStyle/>
        <a:p>
          <a:pPr lvl="0" algn="ctr" defTabSz="1600200" rtl="1">
            <a:lnSpc>
              <a:spcPct val="90000"/>
            </a:lnSpc>
            <a:spcBef>
              <a:spcPct val="0"/>
            </a:spcBef>
            <a:spcAft>
              <a:spcPct val="35000"/>
            </a:spcAft>
          </a:pPr>
          <a:r>
            <a:rPr lang="ar-EG" sz="3600" b="1" kern="1200" smtClean="0">
              <a:latin typeface="Adobe Arabic" pitchFamily="18" charset="-78"/>
              <a:cs typeface="Adobe Arabic" pitchFamily="18" charset="-78"/>
            </a:rPr>
            <a:t>نسخ عرض عمود إلى عمود آخر</a:t>
          </a:r>
          <a:endParaRPr lang="en-US" sz="3600" b="1" kern="1200">
            <a:latin typeface="Adobe Arabic" pitchFamily="18" charset="-78"/>
            <a:cs typeface="Adobe Arabic" pitchFamily="18" charset="-78"/>
          </a:endParaRPr>
        </a:p>
      </dsp:txBody>
      <dsp:txXfrm>
        <a:off x="2212509" y="0"/>
        <a:ext cx="6140290" cy="940316"/>
      </dsp:txXfrm>
    </dsp:sp>
    <dsp:sp modelId="{40F40D64-CEE6-4D50-BEA0-66BF6F6C15F4}">
      <dsp:nvSpPr>
        <dsp:cNvPr id="0" name=""/>
        <dsp:cNvSpPr/>
      </dsp:nvSpPr>
      <dsp:spPr>
        <a:xfrm>
          <a:off x="580783" y="940316"/>
          <a:ext cx="3263451" cy="3263451"/>
        </a:xfrm>
        <a:prstGeom prst="pie">
          <a:avLst>
            <a:gd name="adj1" fmla="val 5400000"/>
            <a:gd name="adj2" fmla="val 16200000"/>
          </a:avLst>
        </a:prstGeom>
        <a:gradFill rotWithShape="0">
          <a:gsLst>
            <a:gs pos="0">
              <a:schemeClr val="accent3">
                <a:hueOff val="0"/>
                <a:satOff val="0"/>
                <a:lumOff val="0"/>
                <a:alphaOff val="0"/>
                <a:lumMod val="110000"/>
                <a:satMod val="105000"/>
                <a:tint val="67000"/>
              </a:schemeClr>
            </a:gs>
            <a:gs pos="50000">
              <a:schemeClr val="accent3">
                <a:hueOff val="0"/>
                <a:satOff val="0"/>
                <a:lumOff val="0"/>
                <a:alphaOff val="0"/>
                <a:lumMod val="105000"/>
                <a:satMod val="103000"/>
                <a:tint val="73000"/>
              </a:schemeClr>
            </a:gs>
            <a:gs pos="100000">
              <a:schemeClr val="accent3">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7C39B7A2-5FD5-47C6-B609-04F7FA730DB4}">
      <dsp:nvSpPr>
        <dsp:cNvPr id="0" name=""/>
        <dsp:cNvSpPr/>
      </dsp:nvSpPr>
      <dsp:spPr>
        <a:xfrm>
          <a:off x="2212509" y="940316"/>
          <a:ext cx="6140290" cy="3263451"/>
        </a:xfrm>
        <a:prstGeom prst="rect">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37160" tIns="137160" rIns="137160" bIns="137160" numCol="1" spcCol="1270" anchor="ctr" anchorCtr="0">
          <a:noAutofit/>
        </a:bodyPr>
        <a:lstStyle/>
        <a:p>
          <a:pPr lvl="0" algn="ctr" defTabSz="1600200" rtl="1">
            <a:lnSpc>
              <a:spcPct val="90000"/>
            </a:lnSpc>
            <a:spcBef>
              <a:spcPct val="0"/>
            </a:spcBef>
            <a:spcAft>
              <a:spcPct val="35000"/>
            </a:spcAft>
          </a:pPr>
          <a:r>
            <a:rPr lang="ar-EG" sz="3600" b="1" kern="1200" smtClean="0">
              <a:latin typeface="Adobe Arabic" pitchFamily="18" charset="-78"/>
              <a:cs typeface="Adobe Arabic" pitchFamily="18" charset="-78"/>
            </a:rPr>
            <a:t>تنسيق الأرقام والتواريخ</a:t>
          </a:r>
          <a:endParaRPr lang="en-US" sz="3600" b="1" kern="1200">
            <a:latin typeface="Adobe Arabic" pitchFamily="18" charset="-78"/>
            <a:cs typeface="Adobe Arabic" pitchFamily="18" charset="-78"/>
          </a:endParaRPr>
        </a:p>
      </dsp:txBody>
      <dsp:txXfrm>
        <a:off x="2212509" y="940316"/>
        <a:ext cx="6140290" cy="940316"/>
      </dsp:txXfrm>
    </dsp:sp>
    <dsp:sp modelId="{D2D8785F-E39F-47EE-BB98-36E73E86982B}">
      <dsp:nvSpPr>
        <dsp:cNvPr id="0" name=""/>
        <dsp:cNvSpPr/>
      </dsp:nvSpPr>
      <dsp:spPr>
        <a:xfrm>
          <a:off x="1161567" y="1880633"/>
          <a:ext cx="2101884" cy="2101884"/>
        </a:xfrm>
        <a:prstGeom prst="pie">
          <a:avLst>
            <a:gd name="adj1" fmla="val 5400000"/>
            <a:gd name="adj2" fmla="val 16200000"/>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EA955B1D-7F13-4D2D-AEF9-98E24AAF6E84}">
      <dsp:nvSpPr>
        <dsp:cNvPr id="0" name=""/>
        <dsp:cNvSpPr/>
      </dsp:nvSpPr>
      <dsp:spPr>
        <a:xfrm>
          <a:off x="2212509" y="1880633"/>
          <a:ext cx="6140290" cy="2101884"/>
        </a:xfrm>
        <a:prstGeom prst="rect">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37160" tIns="137160" rIns="137160" bIns="137160" numCol="1" spcCol="1270" anchor="ctr" anchorCtr="0">
          <a:noAutofit/>
        </a:bodyPr>
        <a:lstStyle/>
        <a:p>
          <a:pPr lvl="0" algn="ctr" defTabSz="1600200" rtl="1">
            <a:lnSpc>
              <a:spcPct val="90000"/>
            </a:lnSpc>
            <a:spcBef>
              <a:spcPct val="0"/>
            </a:spcBef>
            <a:spcAft>
              <a:spcPct val="35000"/>
            </a:spcAft>
          </a:pPr>
          <a:r>
            <a:rPr lang="ar-EG" sz="3600" b="1" kern="1200" smtClean="0">
              <a:latin typeface="Adobe Arabic" pitchFamily="18" charset="-78"/>
              <a:cs typeface="Adobe Arabic" pitchFamily="18" charset="-78"/>
            </a:rPr>
            <a:t>نسخ التنسيق</a:t>
          </a:r>
          <a:endParaRPr lang="en-US" sz="3600" b="1" kern="1200">
            <a:latin typeface="Adobe Arabic" pitchFamily="18" charset="-78"/>
            <a:cs typeface="Adobe Arabic" pitchFamily="18" charset="-78"/>
          </a:endParaRPr>
        </a:p>
      </dsp:txBody>
      <dsp:txXfrm>
        <a:off x="2212509" y="1880633"/>
        <a:ext cx="6140290" cy="940316"/>
      </dsp:txXfrm>
    </dsp:sp>
    <dsp:sp modelId="{1A6F05A2-44FF-4507-8255-9268D28FE6C9}">
      <dsp:nvSpPr>
        <dsp:cNvPr id="0" name=""/>
        <dsp:cNvSpPr/>
      </dsp:nvSpPr>
      <dsp:spPr>
        <a:xfrm>
          <a:off x="1742351" y="2820949"/>
          <a:ext cx="940316" cy="940316"/>
        </a:xfrm>
        <a:prstGeom prst="pie">
          <a:avLst>
            <a:gd name="adj1" fmla="val 5400000"/>
            <a:gd name="adj2" fmla="val 16200000"/>
          </a:avLst>
        </a:prstGeom>
        <a:gradFill rotWithShape="0">
          <a:gsLst>
            <a:gs pos="0">
              <a:schemeClr val="accent5">
                <a:hueOff val="0"/>
                <a:satOff val="0"/>
                <a:lumOff val="0"/>
                <a:alphaOff val="0"/>
                <a:lumMod val="110000"/>
                <a:satMod val="105000"/>
                <a:tint val="67000"/>
              </a:schemeClr>
            </a:gs>
            <a:gs pos="50000">
              <a:schemeClr val="accent5">
                <a:hueOff val="0"/>
                <a:satOff val="0"/>
                <a:lumOff val="0"/>
                <a:alphaOff val="0"/>
                <a:lumMod val="105000"/>
                <a:satMod val="103000"/>
                <a:tint val="73000"/>
              </a:schemeClr>
            </a:gs>
            <a:gs pos="100000">
              <a:schemeClr val="accent5">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sp>
    <dsp:sp modelId="{A48C72E2-A6B1-4F9A-9F27-CBC4C7F5D181}">
      <dsp:nvSpPr>
        <dsp:cNvPr id="0" name=""/>
        <dsp:cNvSpPr/>
      </dsp:nvSpPr>
      <dsp:spPr>
        <a:xfrm>
          <a:off x="2212509" y="2820949"/>
          <a:ext cx="6140290" cy="940316"/>
        </a:xfrm>
        <a:prstGeom prst="rect">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txBody>
        <a:bodyPr spcFirstLastPara="0" vert="horz" wrap="square" lIns="137160" tIns="137160" rIns="137160" bIns="137160" numCol="1" spcCol="1270" anchor="ctr" anchorCtr="0">
          <a:noAutofit/>
        </a:bodyPr>
        <a:lstStyle/>
        <a:p>
          <a:pPr lvl="0" algn="ctr" defTabSz="1600200" rtl="1">
            <a:lnSpc>
              <a:spcPct val="90000"/>
            </a:lnSpc>
            <a:spcBef>
              <a:spcPct val="0"/>
            </a:spcBef>
            <a:spcAft>
              <a:spcPct val="35000"/>
            </a:spcAft>
          </a:pPr>
          <a:r>
            <a:rPr lang="ar-EG" sz="3600" b="1" kern="1200" dirty="0" smtClean="0">
              <a:latin typeface="Adobe Arabic" pitchFamily="18" charset="-78"/>
              <a:cs typeface="Adobe Arabic" pitchFamily="18" charset="-78"/>
            </a:rPr>
            <a:t>التنسيق السريع باستخدام الأنماط</a:t>
          </a:r>
          <a:endParaRPr lang="en-US" sz="3600" b="1" kern="1200" dirty="0">
            <a:latin typeface="Adobe Arabic" pitchFamily="18" charset="-78"/>
            <a:cs typeface="Adobe Arabic" pitchFamily="18" charset="-78"/>
          </a:endParaRPr>
        </a:p>
      </dsp:txBody>
      <dsp:txXfrm>
        <a:off x="2212509" y="2820949"/>
        <a:ext cx="6140290" cy="940316"/>
      </dsp:txXfrm>
    </dsp:sp>
  </dsp:spTree>
</dsp:drawing>
</file>

<file path=ppt/diagrams/drawing5.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16A36496-19A7-4DCE-9012-77D83B02A0F5}">
      <dsp:nvSpPr>
        <dsp:cNvPr id="0" name=""/>
        <dsp:cNvSpPr/>
      </dsp:nvSpPr>
      <dsp:spPr>
        <a:xfrm>
          <a:off x="0" y="419491"/>
          <a:ext cx="7799465" cy="680400"/>
        </a:xfrm>
        <a:prstGeom prst="rect">
          <a:avLst/>
        </a:prstGeom>
        <a:solidFill>
          <a:schemeClr val="lt1">
            <a:alpha val="90000"/>
            <a:hueOff val="0"/>
            <a:satOff val="0"/>
            <a:lumOff val="0"/>
            <a:alphaOff val="0"/>
          </a:schemeClr>
        </a:solidFill>
        <a:ln w="6350" cap="flat" cmpd="sng" algn="ctr">
          <a:solidFill>
            <a:schemeClr val="accent2">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D624DF85-B921-460B-9AD4-C1C3BCDA8955}">
      <dsp:nvSpPr>
        <dsp:cNvPr id="0" name=""/>
        <dsp:cNvSpPr/>
      </dsp:nvSpPr>
      <dsp:spPr>
        <a:xfrm>
          <a:off x="389973" y="20971"/>
          <a:ext cx="5459625" cy="797040"/>
        </a:xfrm>
        <a:prstGeom prst="roundRect">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6361" tIns="0" rIns="206361" bIns="0" numCol="1" spcCol="1270" anchor="ctr" anchorCtr="0">
          <a:noAutofit/>
        </a:bodyPr>
        <a:lstStyle/>
        <a:p>
          <a:pPr lvl="0" algn="ctr" defTabSz="1422400" rtl="1">
            <a:lnSpc>
              <a:spcPct val="90000"/>
            </a:lnSpc>
            <a:spcBef>
              <a:spcPct val="0"/>
            </a:spcBef>
            <a:spcAft>
              <a:spcPct val="35000"/>
            </a:spcAft>
          </a:pPr>
          <a:r>
            <a:rPr lang="ar-EG" sz="3200" b="1" kern="1200" smtClean="0">
              <a:latin typeface="Adobe Arabic" pitchFamily="18" charset="-78"/>
              <a:cs typeface="Adobe Arabic" pitchFamily="18" charset="-78"/>
            </a:rPr>
            <a:t>تعبئة نطاق بنفس النص</a:t>
          </a:r>
          <a:endParaRPr lang="en-US" sz="3200" b="1" kern="1200">
            <a:latin typeface="Adobe Arabic" pitchFamily="18" charset="-78"/>
            <a:cs typeface="Adobe Arabic" pitchFamily="18" charset="-78"/>
          </a:endParaRPr>
        </a:p>
      </dsp:txBody>
      <dsp:txXfrm>
        <a:off x="428881" y="59879"/>
        <a:ext cx="5381809" cy="719224"/>
      </dsp:txXfrm>
    </dsp:sp>
    <dsp:sp modelId="{A4BB276A-E471-4E66-A763-AE10A960E0D4}">
      <dsp:nvSpPr>
        <dsp:cNvPr id="0" name=""/>
        <dsp:cNvSpPr/>
      </dsp:nvSpPr>
      <dsp:spPr>
        <a:xfrm>
          <a:off x="0" y="1644211"/>
          <a:ext cx="7799465" cy="680400"/>
        </a:xfrm>
        <a:prstGeom prst="rect">
          <a:avLst/>
        </a:prstGeom>
        <a:solidFill>
          <a:schemeClr val="lt1">
            <a:alpha val="90000"/>
            <a:hueOff val="0"/>
            <a:satOff val="0"/>
            <a:lumOff val="0"/>
            <a:alphaOff val="0"/>
          </a:schemeClr>
        </a:solidFill>
        <a:ln w="6350" cap="flat" cmpd="sng" algn="ctr">
          <a:solidFill>
            <a:schemeClr val="accent3">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8C2D12C0-E316-432E-8F24-626739637B39}">
      <dsp:nvSpPr>
        <dsp:cNvPr id="0" name=""/>
        <dsp:cNvSpPr/>
      </dsp:nvSpPr>
      <dsp:spPr>
        <a:xfrm>
          <a:off x="389973" y="1245691"/>
          <a:ext cx="5459625" cy="797040"/>
        </a:xfrm>
        <a:prstGeom prst="roundRect">
          <a:avLst/>
        </a:prstGeom>
        <a:gradFill rotWithShape="0">
          <a:gsLst>
            <a:gs pos="0">
              <a:schemeClr val="accent3">
                <a:hueOff val="0"/>
                <a:satOff val="0"/>
                <a:lumOff val="0"/>
                <a:alphaOff val="0"/>
                <a:lumMod val="110000"/>
                <a:satMod val="105000"/>
                <a:tint val="67000"/>
              </a:schemeClr>
            </a:gs>
            <a:gs pos="50000">
              <a:schemeClr val="accent3">
                <a:hueOff val="0"/>
                <a:satOff val="0"/>
                <a:lumOff val="0"/>
                <a:alphaOff val="0"/>
                <a:lumMod val="105000"/>
                <a:satMod val="103000"/>
                <a:tint val="73000"/>
              </a:schemeClr>
            </a:gs>
            <a:gs pos="100000">
              <a:schemeClr val="accent3">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6361" tIns="0" rIns="206361" bIns="0" numCol="1" spcCol="1270" anchor="ctr" anchorCtr="0">
          <a:noAutofit/>
        </a:bodyPr>
        <a:lstStyle/>
        <a:p>
          <a:pPr lvl="0" algn="ctr" defTabSz="1422400" rtl="1">
            <a:lnSpc>
              <a:spcPct val="90000"/>
            </a:lnSpc>
            <a:spcBef>
              <a:spcPct val="0"/>
            </a:spcBef>
            <a:spcAft>
              <a:spcPct val="35000"/>
            </a:spcAft>
          </a:pPr>
          <a:r>
            <a:rPr lang="ar-EG" sz="3200" b="1" kern="1200" smtClean="0">
              <a:latin typeface="Adobe Arabic" pitchFamily="18" charset="-78"/>
              <a:cs typeface="Adobe Arabic" pitchFamily="18" charset="-78"/>
            </a:rPr>
            <a:t>تعبئة عمود بقيم متزايدة</a:t>
          </a:r>
          <a:endParaRPr lang="en-US" sz="3200" b="1" kern="1200">
            <a:latin typeface="Adobe Arabic" pitchFamily="18" charset="-78"/>
            <a:cs typeface="Adobe Arabic" pitchFamily="18" charset="-78"/>
          </a:endParaRPr>
        </a:p>
      </dsp:txBody>
      <dsp:txXfrm>
        <a:off x="428881" y="1284599"/>
        <a:ext cx="5381809" cy="719224"/>
      </dsp:txXfrm>
    </dsp:sp>
    <dsp:sp modelId="{D62946FC-87EB-4863-B5B1-75C885CB9972}">
      <dsp:nvSpPr>
        <dsp:cNvPr id="0" name=""/>
        <dsp:cNvSpPr/>
      </dsp:nvSpPr>
      <dsp:spPr>
        <a:xfrm>
          <a:off x="0" y="2868932"/>
          <a:ext cx="7799465" cy="680400"/>
        </a:xfrm>
        <a:prstGeom prst="rect">
          <a:avLst/>
        </a:prstGeom>
        <a:solidFill>
          <a:schemeClr val="lt1">
            <a:alpha val="90000"/>
            <a:hueOff val="0"/>
            <a:satOff val="0"/>
            <a:lumOff val="0"/>
            <a:alphaOff val="0"/>
          </a:schemeClr>
        </a:solidFill>
        <a:ln w="6350" cap="flat" cmpd="sng" algn="ctr">
          <a:solidFill>
            <a:schemeClr val="accent4">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B798FF15-B64F-4B5F-9D6B-3F9F976DD1B5}">
      <dsp:nvSpPr>
        <dsp:cNvPr id="0" name=""/>
        <dsp:cNvSpPr/>
      </dsp:nvSpPr>
      <dsp:spPr>
        <a:xfrm>
          <a:off x="389973" y="2470411"/>
          <a:ext cx="5459625" cy="797040"/>
        </a:xfrm>
        <a:prstGeom prst="roundRect">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6361" tIns="0" rIns="206361" bIns="0" numCol="1" spcCol="1270" anchor="ctr" anchorCtr="0">
          <a:noAutofit/>
        </a:bodyPr>
        <a:lstStyle/>
        <a:p>
          <a:pPr lvl="0" algn="ctr" defTabSz="1422400" rtl="1">
            <a:lnSpc>
              <a:spcPct val="90000"/>
            </a:lnSpc>
            <a:spcBef>
              <a:spcPct val="0"/>
            </a:spcBef>
            <a:spcAft>
              <a:spcPct val="35000"/>
            </a:spcAft>
          </a:pPr>
          <a:r>
            <a:rPr lang="ar-EG" sz="3200" b="1" kern="1200" smtClean="0">
              <a:latin typeface="Adobe Arabic" pitchFamily="18" charset="-78"/>
              <a:cs typeface="Adobe Arabic" pitchFamily="18" charset="-78"/>
            </a:rPr>
            <a:t>إنشاء قائمة من التواريخ</a:t>
          </a:r>
          <a:endParaRPr lang="en-US" sz="3200" b="1" kern="1200">
            <a:latin typeface="Adobe Arabic" pitchFamily="18" charset="-78"/>
            <a:cs typeface="Adobe Arabic" pitchFamily="18" charset="-78"/>
          </a:endParaRPr>
        </a:p>
      </dsp:txBody>
      <dsp:txXfrm>
        <a:off x="428881" y="2509319"/>
        <a:ext cx="5381809" cy="719224"/>
      </dsp:txXfrm>
    </dsp:sp>
    <dsp:sp modelId="{231A967D-42BD-4ED6-A615-1C2B1B21F8C7}">
      <dsp:nvSpPr>
        <dsp:cNvPr id="0" name=""/>
        <dsp:cNvSpPr/>
      </dsp:nvSpPr>
      <dsp:spPr>
        <a:xfrm>
          <a:off x="0" y="4093652"/>
          <a:ext cx="7799465" cy="680400"/>
        </a:xfrm>
        <a:prstGeom prst="rect">
          <a:avLst/>
        </a:prstGeom>
        <a:solidFill>
          <a:schemeClr val="lt1">
            <a:alpha val="90000"/>
            <a:hueOff val="0"/>
            <a:satOff val="0"/>
            <a:lumOff val="0"/>
            <a:alphaOff val="0"/>
          </a:schemeClr>
        </a:solidFill>
        <a:ln w="6350" cap="flat" cmpd="sng" algn="ctr">
          <a:solidFill>
            <a:schemeClr val="accent5">
              <a:hueOff val="0"/>
              <a:satOff val="0"/>
              <a:lumOff val="0"/>
              <a:alphaOff val="0"/>
            </a:schemeClr>
          </a:solidFill>
          <a:prstDash val="solid"/>
          <a:miter lim="800000"/>
        </a:ln>
        <a:effectLst/>
      </dsp:spPr>
      <dsp:style>
        <a:lnRef idx="1">
          <a:scrgbClr r="0" g="0" b="0"/>
        </a:lnRef>
        <a:fillRef idx="1">
          <a:scrgbClr r="0" g="0" b="0"/>
        </a:fillRef>
        <a:effectRef idx="0">
          <a:scrgbClr r="0" g="0" b="0"/>
        </a:effectRef>
        <a:fontRef idx="minor"/>
      </dsp:style>
    </dsp:sp>
    <dsp:sp modelId="{BF92FD92-04AE-468D-A865-3C7882D705C6}">
      <dsp:nvSpPr>
        <dsp:cNvPr id="0" name=""/>
        <dsp:cNvSpPr/>
      </dsp:nvSpPr>
      <dsp:spPr>
        <a:xfrm>
          <a:off x="389973" y="3695132"/>
          <a:ext cx="5459625" cy="797040"/>
        </a:xfrm>
        <a:prstGeom prst="roundRect">
          <a:avLst/>
        </a:prstGeom>
        <a:gradFill rotWithShape="0">
          <a:gsLst>
            <a:gs pos="0">
              <a:schemeClr val="accent5">
                <a:hueOff val="0"/>
                <a:satOff val="0"/>
                <a:lumOff val="0"/>
                <a:alphaOff val="0"/>
                <a:lumMod val="110000"/>
                <a:satMod val="105000"/>
                <a:tint val="67000"/>
              </a:schemeClr>
            </a:gs>
            <a:gs pos="50000">
              <a:schemeClr val="accent5">
                <a:hueOff val="0"/>
                <a:satOff val="0"/>
                <a:lumOff val="0"/>
                <a:alphaOff val="0"/>
                <a:lumMod val="105000"/>
                <a:satMod val="103000"/>
                <a:tint val="73000"/>
              </a:schemeClr>
            </a:gs>
            <a:gs pos="100000">
              <a:schemeClr val="accent5">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206361" tIns="0" rIns="206361" bIns="0" numCol="1" spcCol="1270" anchor="ctr" anchorCtr="0">
          <a:noAutofit/>
        </a:bodyPr>
        <a:lstStyle/>
        <a:p>
          <a:pPr lvl="0" algn="ctr" defTabSz="1422400" rtl="1">
            <a:lnSpc>
              <a:spcPct val="90000"/>
            </a:lnSpc>
            <a:spcBef>
              <a:spcPct val="0"/>
            </a:spcBef>
            <a:spcAft>
              <a:spcPct val="35000"/>
            </a:spcAft>
          </a:pPr>
          <a:r>
            <a:rPr lang="ar-EG" sz="3200" b="1" kern="1200" dirty="0" smtClean="0">
              <a:latin typeface="Adobe Arabic" pitchFamily="18" charset="-78"/>
              <a:cs typeface="Adobe Arabic" pitchFamily="18" charset="-78"/>
            </a:rPr>
            <a:t>استخدام الأمر </a:t>
          </a:r>
          <a:r>
            <a:rPr lang="en-US" sz="3200" b="1" kern="1200" dirty="0" smtClean="0">
              <a:latin typeface="Adobe Arabic" pitchFamily="18" charset="-78"/>
              <a:cs typeface="Adobe Arabic" pitchFamily="18" charset="-78"/>
            </a:rPr>
            <a:t>Fill/Series</a:t>
          </a:r>
          <a:endParaRPr lang="en-US" sz="3200" b="1" kern="1200" dirty="0">
            <a:latin typeface="Adobe Arabic" pitchFamily="18" charset="-78"/>
            <a:cs typeface="Adobe Arabic" pitchFamily="18" charset="-78"/>
          </a:endParaRPr>
        </a:p>
      </dsp:txBody>
      <dsp:txXfrm>
        <a:off x="428881" y="3734040"/>
        <a:ext cx="5381809" cy="719224"/>
      </dsp:txXfrm>
    </dsp:sp>
  </dsp:spTree>
</dsp:drawing>
</file>

<file path=ppt/diagrams/drawing6.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A6646881-C5D6-4F40-83FF-5C0E5D1AB85A}">
      <dsp:nvSpPr>
        <dsp:cNvPr id="0" name=""/>
        <dsp:cNvSpPr/>
      </dsp:nvSpPr>
      <dsp:spPr>
        <a:xfrm>
          <a:off x="2712032" y="1586"/>
          <a:ext cx="1553626" cy="1553626"/>
        </a:xfrm>
        <a:prstGeom prst="ellipse">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0640" tIns="40640" rIns="40640" bIns="40640" numCol="1" spcCol="1270" anchor="ctr" anchorCtr="0">
          <a:noAutofit/>
        </a:bodyPr>
        <a:lstStyle/>
        <a:p>
          <a:pPr lvl="0" algn="ctr" defTabSz="1422400" rtl="1">
            <a:lnSpc>
              <a:spcPct val="90000"/>
            </a:lnSpc>
            <a:spcBef>
              <a:spcPct val="0"/>
            </a:spcBef>
            <a:spcAft>
              <a:spcPct val="35000"/>
            </a:spcAft>
          </a:pPr>
          <a:r>
            <a:rPr lang="ar-EG" sz="3200" b="1" kern="1200" dirty="0" smtClean="0">
              <a:latin typeface="Adobe Arabic" pitchFamily="18" charset="-78"/>
              <a:cs typeface="Adobe Arabic" pitchFamily="18" charset="-78"/>
            </a:rPr>
            <a:t>كتابة الصيغ</a:t>
          </a:r>
          <a:endParaRPr lang="en-US" sz="3200" b="1" kern="1200" dirty="0">
            <a:latin typeface="Adobe Arabic" pitchFamily="18" charset="-78"/>
            <a:cs typeface="Adobe Arabic" pitchFamily="18" charset="-78"/>
          </a:endParaRPr>
        </a:p>
      </dsp:txBody>
      <dsp:txXfrm>
        <a:off x="2939555" y="229109"/>
        <a:ext cx="1098580" cy="1098580"/>
      </dsp:txXfrm>
    </dsp:sp>
    <dsp:sp modelId="{63232384-E357-4B17-B3E9-980DD9CC8B5F}">
      <dsp:nvSpPr>
        <dsp:cNvPr id="0" name=""/>
        <dsp:cNvSpPr/>
      </dsp:nvSpPr>
      <dsp:spPr>
        <a:xfrm rot="2160000">
          <a:off x="4216494" y="1194831"/>
          <a:ext cx="412743" cy="524349"/>
        </a:xfrm>
        <a:prstGeom prst="rightArrow">
          <a:avLst>
            <a:gd name="adj1" fmla="val 60000"/>
            <a:gd name="adj2" fmla="val 50000"/>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1244600" rtl="1">
            <a:lnSpc>
              <a:spcPct val="90000"/>
            </a:lnSpc>
            <a:spcBef>
              <a:spcPct val="0"/>
            </a:spcBef>
            <a:spcAft>
              <a:spcPct val="35000"/>
            </a:spcAft>
          </a:pPr>
          <a:endParaRPr lang="en-US" sz="2800" b="1" kern="1200">
            <a:cs typeface="+mj-cs"/>
          </a:endParaRPr>
        </a:p>
      </dsp:txBody>
      <dsp:txXfrm>
        <a:off x="4228318" y="1263310"/>
        <a:ext cx="288920" cy="314609"/>
      </dsp:txXfrm>
    </dsp:sp>
    <dsp:sp modelId="{52D7F4C5-5FEF-4FF9-B02F-72E69AAD70FF}">
      <dsp:nvSpPr>
        <dsp:cNvPr id="0" name=""/>
        <dsp:cNvSpPr/>
      </dsp:nvSpPr>
      <dsp:spPr>
        <a:xfrm>
          <a:off x="4598974" y="1372530"/>
          <a:ext cx="1553626" cy="1553626"/>
        </a:xfrm>
        <a:prstGeom prst="ellipse">
          <a:avLst/>
        </a:prstGeom>
        <a:gradFill rotWithShape="0">
          <a:gsLst>
            <a:gs pos="0">
              <a:schemeClr val="accent3">
                <a:hueOff val="0"/>
                <a:satOff val="0"/>
                <a:lumOff val="0"/>
                <a:alphaOff val="0"/>
                <a:lumMod val="110000"/>
                <a:satMod val="105000"/>
                <a:tint val="67000"/>
              </a:schemeClr>
            </a:gs>
            <a:gs pos="50000">
              <a:schemeClr val="accent3">
                <a:hueOff val="0"/>
                <a:satOff val="0"/>
                <a:lumOff val="0"/>
                <a:alphaOff val="0"/>
                <a:lumMod val="105000"/>
                <a:satMod val="103000"/>
                <a:tint val="73000"/>
              </a:schemeClr>
            </a:gs>
            <a:gs pos="100000">
              <a:schemeClr val="accent3">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0640" tIns="40640" rIns="40640" bIns="40640" numCol="1" spcCol="1270" anchor="ctr" anchorCtr="0">
          <a:noAutofit/>
        </a:bodyPr>
        <a:lstStyle/>
        <a:p>
          <a:pPr lvl="0" algn="ctr" defTabSz="1422400" rtl="1">
            <a:lnSpc>
              <a:spcPct val="90000"/>
            </a:lnSpc>
            <a:spcBef>
              <a:spcPct val="0"/>
            </a:spcBef>
            <a:spcAft>
              <a:spcPct val="35000"/>
            </a:spcAft>
          </a:pPr>
          <a:r>
            <a:rPr lang="ar-EG" sz="3200" b="1" kern="1200" dirty="0" smtClean="0">
              <a:latin typeface="Adobe Arabic" pitchFamily="18" charset="-78"/>
              <a:cs typeface="Adobe Arabic" pitchFamily="18" charset="-78"/>
            </a:rPr>
            <a:t>المعامل الحسابي</a:t>
          </a:r>
          <a:endParaRPr lang="en-US" sz="3200" b="1" kern="1200" dirty="0">
            <a:latin typeface="Adobe Arabic" pitchFamily="18" charset="-78"/>
            <a:cs typeface="Adobe Arabic" pitchFamily="18" charset="-78"/>
          </a:endParaRPr>
        </a:p>
      </dsp:txBody>
      <dsp:txXfrm>
        <a:off x="4826497" y="1600053"/>
        <a:ext cx="1098580" cy="1098580"/>
      </dsp:txXfrm>
    </dsp:sp>
    <dsp:sp modelId="{8C8DC279-4250-4B15-A296-B57D5EC19F9C}">
      <dsp:nvSpPr>
        <dsp:cNvPr id="0" name=""/>
        <dsp:cNvSpPr/>
      </dsp:nvSpPr>
      <dsp:spPr>
        <a:xfrm rot="6480000">
          <a:off x="4812651" y="2985176"/>
          <a:ext cx="412743" cy="524349"/>
        </a:xfrm>
        <a:prstGeom prst="rightArrow">
          <a:avLst>
            <a:gd name="adj1" fmla="val 60000"/>
            <a:gd name="adj2" fmla="val 50000"/>
          </a:avLst>
        </a:prstGeom>
        <a:gradFill rotWithShape="0">
          <a:gsLst>
            <a:gs pos="0">
              <a:schemeClr val="accent3">
                <a:hueOff val="0"/>
                <a:satOff val="0"/>
                <a:lumOff val="0"/>
                <a:alphaOff val="0"/>
                <a:lumMod val="110000"/>
                <a:satMod val="105000"/>
                <a:tint val="67000"/>
              </a:schemeClr>
            </a:gs>
            <a:gs pos="50000">
              <a:schemeClr val="accent3">
                <a:hueOff val="0"/>
                <a:satOff val="0"/>
                <a:lumOff val="0"/>
                <a:alphaOff val="0"/>
                <a:lumMod val="105000"/>
                <a:satMod val="103000"/>
                <a:tint val="73000"/>
              </a:schemeClr>
            </a:gs>
            <a:gs pos="100000">
              <a:schemeClr val="accent3">
                <a:hueOff val="0"/>
                <a:satOff val="0"/>
                <a:lumOff val="0"/>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1244600" rtl="1">
            <a:lnSpc>
              <a:spcPct val="90000"/>
            </a:lnSpc>
            <a:spcBef>
              <a:spcPct val="0"/>
            </a:spcBef>
            <a:spcAft>
              <a:spcPct val="35000"/>
            </a:spcAft>
          </a:pPr>
          <a:endParaRPr lang="en-US" sz="2800" b="1" kern="1200">
            <a:cs typeface="+mj-cs"/>
          </a:endParaRPr>
        </a:p>
      </dsp:txBody>
      <dsp:txXfrm rot="10800000">
        <a:off x="4893694" y="3031165"/>
        <a:ext cx="288920" cy="314609"/>
      </dsp:txXfrm>
    </dsp:sp>
    <dsp:sp modelId="{22796902-3F9D-4F8F-819B-6BCD20C98DE4}">
      <dsp:nvSpPr>
        <dsp:cNvPr id="0" name=""/>
        <dsp:cNvSpPr/>
      </dsp:nvSpPr>
      <dsp:spPr>
        <a:xfrm>
          <a:off x="3878226" y="3590763"/>
          <a:ext cx="1553626" cy="1553626"/>
        </a:xfrm>
        <a:prstGeom prst="ellipse">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0640" tIns="40640" rIns="40640" bIns="40640" numCol="1" spcCol="1270" anchor="ctr" anchorCtr="0">
          <a:noAutofit/>
        </a:bodyPr>
        <a:lstStyle/>
        <a:p>
          <a:pPr lvl="0" algn="ctr" defTabSz="1422400" rtl="1">
            <a:lnSpc>
              <a:spcPct val="90000"/>
            </a:lnSpc>
            <a:spcBef>
              <a:spcPct val="0"/>
            </a:spcBef>
            <a:spcAft>
              <a:spcPct val="35000"/>
            </a:spcAft>
          </a:pPr>
          <a:r>
            <a:rPr lang="ar-EG" sz="3200" b="1" kern="1200" dirty="0" smtClean="0">
              <a:latin typeface="Adobe Arabic" pitchFamily="18" charset="-78"/>
              <a:cs typeface="Adobe Arabic" pitchFamily="18" charset="-78"/>
            </a:rPr>
            <a:t>عوامل التشغيل</a:t>
          </a:r>
          <a:endParaRPr lang="en-US" sz="3200" b="1" kern="1200" dirty="0">
            <a:latin typeface="Adobe Arabic" pitchFamily="18" charset="-78"/>
            <a:cs typeface="Adobe Arabic" pitchFamily="18" charset="-78"/>
          </a:endParaRPr>
        </a:p>
      </dsp:txBody>
      <dsp:txXfrm>
        <a:off x="4105749" y="3818286"/>
        <a:ext cx="1098580" cy="1098580"/>
      </dsp:txXfrm>
    </dsp:sp>
    <dsp:sp modelId="{837D0E03-9AA1-4382-8C68-EAE725613790}">
      <dsp:nvSpPr>
        <dsp:cNvPr id="0" name=""/>
        <dsp:cNvSpPr/>
      </dsp:nvSpPr>
      <dsp:spPr>
        <a:xfrm rot="10800000">
          <a:off x="3294155" y="4105402"/>
          <a:ext cx="412743" cy="524349"/>
        </a:xfrm>
        <a:prstGeom prst="rightArrow">
          <a:avLst>
            <a:gd name="adj1" fmla="val 60000"/>
            <a:gd name="adj2" fmla="val 50000"/>
          </a:avLst>
        </a:prstGeom>
        <a:gradFill rotWithShape="0">
          <a:gsLst>
            <a:gs pos="0">
              <a:schemeClr val="accent4">
                <a:hueOff val="0"/>
                <a:satOff val="0"/>
                <a:lumOff val="0"/>
                <a:alphaOff val="0"/>
                <a:lumMod val="110000"/>
                <a:satMod val="105000"/>
                <a:tint val="67000"/>
              </a:schemeClr>
            </a:gs>
            <a:gs pos="50000">
              <a:schemeClr val="accent4">
                <a:hueOff val="0"/>
                <a:satOff val="0"/>
                <a:lumOff val="0"/>
                <a:alphaOff val="0"/>
                <a:lumMod val="105000"/>
                <a:satMod val="103000"/>
                <a:tint val="73000"/>
              </a:schemeClr>
            </a:gs>
            <a:gs pos="100000">
              <a:schemeClr val="accent4">
                <a:hueOff val="0"/>
                <a:satOff val="0"/>
                <a:lumOff val="0"/>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1244600" rtl="1">
            <a:lnSpc>
              <a:spcPct val="90000"/>
            </a:lnSpc>
            <a:spcBef>
              <a:spcPct val="0"/>
            </a:spcBef>
            <a:spcAft>
              <a:spcPct val="35000"/>
            </a:spcAft>
          </a:pPr>
          <a:endParaRPr lang="en-US" sz="2800" b="1" kern="1200">
            <a:cs typeface="+mj-cs"/>
          </a:endParaRPr>
        </a:p>
      </dsp:txBody>
      <dsp:txXfrm rot="10800000">
        <a:off x="3417978" y="4210272"/>
        <a:ext cx="288920" cy="314609"/>
      </dsp:txXfrm>
    </dsp:sp>
    <dsp:sp modelId="{7426B221-6D85-4E76-8170-9CFC9FD3DE67}">
      <dsp:nvSpPr>
        <dsp:cNvPr id="0" name=""/>
        <dsp:cNvSpPr/>
      </dsp:nvSpPr>
      <dsp:spPr>
        <a:xfrm>
          <a:off x="1545838" y="3590763"/>
          <a:ext cx="1553626" cy="1553626"/>
        </a:xfrm>
        <a:prstGeom prst="ellipse">
          <a:avLst/>
        </a:prstGeom>
        <a:gradFill rotWithShape="0">
          <a:gsLst>
            <a:gs pos="0">
              <a:schemeClr val="accent5">
                <a:hueOff val="0"/>
                <a:satOff val="0"/>
                <a:lumOff val="0"/>
                <a:alphaOff val="0"/>
                <a:lumMod val="110000"/>
                <a:satMod val="105000"/>
                <a:tint val="67000"/>
              </a:schemeClr>
            </a:gs>
            <a:gs pos="50000">
              <a:schemeClr val="accent5">
                <a:hueOff val="0"/>
                <a:satOff val="0"/>
                <a:lumOff val="0"/>
                <a:alphaOff val="0"/>
                <a:lumMod val="105000"/>
                <a:satMod val="103000"/>
                <a:tint val="73000"/>
              </a:schemeClr>
            </a:gs>
            <a:gs pos="100000">
              <a:schemeClr val="accent5">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0640" tIns="40640" rIns="40640" bIns="40640" numCol="1" spcCol="1270" anchor="ctr" anchorCtr="0">
          <a:noAutofit/>
        </a:bodyPr>
        <a:lstStyle/>
        <a:p>
          <a:pPr lvl="0" algn="ctr" defTabSz="1422400" rtl="1">
            <a:lnSpc>
              <a:spcPct val="90000"/>
            </a:lnSpc>
            <a:spcBef>
              <a:spcPct val="0"/>
            </a:spcBef>
            <a:spcAft>
              <a:spcPct val="35000"/>
            </a:spcAft>
          </a:pPr>
          <a:r>
            <a:rPr lang="ar-EG" sz="3200" b="1" kern="1200" dirty="0" smtClean="0">
              <a:latin typeface="Adobe Arabic" pitchFamily="18" charset="-78"/>
              <a:cs typeface="Adobe Arabic" pitchFamily="18" charset="-78"/>
            </a:rPr>
            <a:t>الدالة</a:t>
          </a:r>
          <a:r>
            <a:rPr lang="en-US" sz="3200" b="1" kern="1200" dirty="0" smtClean="0">
              <a:latin typeface="Adobe Arabic" pitchFamily="18" charset="-78"/>
              <a:cs typeface="Adobe Arabic" pitchFamily="18" charset="-78"/>
            </a:rPr>
            <a:t>SUM </a:t>
          </a:r>
          <a:endParaRPr lang="en-US" sz="3200" b="1" kern="1200" dirty="0">
            <a:latin typeface="Adobe Arabic" pitchFamily="18" charset="-78"/>
            <a:cs typeface="Adobe Arabic" pitchFamily="18" charset="-78"/>
          </a:endParaRPr>
        </a:p>
      </dsp:txBody>
      <dsp:txXfrm>
        <a:off x="1773361" y="3818286"/>
        <a:ext cx="1098580" cy="1098580"/>
      </dsp:txXfrm>
    </dsp:sp>
    <dsp:sp modelId="{9BCFE409-2431-48B7-95F8-8B362971E067}">
      <dsp:nvSpPr>
        <dsp:cNvPr id="0" name=""/>
        <dsp:cNvSpPr/>
      </dsp:nvSpPr>
      <dsp:spPr>
        <a:xfrm rot="15120000">
          <a:off x="1759515" y="3007395"/>
          <a:ext cx="412743" cy="524349"/>
        </a:xfrm>
        <a:prstGeom prst="rightArrow">
          <a:avLst>
            <a:gd name="adj1" fmla="val 60000"/>
            <a:gd name="adj2" fmla="val 50000"/>
          </a:avLst>
        </a:prstGeom>
        <a:gradFill rotWithShape="0">
          <a:gsLst>
            <a:gs pos="0">
              <a:schemeClr val="accent5">
                <a:hueOff val="0"/>
                <a:satOff val="0"/>
                <a:lumOff val="0"/>
                <a:alphaOff val="0"/>
                <a:lumMod val="110000"/>
                <a:satMod val="105000"/>
                <a:tint val="67000"/>
              </a:schemeClr>
            </a:gs>
            <a:gs pos="50000">
              <a:schemeClr val="accent5">
                <a:hueOff val="0"/>
                <a:satOff val="0"/>
                <a:lumOff val="0"/>
                <a:alphaOff val="0"/>
                <a:lumMod val="105000"/>
                <a:satMod val="103000"/>
                <a:tint val="73000"/>
              </a:schemeClr>
            </a:gs>
            <a:gs pos="100000">
              <a:schemeClr val="accent5">
                <a:hueOff val="0"/>
                <a:satOff val="0"/>
                <a:lumOff val="0"/>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1244600" rtl="1">
            <a:lnSpc>
              <a:spcPct val="90000"/>
            </a:lnSpc>
            <a:spcBef>
              <a:spcPct val="0"/>
            </a:spcBef>
            <a:spcAft>
              <a:spcPct val="35000"/>
            </a:spcAft>
          </a:pPr>
          <a:endParaRPr lang="en-US" sz="2800" b="1" kern="1200">
            <a:cs typeface="+mj-cs"/>
          </a:endParaRPr>
        </a:p>
      </dsp:txBody>
      <dsp:txXfrm rot="10800000">
        <a:off x="1840558" y="3171146"/>
        <a:ext cx="288920" cy="314609"/>
      </dsp:txXfrm>
    </dsp:sp>
    <dsp:sp modelId="{42AD96EC-C820-424A-BDF4-2692F0AAB318}">
      <dsp:nvSpPr>
        <dsp:cNvPr id="0" name=""/>
        <dsp:cNvSpPr/>
      </dsp:nvSpPr>
      <dsp:spPr>
        <a:xfrm>
          <a:off x="825090" y="1372530"/>
          <a:ext cx="1553626" cy="1553626"/>
        </a:xfrm>
        <a:prstGeom prst="ellipse">
          <a:avLst/>
        </a:prstGeom>
        <a:gradFill rotWithShape="0">
          <a:gsLst>
            <a:gs pos="0">
              <a:schemeClr val="accent6">
                <a:hueOff val="0"/>
                <a:satOff val="0"/>
                <a:lumOff val="0"/>
                <a:alphaOff val="0"/>
                <a:lumMod val="110000"/>
                <a:satMod val="105000"/>
                <a:tint val="67000"/>
              </a:schemeClr>
            </a:gs>
            <a:gs pos="50000">
              <a:schemeClr val="accent6">
                <a:hueOff val="0"/>
                <a:satOff val="0"/>
                <a:lumOff val="0"/>
                <a:alphaOff val="0"/>
                <a:lumMod val="105000"/>
                <a:satMod val="103000"/>
                <a:tint val="73000"/>
              </a:schemeClr>
            </a:gs>
            <a:gs pos="100000">
              <a:schemeClr val="accent6">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0640" tIns="40640" rIns="40640" bIns="40640" numCol="1" spcCol="1270" anchor="ctr" anchorCtr="0">
          <a:noAutofit/>
        </a:bodyPr>
        <a:lstStyle/>
        <a:p>
          <a:pPr lvl="0" algn="ctr" defTabSz="1422400" rtl="1">
            <a:lnSpc>
              <a:spcPct val="90000"/>
            </a:lnSpc>
            <a:spcBef>
              <a:spcPct val="0"/>
            </a:spcBef>
            <a:spcAft>
              <a:spcPct val="35000"/>
            </a:spcAft>
          </a:pPr>
          <a:r>
            <a:rPr lang="ar-EG" sz="3200" b="1" kern="1200" dirty="0" smtClean="0">
              <a:latin typeface="Adobe Arabic" pitchFamily="18" charset="-78"/>
              <a:cs typeface="Adobe Arabic" pitchFamily="18" charset="-78"/>
            </a:rPr>
            <a:t>نسخ الصيغ</a:t>
          </a:r>
          <a:endParaRPr lang="en-US" sz="3200" b="1" kern="1200" dirty="0">
            <a:latin typeface="Adobe Arabic" pitchFamily="18" charset="-78"/>
            <a:cs typeface="Adobe Arabic" pitchFamily="18" charset="-78"/>
          </a:endParaRPr>
        </a:p>
      </dsp:txBody>
      <dsp:txXfrm>
        <a:off x="1052613" y="1600053"/>
        <a:ext cx="1098580" cy="1098580"/>
      </dsp:txXfrm>
    </dsp:sp>
    <dsp:sp modelId="{C8CABD49-61E3-4D08-BADD-20CE95991F9C}">
      <dsp:nvSpPr>
        <dsp:cNvPr id="0" name=""/>
        <dsp:cNvSpPr/>
      </dsp:nvSpPr>
      <dsp:spPr>
        <a:xfrm rot="19440000">
          <a:off x="2329552" y="1208563"/>
          <a:ext cx="412743" cy="524349"/>
        </a:xfrm>
        <a:prstGeom prst="rightArrow">
          <a:avLst>
            <a:gd name="adj1" fmla="val 60000"/>
            <a:gd name="adj2" fmla="val 50000"/>
          </a:avLst>
        </a:prstGeom>
        <a:gradFill rotWithShape="0">
          <a:gsLst>
            <a:gs pos="0">
              <a:schemeClr val="accent6">
                <a:hueOff val="0"/>
                <a:satOff val="0"/>
                <a:lumOff val="0"/>
                <a:alphaOff val="0"/>
                <a:lumMod val="110000"/>
                <a:satMod val="105000"/>
                <a:tint val="67000"/>
              </a:schemeClr>
            </a:gs>
            <a:gs pos="50000">
              <a:schemeClr val="accent6">
                <a:hueOff val="0"/>
                <a:satOff val="0"/>
                <a:lumOff val="0"/>
                <a:alphaOff val="0"/>
                <a:lumMod val="105000"/>
                <a:satMod val="103000"/>
                <a:tint val="73000"/>
              </a:schemeClr>
            </a:gs>
            <a:gs pos="100000">
              <a:schemeClr val="accent6">
                <a:hueOff val="0"/>
                <a:satOff val="0"/>
                <a:lumOff val="0"/>
                <a:alphaOff val="0"/>
                <a:lumMod val="105000"/>
                <a:satMod val="109000"/>
                <a:tint val="81000"/>
              </a:schemeClr>
            </a:gs>
          </a:gsLst>
          <a:lin ang="5400000" scaled="0"/>
        </a:gradFill>
        <a:ln>
          <a:noFill/>
        </a:ln>
        <a:effectLst/>
      </dsp:spPr>
      <dsp:style>
        <a:lnRef idx="0">
          <a:scrgbClr r="0" g="0" b="0"/>
        </a:lnRef>
        <a:fillRef idx="2">
          <a:scrgbClr r="0" g="0" b="0"/>
        </a:fillRef>
        <a:effectRef idx="1">
          <a:scrgbClr r="0" g="0" b="0"/>
        </a:effectRef>
        <a:fontRef idx="minor">
          <a:schemeClr val="dk1"/>
        </a:fontRef>
      </dsp:style>
      <dsp:txBody>
        <a:bodyPr spcFirstLastPara="0" vert="horz" wrap="square" lIns="0" tIns="0" rIns="0" bIns="0" numCol="1" spcCol="1270" anchor="ctr" anchorCtr="0">
          <a:noAutofit/>
        </a:bodyPr>
        <a:lstStyle/>
        <a:p>
          <a:pPr lvl="0" algn="ctr" defTabSz="1244600" rtl="1">
            <a:lnSpc>
              <a:spcPct val="90000"/>
            </a:lnSpc>
            <a:spcBef>
              <a:spcPct val="0"/>
            </a:spcBef>
            <a:spcAft>
              <a:spcPct val="35000"/>
            </a:spcAft>
          </a:pPr>
          <a:endParaRPr lang="en-US" sz="2800" b="1" kern="1200">
            <a:cs typeface="+mj-cs"/>
          </a:endParaRPr>
        </a:p>
      </dsp:txBody>
      <dsp:txXfrm>
        <a:off x="2341376" y="1349824"/>
        <a:ext cx="288920" cy="314609"/>
      </dsp:txXfrm>
    </dsp:sp>
  </dsp:spTree>
</dsp:drawing>
</file>

<file path=ppt/diagrams/drawing7.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2DB6B216-2D98-427D-B8F5-361AE2BF4D23}">
      <dsp:nvSpPr>
        <dsp:cNvPr id="0" name=""/>
        <dsp:cNvSpPr/>
      </dsp:nvSpPr>
      <dsp:spPr>
        <a:xfrm>
          <a:off x="-5270009" y="-807128"/>
          <a:ext cx="6275467" cy="6275467"/>
        </a:xfrm>
        <a:prstGeom prst="blockArc">
          <a:avLst>
            <a:gd name="adj1" fmla="val 18900000"/>
            <a:gd name="adj2" fmla="val 2700000"/>
            <a:gd name="adj3" fmla="val 344"/>
          </a:avLst>
        </a:prstGeom>
        <a:noFill/>
        <a:ln w="12700" cap="flat" cmpd="sng" algn="ctr">
          <a:solidFill>
            <a:schemeClr val="dk2">
              <a:shade val="60000"/>
              <a:hueOff val="0"/>
              <a:satOff val="0"/>
              <a:lumOff val="0"/>
              <a:alphaOff val="0"/>
            </a:schemeClr>
          </a:solidFill>
          <a:prstDash val="solid"/>
          <a:miter lim="800000"/>
        </a:ln>
        <a:effectLst/>
      </dsp:spPr>
      <dsp:style>
        <a:lnRef idx="2">
          <a:scrgbClr r="0" g="0" b="0"/>
        </a:lnRef>
        <a:fillRef idx="0">
          <a:scrgbClr r="0" g="0" b="0"/>
        </a:fillRef>
        <a:effectRef idx="0">
          <a:scrgbClr r="0" g="0" b="0"/>
        </a:effectRef>
        <a:fontRef idx="minor"/>
      </dsp:style>
    </dsp:sp>
    <dsp:sp modelId="{AC7D34CD-17A8-4ECF-A84D-A6AE863B57F5}">
      <dsp:nvSpPr>
        <dsp:cNvPr id="0" name=""/>
        <dsp:cNvSpPr/>
      </dsp:nvSpPr>
      <dsp:spPr>
        <a:xfrm>
          <a:off x="439724" y="291232"/>
          <a:ext cx="7500121" cy="582837"/>
        </a:xfrm>
        <a:prstGeom prst="rect">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62628" tIns="81280" rIns="81280" bIns="81280" numCol="1" spcCol="1270" anchor="ctr" anchorCtr="0">
          <a:noAutofit/>
        </a:bodyPr>
        <a:lstStyle/>
        <a:p>
          <a:pPr lvl="0" algn="ctr" defTabSz="1422400" rtl="1">
            <a:lnSpc>
              <a:spcPct val="90000"/>
            </a:lnSpc>
            <a:spcBef>
              <a:spcPct val="0"/>
            </a:spcBef>
            <a:spcAft>
              <a:spcPct val="35000"/>
            </a:spcAft>
          </a:pPr>
          <a:r>
            <a:rPr lang="ar-EG" sz="3200" b="1" kern="1200" smtClean="0">
              <a:latin typeface="Adobe Arabic" pitchFamily="18" charset="-78"/>
              <a:cs typeface="Adobe Arabic" pitchFamily="18" charset="-78"/>
            </a:rPr>
            <a:t>إضافة ورقة عمل إلى مصنف</a:t>
          </a:r>
          <a:endParaRPr lang="en-US" sz="3200" b="1" kern="1200">
            <a:latin typeface="Adobe Arabic" pitchFamily="18" charset="-78"/>
            <a:cs typeface="Adobe Arabic" pitchFamily="18" charset="-78"/>
          </a:endParaRPr>
        </a:p>
      </dsp:txBody>
      <dsp:txXfrm>
        <a:off x="439724" y="291232"/>
        <a:ext cx="7500121" cy="582837"/>
      </dsp:txXfrm>
    </dsp:sp>
    <dsp:sp modelId="{B58ED32D-DACD-4013-9A64-92BCF5C41B50}">
      <dsp:nvSpPr>
        <dsp:cNvPr id="0" name=""/>
        <dsp:cNvSpPr/>
      </dsp:nvSpPr>
      <dsp:spPr>
        <a:xfrm>
          <a:off x="75450" y="218377"/>
          <a:ext cx="728547" cy="728547"/>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2">
          <a:scrgbClr r="0" g="0" b="0"/>
        </a:fillRef>
        <a:effectRef idx="0">
          <a:scrgbClr r="0" g="0" b="0"/>
        </a:effectRef>
        <a:fontRef idx="minor"/>
      </dsp:style>
    </dsp:sp>
    <dsp:sp modelId="{87D6645A-4FD8-4493-98EC-EF3E131ED785}">
      <dsp:nvSpPr>
        <dsp:cNvPr id="0" name=""/>
        <dsp:cNvSpPr/>
      </dsp:nvSpPr>
      <dsp:spPr>
        <a:xfrm>
          <a:off x="857368" y="1165209"/>
          <a:ext cx="7082477" cy="582837"/>
        </a:xfrm>
        <a:prstGeom prst="rect">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62628" tIns="81280" rIns="81280" bIns="81280" numCol="1" spcCol="1270" anchor="ctr" anchorCtr="0">
          <a:noAutofit/>
        </a:bodyPr>
        <a:lstStyle/>
        <a:p>
          <a:pPr lvl="0" algn="ctr" defTabSz="1422400" rtl="1">
            <a:lnSpc>
              <a:spcPct val="90000"/>
            </a:lnSpc>
            <a:spcBef>
              <a:spcPct val="0"/>
            </a:spcBef>
            <a:spcAft>
              <a:spcPct val="35000"/>
            </a:spcAft>
          </a:pPr>
          <a:r>
            <a:rPr lang="ar-EG" sz="3200" b="1" kern="1200" smtClean="0">
              <a:latin typeface="Adobe Arabic" pitchFamily="18" charset="-78"/>
              <a:cs typeface="Adobe Arabic" pitchFamily="18" charset="-78"/>
            </a:rPr>
            <a:t>إعادة تسمية ورقة عمل</a:t>
          </a:r>
          <a:endParaRPr lang="en-US" sz="3200" b="1" kern="1200">
            <a:latin typeface="Adobe Arabic" pitchFamily="18" charset="-78"/>
            <a:cs typeface="Adobe Arabic" pitchFamily="18" charset="-78"/>
          </a:endParaRPr>
        </a:p>
      </dsp:txBody>
      <dsp:txXfrm>
        <a:off x="857368" y="1165209"/>
        <a:ext cx="7082477" cy="582837"/>
      </dsp:txXfrm>
    </dsp:sp>
    <dsp:sp modelId="{5A6BF9C7-E984-4EEE-BFAB-0715331E6422}">
      <dsp:nvSpPr>
        <dsp:cNvPr id="0" name=""/>
        <dsp:cNvSpPr/>
      </dsp:nvSpPr>
      <dsp:spPr>
        <a:xfrm>
          <a:off x="493095" y="1092354"/>
          <a:ext cx="728547" cy="728547"/>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2">
          <a:scrgbClr r="0" g="0" b="0"/>
        </a:fillRef>
        <a:effectRef idx="0">
          <a:scrgbClr r="0" g="0" b="0"/>
        </a:effectRef>
        <a:fontRef idx="minor"/>
      </dsp:style>
    </dsp:sp>
    <dsp:sp modelId="{FC6FDED7-D361-404D-B4C8-3F3257DDA2EE}">
      <dsp:nvSpPr>
        <dsp:cNvPr id="0" name=""/>
        <dsp:cNvSpPr/>
      </dsp:nvSpPr>
      <dsp:spPr>
        <a:xfrm>
          <a:off x="985551" y="2039186"/>
          <a:ext cx="6954294" cy="582837"/>
        </a:xfrm>
        <a:prstGeom prst="rect">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62628" tIns="81280" rIns="81280" bIns="81280" numCol="1" spcCol="1270" anchor="ctr" anchorCtr="0">
          <a:noAutofit/>
        </a:bodyPr>
        <a:lstStyle/>
        <a:p>
          <a:pPr lvl="0" algn="ctr" defTabSz="1422400" rtl="1">
            <a:lnSpc>
              <a:spcPct val="90000"/>
            </a:lnSpc>
            <a:spcBef>
              <a:spcPct val="0"/>
            </a:spcBef>
            <a:spcAft>
              <a:spcPct val="35000"/>
            </a:spcAft>
          </a:pPr>
          <a:r>
            <a:rPr lang="ar-EG" sz="3200" b="1" kern="1200" smtClean="0">
              <a:latin typeface="Adobe Arabic" pitchFamily="18" charset="-78"/>
              <a:cs typeface="Adobe Arabic" pitchFamily="18" charset="-78"/>
            </a:rPr>
            <a:t>نقل أو نسخ ورقة</a:t>
          </a:r>
          <a:endParaRPr lang="en-US" sz="3200" b="1" kern="1200">
            <a:latin typeface="Adobe Arabic" pitchFamily="18" charset="-78"/>
            <a:cs typeface="Adobe Arabic" pitchFamily="18" charset="-78"/>
          </a:endParaRPr>
        </a:p>
      </dsp:txBody>
      <dsp:txXfrm>
        <a:off x="985551" y="2039186"/>
        <a:ext cx="6954294" cy="582837"/>
      </dsp:txXfrm>
    </dsp:sp>
    <dsp:sp modelId="{1ED55F71-E5C7-4198-AC31-AF34617945FA}">
      <dsp:nvSpPr>
        <dsp:cNvPr id="0" name=""/>
        <dsp:cNvSpPr/>
      </dsp:nvSpPr>
      <dsp:spPr>
        <a:xfrm>
          <a:off x="621278" y="1966331"/>
          <a:ext cx="728547" cy="728547"/>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2">
          <a:scrgbClr r="0" g="0" b="0"/>
        </a:fillRef>
        <a:effectRef idx="0">
          <a:scrgbClr r="0" g="0" b="0"/>
        </a:effectRef>
        <a:fontRef idx="minor"/>
      </dsp:style>
    </dsp:sp>
    <dsp:sp modelId="{7BCDD38D-768B-4D76-8AD2-DB8A537D3660}">
      <dsp:nvSpPr>
        <dsp:cNvPr id="0" name=""/>
        <dsp:cNvSpPr/>
      </dsp:nvSpPr>
      <dsp:spPr>
        <a:xfrm>
          <a:off x="857368" y="2913163"/>
          <a:ext cx="7082477" cy="582837"/>
        </a:xfrm>
        <a:prstGeom prst="rect">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62628" tIns="81280" rIns="81280" bIns="81280" numCol="1" spcCol="1270" anchor="ctr" anchorCtr="0">
          <a:noAutofit/>
        </a:bodyPr>
        <a:lstStyle/>
        <a:p>
          <a:pPr lvl="0" algn="ctr" defTabSz="1422400" rtl="1">
            <a:lnSpc>
              <a:spcPct val="90000"/>
            </a:lnSpc>
            <a:spcBef>
              <a:spcPct val="0"/>
            </a:spcBef>
            <a:spcAft>
              <a:spcPct val="35000"/>
            </a:spcAft>
          </a:pPr>
          <a:r>
            <a:rPr lang="ar-EG" sz="3200" b="1" kern="1200" dirty="0" smtClean="0">
              <a:latin typeface="Adobe Arabic" pitchFamily="18" charset="-78"/>
              <a:cs typeface="Adobe Arabic" pitchFamily="18" charset="-78"/>
            </a:rPr>
            <a:t>حذف ورقة</a:t>
          </a:r>
          <a:endParaRPr lang="en-US" sz="3200" b="1" kern="1200" dirty="0">
            <a:latin typeface="Adobe Arabic" pitchFamily="18" charset="-78"/>
            <a:cs typeface="Adobe Arabic" pitchFamily="18" charset="-78"/>
          </a:endParaRPr>
        </a:p>
      </dsp:txBody>
      <dsp:txXfrm>
        <a:off x="857368" y="2913163"/>
        <a:ext cx="7082477" cy="582837"/>
      </dsp:txXfrm>
    </dsp:sp>
    <dsp:sp modelId="{0D3182D6-76FF-49E1-A56A-5D47A1CDEC75}">
      <dsp:nvSpPr>
        <dsp:cNvPr id="0" name=""/>
        <dsp:cNvSpPr/>
      </dsp:nvSpPr>
      <dsp:spPr>
        <a:xfrm>
          <a:off x="493095" y="2840308"/>
          <a:ext cx="728547" cy="728547"/>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2">
          <a:scrgbClr r="0" g="0" b="0"/>
        </a:fillRef>
        <a:effectRef idx="0">
          <a:scrgbClr r="0" g="0" b="0"/>
        </a:effectRef>
        <a:fontRef idx="minor"/>
      </dsp:style>
    </dsp:sp>
    <dsp:sp modelId="{459A55B0-3ACD-4FAB-9281-A6E2154BF8A6}">
      <dsp:nvSpPr>
        <dsp:cNvPr id="0" name=""/>
        <dsp:cNvSpPr/>
      </dsp:nvSpPr>
      <dsp:spPr>
        <a:xfrm>
          <a:off x="439724" y="3787140"/>
          <a:ext cx="7500121" cy="582837"/>
        </a:xfrm>
        <a:prstGeom prst="rect">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462628" tIns="81280" rIns="81280" bIns="81280" numCol="1" spcCol="1270" anchor="ctr" anchorCtr="0">
          <a:noAutofit/>
        </a:bodyPr>
        <a:lstStyle/>
        <a:p>
          <a:pPr lvl="0" algn="ctr" defTabSz="1422400" rtl="1">
            <a:lnSpc>
              <a:spcPct val="90000"/>
            </a:lnSpc>
            <a:spcBef>
              <a:spcPct val="0"/>
            </a:spcBef>
            <a:spcAft>
              <a:spcPct val="35000"/>
            </a:spcAft>
          </a:pPr>
          <a:r>
            <a:rPr lang="ar-EG" sz="3200" b="1" kern="1200" dirty="0" smtClean="0">
              <a:latin typeface="Adobe Arabic" pitchFamily="18" charset="-78"/>
              <a:cs typeface="Adobe Arabic" pitchFamily="18" charset="-78"/>
            </a:rPr>
            <a:t>استعمال صيغ تتضمن خلايا من أوراق أخرى</a:t>
          </a:r>
          <a:endParaRPr lang="en-US" sz="3200" b="1" kern="1200" dirty="0">
            <a:latin typeface="Adobe Arabic" pitchFamily="18" charset="-78"/>
            <a:cs typeface="Adobe Arabic" pitchFamily="18" charset="-78"/>
          </a:endParaRPr>
        </a:p>
      </dsp:txBody>
      <dsp:txXfrm>
        <a:off x="439724" y="3787140"/>
        <a:ext cx="7500121" cy="582837"/>
      </dsp:txXfrm>
    </dsp:sp>
    <dsp:sp modelId="{C9A4DF8D-223C-4A26-B139-165FC6C137C3}">
      <dsp:nvSpPr>
        <dsp:cNvPr id="0" name=""/>
        <dsp:cNvSpPr/>
      </dsp:nvSpPr>
      <dsp:spPr>
        <a:xfrm>
          <a:off x="75450" y="3714285"/>
          <a:ext cx="728547" cy="728547"/>
        </a:xfrm>
        <a:prstGeom prst="ellipse">
          <a:avLst/>
        </a:prstGeom>
        <a:gradFill rotWithShape="0">
          <a:gsLst>
            <a:gs pos="0">
              <a:schemeClr val="lt1">
                <a:hueOff val="0"/>
                <a:satOff val="0"/>
                <a:lumOff val="0"/>
                <a:alphaOff val="0"/>
                <a:lumMod val="110000"/>
                <a:satMod val="105000"/>
                <a:tint val="67000"/>
              </a:schemeClr>
            </a:gs>
            <a:gs pos="50000">
              <a:schemeClr val="lt1">
                <a:hueOff val="0"/>
                <a:satOff val="0"/>
                <a:lumOff val="0"/>
                <a:alphaOff val="0"/>
                <a:lumMod val="105000"/>
                <a:satMod val="103000"/>
                <a:tint val="73000"/>
              </a:schemeClr>
            </a:gs>
            <a:gs pos="100000">
              <a:schemeClr val="lt1">
                <a:hueOff val="0"/>
                <a:satOff val="0"/>
                <a:lumOff val="0"/>
                <a:alphaOff val="0"/>
                <a:lumMod val="105000"/>
                <a:satMod val="109000"/>
                <a:tint val="81000"/>
              </a:schemeClr>
            </a:gs>
          </a:gsLst>
          <a:lin ang="5400000" scaled="0"/>
        </a:gradFill>
        <a:ln w="6350" cap="flat" cmpd="sng" algn="ctr">
          <a:solidFill>
            <a:schemeClr val="dk2">
              <a:hueOff val="0"/>
              <a:satOff val="0"/>
              <a:lumOff val="0"/>
              <a:alphaOff val="0"/>
            </a:schemeClr>
          </a:solidFill>
          <a:prstDash val="solid"/>
          <a:miter lim="800000"/>
        </a:ln>
        <a:effectLst/>
      </dsp:spPr>
      <dsp:style>
        <a:lnRef idx="1">
          <a:scrgbClr r="0" g="0" b="0"/>
        </a:lnRef>
        <a:fillRef idx="2">
          <a:scrgbClr r="0" g="0" b="0"/>
        </a:fillRef>
        <a:effectRef idx="0">
          <a:scrgbClr r="0" g="0" b="0"/>
        </a:effectRef>
        <a:fontRef idx="minor"/>
      </dsp:style>
    </dsp:sp>
  </dsp:spTree>
</dsp:drawing>
</file>

<file path=ppt/diagrams/drawing8.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557F5340-BF55-4CFA-8D18-4FA2EC616512}">
      <dsp:nvSpPr>
        <dsp:cNvPr id="0" name=""/>
        <dsp:cNvSpPr/>
      </dsp:nvSpPr>
      <dsp:spPr>
        <a:xfrm>
          <a:off x="0" y="361355"/>
          <a:ext cx="2763702" cy="1658221"/>
        </a:xfrm>
        <a:prstGeom prst="rect">
          <a:avLst/>
        </a:prstGeom>
        <a:gradFill rotWithShape="0">
          <a:gsLst>
            <a:gs pos="0">
              <a:schemeClr val="accent2">
                <a:hueOff val="0"/>
                <a:satOff val="0"/>
                <a:lumOff val="0"/>
                <a:alphaOff val="0"/>
                <a:lumMod val="110000"/>
                <a:satMod val="105000"/>
                <a:tint val="67000"/>
              </a:schemeClr>
            </a:gs>
            <a:gs pos="50000">
              <a:schemeClr val="accent2">
                <a:hueOff val="0"/>
                <a:satOff val="0"/>
                <a:lumOff val="0"/>
                <a:alphaOff val="0"/>
                <a:lumMod val="105000"/>
                <a:satMod val="103000"/>
                <a:tint val="73000"/>
              </a:schemeClr>
            </a:gs>
            <a:gs pos="100000">
              <a:schemeClr val="accent2">
                <a:hueOff val="0"/>
                <a:satOff val="0"/>
                <a:lumOff val="0"/>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ar-EG" sz="3200" b="1" kern="1200" smtClean="0">
              <a:latin typeface="Adobe Arabic" pitchFamily="18" charset="-78"/>
              <a:cs typeface="Adobe Arabic" pitchFamily="18" charset="-78"/>
            </a:rPr>
            <a:t>المثال الأول من إدراج المخططات</a:t>
          </a:r>
          <a:endParaRPr lang="en-US" sz="3200" b="1" kern="1200">
            <a:latin typeface="Adobe Arabic" pitchFamily="18" charset="-78"/>
            <a:cs typeface="Adobe Arabic" pitchFamily="18" charset="-78"/>
          </a:endParaRPr>
        </a:p>
      </dsp:txBody>
      <dsp:txXfrm>
        <a:off x="0" y="361355"/>
        <a:ext cx="2763702" cy="1658221"/>
      </dsp:txXfrm>
    </dsp:sp>
    <dsp:sp modelId="{B11E3894-8CAF-439F-9BBB-557DAD004E2A}">
      <dsp:nvSpPr>
        <dsp:cNvPr id="0" name=""/>
        <dsp:cNvSpPr/>
      </dsp:nvSpPr>
      <dsp:spPr>
        <a:xfrm>
          <a:off x="3040072" y="361355"/>
          <a:ext cx="2763702" cy="1658221"/>
        </a:xfrm>
        <a:prstGeom prst="rect">
          <a:avLst/>
        </a:prstGeom>
        <a:gradFill rotWithShape="0">
          <a:gsLst>
            <a:gs pos="0">
              <a:schemeClr val="accent2">
                <a:hueOff val="-363841"/>
                <a:satOff val="-20982"/>
                <a:lumOff val="2157"/>
                <a:alphaOff val="0"/>
                <a:lumMod val="110000"/>
                <a:satMod val="105000"/>
                <a:tint val="67000"/>
              </a:schemeClr>
            </a:gs>
            <a:gs pos="50000">
              <a:schemeClr val="accent2">
                <a:hueOff val="-363841"/>
                <a:satOff val="-20982"/>
                <a:lumOff val="2157"/>
                <a:alphaOff val="0"/>
                <a:lumMod val="105000"/>
                <a:satMod val="103000"/>
                <a:tint val="73000"/>
              </a:schemeClr>
            </a:gs>
            <a:gs pos="100000">
              <a:schemeClr val="accent2">
                <a:hueOff val="-363841"/>
                <a:satOff val="-20982"/>
                <a:lumOff val="2157"/>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ar-EG" sz="3200" b="1" kern="1200" smtClean="0">
              <a:latin typeface="Adobe Arabic" pitchFamily="18" charset="-78"/>
              <a:cs typeface="Adobe Arabic" pitchFamily="18" charset="-78"/>
            </a:rPr>
            <a:t>مثال آخر من إدراج المخططات</a:t>
          </a:r>
          <a:endParaRPr lang="en-US" sz="3200" b="1" kern="1200">
            <a:latin typeface="Adobe Arabic" pitchFamily="18" charset="-78"/>
            <a:cs typeface="Adobe Arabic" pitchFamily="18" charset="-78"/>
          </a:endParaRPr>
        </a:p>
      </dsp:txBody>
      <dsp:txXfrm>
        <a:off x="3040072" y="361355"/>
        <a:ext cx="2763702" cy="1658221"/>
      </dsp:txXfrm>
    </dsp:sp>
    <dsp:sp modelId="{25D136C4-0175-4E71-BF35-FADDEB7DDEE2}">
      <dsp:nvSpPr>
        <dsp:cNvPr id="0" name=""/>
        <dsp:cNvSpPr/>
      </dsp:nvSpPr>
      <dsp:spPr>
        <a:xfrm>
          <a:off x="6080144" y="361355"/>
          <a:ext cx="2763702" cy="1658221"/>
        </a:xfrm>
        <a:prstGeom prst="rect">
          <a:avLst/>
        </a:prstGeom>
        <a:gradFill rotWithShape="0">
          <a:gsLst>
            <a:gs pos="0">
              <a:schemeClr val="accent2">
                <a:hueOff val="-727682"/>
                <a:satOff val="-41964"/>
                <a:lumOff val="4314"/>
                <a:alphaOff val="0"/>
                <a:lumMod val="110000"/>
                <a:satMod val="105000"/>
                <a:tint val="67000"/>
              </a:schemeClr>
            </a:gs>
            <a:gs pos="50000">
              <a:schemeClr val="accent2">
                <a:hueOff val="-727682"/>
                <a:satOff val="-41964"/>
                <a:lumOff val="4314"/>
                <a:alphaOff val="0"/>
                <a:lumMod val="105000"/>
                <a:satMod val="103000"/>
                <a:tint val="73000"/>
              </a:schemeClr>
            </a:gs>
            <a:gs pos="100000">
              <a:schemeClr val="accent2">
                <a:hueOff val="-727682"/>
                <a:satOff val="-41964"/>
                <a:lumOff val="4314"/>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ar-EG" sz="3200" b="1" kern="1200" dirty="0" smtClean="0">
              <a:latin typeface="Adobe Arabic" pitchFamily="18" charset="-78"/>
              <a:cs typeface="Adobe Arabic" pitchFamily="18" charset="-78"/>
            </a:rPr>
            <a:t>تغيير نوع المخطط</a:t>
          </a:r>
          <a:endParaRPr lang="en-US" sz="3200" b="1" kern="1200" dirty="0">
            <a:latin typeface="Adobe Arabic" pitchFamily="18" charset="-78"/>
            <a:cs typeface="Adobe Arabic" pitchFamily="18" charset="-78"/>
          </a:endParaRPr>
        </a:p>
      </dsp:txBody>
      <dsp:txXfrm>
        <a:off x="6080144" y="361355"/>
        <a:ext cx="2763702" cy="1658221"/>
      </dsp:txXfrm>
    </dsp:sp>
    <dsp:sp modelId="{8109118C-4CB1-4F22-8CD8-758FD059D295}">
      <dsp:nvSpPr>
        <dsp:cNvPr id="0" name=""/>
        <dsp:cNvSpPr/>
      </dsp:nvSpPr>
      <dsp:spPr>
        <a:xfrm>
          <a:off x="1520036" y="2295946"/>
          <a:ext cx="2763702" cy="1658221"/>
        </a:xfrm>
        <a:prstGeom prst="rect">
          <a:avLst/>
        </a:prstGeom>
        <a:gradFill rotWithShape="0">
          <a:gsLst>
            <a:gs pos="0">
              <a:schemeClr val="accent2">
                <a:hueOff val="-1091522"/>
                <a:satOff val="-62946"/>
                <a:lumOff val="6471"/>
                <a:alphaOff val="0"/>
                <a:lumMod val="110000"/>
                <a:satMod val="105000"/>
                <a:tint val="67000"/>
              </a:schemeClr>
            </a:gs>
            <a:gs pos="50000">
              <a:schemeClr val="accent2">
                <a:hueOff val="-1091522"/>
                <a:satOff val="-62946"/>
                <a:lumOff val="6471"/>
                <a:alphaOff val="0"/>
                <a:lumMod val="105000"/>
                <a:satMod val="103000"/>
                <a:tint val="73000"/>
              </a:schemeClr>
            </a:gs>
            <a:gs pos="100000">
              <a:schemeClr val="accent2">
                <a:hueOff val="-1091522"/>
                <a:satOff val="-62946"/>
                <a:lumOff val="6471"/>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ar-EG" sz="3200" b="1" kern="1200" smtClean="0">
              <a:latin typeface="Adobe Arabic" pitchFamily="18" charset="-78"/>
              <a:cs typeface="Adobe Arabic" pitchFamily="18" charset="-78"/>
            </a:rPr>
            <a:t>مصدر بيانات المخطط</a:t>
          </a:r>
          <a:endParaRPr lang="en-US" sz="3200" b="1" kern="1200">
            <a:latin typeface="Adobe Arabic" pitchFamily="18" charset="-78"/>
            <a:cs typeface="Adobe Arabic" pitchFamily="18" charset="-78"/>
          </a:endParaRPr>
        </a:p>
      </dsp:txBody>
      <dsp:txXfrm>
        <a:off x="1520036" y="2295946"/>
        <a:ext cx="2763702" cy="1658221"/>
      </dsp:txXfrm>
    </dsp:sp>
    <dsp:sp modelId="{732CE6A5-ECD0-4443-BF28-CD1CEAE116F6}">
      <dsp:nvSpPr>
        <dsp:cNvPr id="0" name=""/>
        <dsp:cNvSpPr/>
      </dsp:nvSpPr>
      <dsp:spPr>
        <a:xfrm>
          <a:off x="4560108" y="2295946"/>
          <a:ext cx="2763702" cy="1658221"/>
        </a:xfrm>
        <a:prstGeom prst="rect">
          <a:avLst/>
        </a:prstGeom>
        <a:gradFill rotWithShape="0">
          <a:gsLst>
            <a:gs pos="0">
              <a:schemeClr val="accent2">
                <a:hueOff val="-1455363"/>
                <a:satOff val="-83928"/>
                <a:lumOff val="8628"/>
                <a:alphaOff val="0"/>
                <a:lumMod val="110000"/>
                <a:satMod val="105000"/>
                <a:tint val="67000"/>
              </a:schemeClr>
            </a:gs>
            <a:gs pos="50000">
              <a:schemeClr val="accent2">
                <a:hueOff val="-1455363"/>
                <a:satOff val="-83928"/>
                <a:lumOff val="8628"/>
                <a:alphaOff val="0"/>
                <a:lumMod val="105000"/>
                <a:satMod val="103000"/>
                <a:tint val="73000"/>
              </a:schemeClr>
            </a:gs>
            <a:gs pos="100000">
              <a:schemeClr val="accent2">
                <a:hueOff val="-1455363"/>
                <a:satOff val="-83928"/>
                <a:lumOff val="8628"/>
                <a:alphaOff val="0"/>
                <a:lumMod val="105000"/>
                <a:satMod val="109000"/>
                <a:tint val="81000"/>
              </a:schemeClr>
            </a:gs>
          </a:gsLst>
          <a:lin ang="5400000" scaled="0"/>
        </a:gradFill>
        <a:ln>
          <a:noFill/>
        </a:ln>
        <a:effectLst/>
        <a:scene3d>
          <a:camera prst="orthographicFront"/>
          <a:lightRig rig="flat" dir="t"/>
        </a:scene3d>
        <a:sp3d prstMaterial="dkEdge">
          <a:bevelT w="8200" h="38100"/>
        </a:sp3d>
      </dsp:spPr>
      <dsp:style>
        <a:lnRef idx="0">
          <a:scrgbClr r="0" g="0" b="0"/>
        </a:lnRef>
        <a:fillRef idx="2">
          <a:scrgbClr r="0" g="0" b="0"/>
        </a:fillRef>
        <a:effectRef idx="1">
          <a:scrgbClr r="0" g="0" b="0"/>
        </a:effectRef>
        <a:fontRef idx="minor">
          <a:schemeClr val="dk1"/>
        </a:fontRef>
      </dsp:style>
      <dsp:txBody>
        <a:bodyPr spcFirstLastPara="0" vert="horz" wrap="square" lIns="121920" tIns="121920" rIns="121920" bIns="121920" numCol="1" spcCol="1270" anchor="ctr" anchorCtr="0">
          <a:noAutofit/>
        </a:bodyPr>
        <a:lstStyle/>
        <a:p>
          <a:pPr lvl="0" algn="ctr" defTabSz="1422400">
            <a:lnSpc>
              <a:spcPct val="90000"/>
            </a:lnSpc>
            <a:spcBef>
              <a:spcPct val="0"/>
            </a:spcBef>
            <a:spcAft>
              <a:spcPct val="35000"/>
            </a:spcAft>
          </a:pPr>
          <a:r>
            <a:rPr lang="ar-EG" sz="3200" b="1" kern="1200" dirty="0" smtClean="0">
              <a:latin typeface="Adobe Arabic" pitchFamily="18" charset="-78"/>
              <a:cs typeface="Adobe Arabic" pitchFamily="18" charset="-78"/>
            </a:rPr>
            <a:t>إضافة عنصر المخطط</a:t>
          </a:r>
          <a:endParaRPr lang="en-US" sz="3200" b="1" kern="1200" dirty="0">
            <a:latin typeface="Adobe Arabic" pitchFamily="18" charset="-78"/>
            <a:cs typeface="Adobe Arabic" pitchFamily="18" charset="-78"/>
          </a:endParaRPr>
        </a:p>
      </dsp:txBody>
      <dsp:txXfrm>
        <a:off x="4560108" y="2295946"/>
        <a:ext cx="2763702" cy="1658221"/>
      </dsp:txXfrm>
    </dsp:sp>
  </dsp:spTree>
</dsp:drawing>
</file>

<file path=ppt/diagrams/layout1.xml><?xml version="1.0" encoding="utf-8"?>
<dgm:layoutDef xmlns:dgm="http://schemas.openxmlformats.org/drawingml/2006/diagram" xmlns:a="http://schemas.openxmlformats.org/drawingml/2006/main" uniqueId="urn:microsoft.com/office/officeart/2009/3/layout/StepUpProcess">
  <dgm:title val=""/>
  <dgm:desc val=""/>
  <dgm:catLst>
    <dgm:cat type="process" pri="1300"/>
  </dgm:catLst>
  <dgm:sampData>
    <dgm:dataModel>
      <dgm:ptLst>
        <dgm:pt modelId="0" type="doc"/>
        <dgm:pt modelId="10">
          <dgm:prSet phldr="1"/>
        </dgm:pt>
        <dgm:pt modelId="20">
          <dgm:prSet phldr="1"/>
        </dgm:pt>
        <dgm:pt modelId="30">
          <dgm:prSet phldr="1"/>
        </dgm:pt>
      </dgm:ptLst>
      <dgm:cxnLst>
        <dgm:cxn modelId="60" srcId="0" destId="10" srcOrd="0" destOrd="0"/>
        <dgm:cxn modelId="70" srcId="0" destId="20" srcOrd="1" destOrd="0"/>
        <dgm:cxn modelId="80" srcId="0" destId="30" srcOrd="2"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rootnode">
    <dgm:varLst>
      <dgm:chMax/>
      <dgm:chPref/>
      <dgm:dir/>
      <dgm:animLvl val="lvl"/>
    </dgm:varLst>
    <dgm:choose name="Name0">
      <dgm:if name="Name1" func="var" arg="dir" op="equ" val="norm">
        <dgm:alg type="snake">
          <dgm:param type="grDir" val="bL"/>
          <dgm:param type="flowDir" val="row"/>
          <dgm:param type="off" val="off"/>
          <dgm:param type="bkpt" val="fixed"/>
          <dgm:param type="bkPtFixedVal" val="1"/>
        </dgm:alg>
      </dgm:if>
      <dgm:else name="Name2">
        <dgm:alg type="snake">
          <dgm:param type="grDir" val="bR"/>
          <dgm:param type="flowDir" val="row"/>
          <dgm:param type="off" val="off"/>
          <dgm:param type="bkpt" val="fixed"/>
          <dgm:param type="bkPtFixedVal" val="1"/>
        </dgm:alg>
      </dgm:else>
    </dgm:choose>
    <dgm:shape xmlns:r="http://schemas.openxmlformats.org/officeDocument/2006/relationships" r:blip="">
      <dgm:adjLst/>
    </dgm:shape>
    <dgm:constrLst>
      <dgm:constr type="alignOff" forName="rootnode" val="1"/>
      <dgm:constr type="primFontSz" for="des" ptType="node" op="equ" val="65"/>
      <dgm:constr type="w" for="ch" forName="composite" refType="w"/>
      <dgm:constr type="h" for="ch" forName="composite" refType="h"/>
      <dgm:constr type="sp" refType="h" refFor="ch" refForName="composite" op="equ" fact="-0.765"/>
      <dgm:constr type="w" for="ch" forName="sibTrans" refType="w" fact="0.103"/>
      <dgm:constr type="h" for="ch" forName="sibTrans" refType="h" fact="0.103"/>
    </dgm:constrLst>
    <dgm:forEach name="nodesForEach" axis="ch" ptType="node">
      <dgm:layoutNode name="composite">
        <dgm:alg type="composite">
          <dgm:param type="ar" val="0.861"/>
        </dgm:alg>
        <dgm:shape xmlns:r="http://schemas.openxmlformats.org/officeDocument/2006/relationships" r:blip="">
          <dgm:adjLst/>
        </dgm:shape>
        <dgm:choose name="Name3">
          <dgm:if name="Name4" func="var" arg="dir" op="equ" val="norm">
            <dgm:constrLst>
              <dgm:constr type="l" for="ch" forName="LShape" refType="w" fact="0"/>
              <dgm:constr type="t" for="ch" forName="LShape" refType="h" fact="0.2347"/>
              <dgm:constr type="w" for="ch" forName="LShape" refType="w" fact="0.998"/>
              <dgm:constr type="h" for="ch" forName="LShape" refType="h" fact="0.5164"/>
              <dgm:constr type="r" for="ch" forName="ParentText" refType="w"/>
              <dgm:constr type="t" for="ch" forName="ParentText" refType="h" fact="0.32"/>
              <dgm:constr type="w" for="ch" forName="ParentText" refType="w" fact="0.901"/>
              <dgm:constr type="h" for="ch" forName="ParentText" refType="h" fact="0.68"/>
              <dgm:constr type="l" for="ch" forName="Triangle" refType="w" fact="0.83"/>
              <dgm:constr type="t" for="ch" forName="Triangle" refType="h" fact="0"/>
              <dgm:constr type="w" for="ch" forName="Triangle" refType="w" fact="0.17"/>
              <dgm:constr type="h" for="ch" forName="Triangle" refType="w" refFor="ch" refForName="Triangle"/>
            </dgm:constrLst>
          </dgm:if>
          <dgm:else name="Name5">
            <dgm:constrLst>
              <dgm:constr type="l" for="ch" forName="LShape" refType="w" fact="0.002"/>
              <dgm:constr type="t" for="ch" forName="LShape" refType="h" fact="0.2347"/>
              <dgm:constr type="w" for="ch" forName="LShape" refType="w"/>
              <dgm:constr type="h" for="ch" forName="LShape" refType="h" fact="0.5164"/>
              <dgm:constr type="l" for="ch" forName="ParentText" refType="w" fact="0"/>
              <dgm:constr type="t" for="ch" forName="ParentText" refType="h" fact="0.32"/>
              <dgm:constr type="w" for="ch" forName="ParentText" refType="w" fact="0.902"/>
              <dgm:constr type="h" for="ch" forName="ParentText" refType="h" fact="0.68"/>
              <dgm:constr type="l" for="ch" forName="Triangle" refType="w" fact="0"/>
              <dgm:constr type="t" for="ch" forName="Triangle" refType="h" fact="0"/>
              <dgm:constr type="w" for="ch" forName="Triangle" refType="w" fact="0.17"/>
              <dgm:constr type="h" for="ch" forName="Triangle" refType="w" refFor="ch" refForName="Triangle"/>
            </dgm:constrLst>
          </dgm:else>
        </dgm:choose>
        <dgm:layoutNode name="LShape" styleLbl="alignNode1">
          <dgm:alg type="sp"/>
          <dgm:choose name="Name6">
            <dgm:if name="Name7" func="var" arg="dir" op="equ" val="norm">
              <dgm:shape xmlns:r="http://schemas.openxmlformats.org/officeDocument/2006/relationships" rot="90" type="corner" r:blip="">
                <dgm:adjLst>
                  <dgm:adj idx="1" val="0.1612"/>
                  <dgm:adj idx="2" val="0.1611"/>
                </dgm:adjLst>
              </dgm:shape>
            </dgm:if>
            <dgm:else name="Name8">
              <dgm:shape xmlns:r="http://schemas.openxmlformats.org/officeDocument/2006/relationships" rot="180" type="corner" r:blip="">
                <dgm:adjLst>
                  <dgm:adj idx="1" val="0.1612"/>
                  <dgm:adj idx="2" val="0.1611"/>
                </dgm:adjLst>
              </dgm:shape>
            </dgm:else>
          </dgm:choose>
          <dgm:presOf/>
        </dgm:layoutNode>
        <dgm:layoutNode name="ParentText" styleLbl="revTx">
          <dgm:varLst>
            <dgm:chMax val="0"/>
            <dgm:chPref val="0"/>
            <dgm:bulletEnabled val="1"/>
          </dgm:varLst>
          <dgm:alg type="tx">
            <dgm:param type="parTxLTRAlign" val="l"/>
            <dgm:param type="txAnchorVert" val="t"/>
          </dgm:alg>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choose name="Name9">
          <dgm:if name="Name10" axis="followSib" ptType="node" func="cnt" op="gte" val="1">
            <dgm:layoutNode name="Triangle" styleLbl="alignNode1">
              <dgm:alg type="sp"/>
              <dgm:choose name="Name11">
                <dgm:if name="Name12" func="var" arg="dir" op="equ" val="norm">
                  <dgm:shape xmlns:r="http://schemas.openxmlformats.org/officeDocument/2006/relationships" type="triangle" r:blip="">
                    <dgm:adjLst>
                      <dgm:adj idx="1" val="1"/>
                    </dgm:adjLst>
                  </dgm:shape>
                </dgm:if>
                <dgm:else name="Name13">
                  <dgm:shape xmlns:r="http://schemas.openxmlformats.org/officeDocument/2006/relationships" rot="90" type="triangle" r:blip="">
                    <dgm:adjLst>
                      <dgm:adj idx="1" val="1"/>
                    </dgm:adjLst>
                  </dgm:shape>
                </dgm:else>
              </dgm:choose>
              <dgm:presOf/>
            </dgm:layoutNode>
          </dgm:if>
          <dgm:else name="Name14"/>
        </dgm:choose>
      </dgm:layoutNode>
      <dgm:forEach name="sibTransForEach" axis="followSib" ptType="sibTrans" cnt="1">
        <dgm:layoutNode name="sibTrans">
          <dgm:alg type="composite">
            <dgm:param type="ar" val="0.861"/>
          </dgm:alg>
          <dgm:constrLst>
            <dgm:constr type="w" for="ch" forName="space" refType="w"/>
            <dgm:constr type="h" for="ch" forName="space" refType="w"/>
          </dgm:constrLst>
          <dgm:layoutNode name="space" styleLbl="alignNode1">
            <dgm:alg type="sp"/>
            <dgm:shape xmlns:r="http://schemas.openxmlformats.org/officeDocument/2006/relationships" r:blip="">
              <dgm:adjLst/>
            </dgm:shape>
            <dgm:presOf/>
          </dgm:layoutNode>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3.xml><?xml version="1.0" encoding="utf-8"?>
<dgm:layoutDef xmlns:dgm="http://schemas.openxmlformats.org/drawingml/2006/diagram" xmlns:a="http://schemas.openxmlformats.org/drawingml/2006/main" uniqueId="urn:microsoft.com/office/officeart/2008/layout/VerticalCircleList">
  <dgm:title val=""/>
  <dgm:desc val=""/>
  <dgm:catLst>
    <dgm:cat type="list" pri="235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Lst>
      <dgm:cxnLst>
        <dgm:cxn modelId="4" srcId="0" destId="1" srcOrd="0" destOrd="0"/>
        <dgm:cxn modelId="41" srcId="1" destId="11" srcOrd="0" destOrd="0"/>
        <dgm:cxn modelId="42" srcId="1" destId="12" srcOrd="1" destOrd="0"/>
        <dgm:cxn modelId="5" srcId="0" destId="2" srcOrd="0" destOrd="0"/>
        <dgm:cxn modelId="51" srcId="2" destId="21" srcOrd="0" destOrd="0"/>
        <dgm:cxn modelId="52" srcId="2" destId="22" srcOrd="1" destOrd="0"/>
      </dgm:cxnLst>
      <dgm:bg/>
      <dgm:whole/>
    </dgm:dataModel>
  </dgm:sampData>
  <dgm:styleData useDef="1">
    <dgm:dataModel>
      <dgm:ptLst/>
      <dgm:bg/>
      <dgm:whole/>
    </dgm:dataModel>
  </dgm:styleData>
  <dgm:clrData useDef="1">
    <dgm:dataModel>
      <dgm:ptLst/>
      <dgm:bg/>
      <dgm:whole/>
    </dgm:dataModel>
  </dgm:clrData>
  <dgm:layoutNode name="Name0">
    <dgm:varLst>
      <dgm:dir/>
    </dgm:varLst>
    <dgm:alg type="lin">
      <dgm:param type="linDir" val="fromT"/>
      <dgm:param type="fallback" val="2D"/>
    </dgm:alg>
    <dgm:shape xmlns:r="http://schemas.openxmlformats.org/officeDocument/2006/relationships" r:blip="">
      <dgm:adjLst/>
    </dgm:shape>
    <dgm:presOf/>
    <dgm:constrLst>
      <dgm:constr type="w" for="ch" forName="withChildren" refType="w"/>
      <dgm:constr type="h" for="ch" forName="withChildren" refType="w" fact="0.909"/>
      <dgm:constr type="w" for="ch" forName="noChildren" refType="w"/>
      <dgm:constr type="h" for="ch" forName="noChildren" refType="w" fact="0.164"/>
      <dgm:constr type="w" for="ch" forName="overlap" val="1"/>
      <dgm:constr type="h" for="ch" forName="overlap" refType="w" refFor="ch" refForName="withChildren" fact="-0.089"/>
      <dgm:constr type="primFontSz" for="des" forName="txLvl1" op="equ" val="65"/>
      <dgm:constr type="primFontSz" for="des" forName="txLvlOnly1" refType="primFontSz" refFor="des" refForName="txLvl1" op="equ"/>
      <dgm:constr type="primFontSz" for="des" forName="txLvl2" refType="primFontSz" refFor="des" refForName="txLvl1" op="equ" fact="0.78"/>
      <dgm:constr type="primFontSz" for="des" forName="txLvl3" refType="primFontSz" refFor="des" refForName="txLvl1" op="equ" fact="0.78"/>
      <dgm:constr type="userF" for="des" forName="lin" refType="primFontSz" refFor="des" refForName="txLvl2" op="equ"/>
    </dgm:constrLst>
    <dgm:forEach name="Name1" axis="ch" ptType="node">
      <dgm:choose name="Name2">
        <dgm:if name="Name3" axis="ch" ptType="node" func="cnt" op="gte" val="1">
          <dgm:layoutNode name="withChildren">
            <dgm:alg type="composite"/>
            <dgm:choose name="Name4">
              <dgm:if name="Name5" func="var" arg="dir" op="equ" val="norm">
                <dgm:constrLst>
                  <dgm:constr type="l" for="ch" forName="bigCircle"/>
                  <dgm:constr type="w" for="ch" forName="bigCircle" refType="h" refFor="ch" refForName="bigCircle"/>
                  <dgm:constr type="t" for="ch" forName="bigCircle"/>
                  <dgm:constr type="h" for="ch" forName="bigCircle" refType="h"/>
                  <dgm:constr type="l" for="ch" forName="medCircle" refType="w" fact="0.043"/>
                  <dgm:constr type="w" for="ch" forName="medCircle" refType="h" refFor="ch" refForName="medCircle"/>
                  <dgm:constr type="t" for="ch" forName="medCircle" refType="h" fact="0.042"/>
                  <dgm:constr type="h" for="ch" forName="medCircle" refType="h" fact="0.18"/>
                  <dgm:constr type="l" for="ch" forName="txLvl1" refType="ctrX" refFor="ch" refForName="medCircle"/>
                  <dgm:constr type="r" for="ch" forName="txLvl1" refType="w"/>
                  <dgm:constr type="h" for="ch" forName="txLvl1" refType="h" refFor="ch" refForName="medCircle"/>
                  <dgm:constr type="t" for="ch" forName="txLvl1" refType="t" refFor="ch" refForName="medCircle"/>
                  <dgm:constr type="l" for="ch" forName="lin" refType="ctrX" refFor="ch" refForName="medCircle"/>
                  <dgm:constr type="r" for="ch" forName="lin" refType="w"/>
                  <dgm:constr type="t" for="ch" forName="lin" refType="h" fact="0.222"/>
                  <dgm:constr type="h" for="ch" forName="lin" refType="h" fact="0.68"/>
                </dgm:constrLst>
              </dgm:if>
              <dgm:else name="Name6">
                <dgm:constrLst>
                  <dgm:constr type="r" for="ch" forName="bigCircle" refType="w"/>
                  <dgm:constr type="w" for="ch" forName="bigCircle" refType="h" refFor="ch" refForName="bigCircle"/>
                  <dgm:constr type="t" for="ch" forName="bigCircle"/>
                  <dgm:constr type="h" for="ch" forName="bigCircle" refType="h"/>
                  <dgm:constr type="r" for="ch" forName="medCircle" refType="w" fact="0.957"/>
                  <dgm:constr type="w" for="ch" forName="medCircle" refType="h" refFor="ch" refForName="medCircle"/>
                  <dgm:constr type="t" for="ch" forName="medCircle" refType="h" fact="0.042"/>
                  <dgm:constr type="h" for="ch" forName="medCircle" refType="h" fact="0.18"/>
                  <dgm:constr type="l" for="ch" forName="txLvl1"/>
                  <dgm:constr type="r" for="ch" forName="txLvl1" refType="ctrX" refFor="ch" refForName="medCircle"/>
                  <dgm:constr type="h" for="ch" forName="txLvl1" refType="h" refFor="ch" refForName="medCircle"/>
                  <dgm:constr type="t" for="ch" forName="txLvl1" refType="t" refFor="ch" refForName="medCircle"/>
                  <dgm:constr type="l" for="ch" forName="lin"/>
                  <dgm:constr type="r" for="ch" forName="lin" refType="ctrX" refFor="ch" refForName="medCircle"/>
                  <dgm:constr type="t" for="ch" forName="lin" refType="h" fact="0.222"/>
                  <dgm:constr type="h" for="ch" forName="lin" refType="h" fact="0.68"/>
                </dgm:constrLst>
              </dgm:else>
            </dgm:choose>
            <dgm:layoutNode name="bigCircle" styleLbl="vennNode1">
              <dgm:alg type="sp"/>
              <dgm:shape xmlns:r="http://schemas.openxmlformats.org/officeDocument/2006/relationships" type="ellipse" r:blip="">
                <dgm:adjLst/>
              </dgm:shape>
              <dgm:presOf/>
              <dgm:constrLst>
                <dgm:constr type="w" refType="h"/>
              </dgm:constrLst>
            </dgm:layoutNode>
            <dgm:layoutNode name="medCircle" styleLbl="vennNode1">
              <dgm:alg type="sp"/>
              <dgm:shape xmlns:r="http://schemas.openxmlformats.org/officeDocument/2006/relationships" type="ellipse" r:blip="">
                <dgm:adjLst/>
              </dgm:shape>
              <dgm:presOf/>
              <dgm:constrLst>
                <dgm:constr type="w" refType="h"/>
              </dgm:constrLst>
            </dgm:layoutNode>
            <dgm:layoutNode name="txLvl1" styleLbl="revTx">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name="lin">
              <dgm:choose name="Name10">
                <dgm:if name="Name11" func="var" arg="dir" op="equ" val="norm">
                  <dgm:alg type="lin">
                    <dgm:param type="linDir" val="fromT"/>
                    <dgm:param type="vertAlign" val="t"/>
                    <dgm:param type="nodeHorzAlign" val="l"/>
                  </dgm:alg>
                </dgm:if>
                <dgm:else name="Name12">
                  <dgm:alg type="lin">
                    <dgm:param type="linDir" val="fromT"/>
                    <dgm:param type="vertAlign" val="t"/>
                    <dgm:param type="nodeHorzAlign" val="r"/>
                  </dgm:alg>
                </dgm:else>
              </dgm:choose>
              <dgm:shape xmlns:r="http://schemas.openxmlformats.org/officeDocument/2006/relationships" r:blip="">
                <dgm:adjLst/>
              </dgm:shape>
              <dgm:presOf/>
              <dgm:constrLst>
                <dgm:constr type="userF"/>
                <dgm:constr type="primFontSz" for="ch" forName="txLvl2" refType="userF"/>
                <dgm:constr type="w" for="ch" forName="txLvl2" refType="w"/>
                <dgm:constr type="h" for="ch" forName="txLvl2" refType="primFontSz" refFor="ch" refForName="txLvl2" fact="0.39"/>
                <dgm:constr type="w" for="ch" forName="txLvl3" refType="w"/>
                <dgm:constr type="h" for="ch" forName="txLvl3" refType="primFontSz" refFor="ch" refForName="txLvl2" fact="0.39"/>
                <dgm:constr type="h" for="ch" forName="smCircle" refType="primFontSz" refFor="ch" refForName="txLvl2" fact="0.14"/>
                <dgm:constr type="h" for="ch" forName="indentDot1" refType="primFontSz" refFor="ch" refForName="txLvl2" fact="0.14"/>
                <dgm:constr type="h" for="ch" forName="indentDot2" refType="primFontSz" refFor="ch" refForName="txLvl2" fact="0.14"/>
                <dgm:constr type="h" for="ch" forName="indentDot3" refType="primFontSz" refFor="ch" refForName="txLvl2" fact="0.14"/>
                <dgm:constr type="w" for="ch" forName="indentDot1" refType="w"/>
                <dgm:constr type="w" for="ch" forName="indentDot2" refType="w"/>
                <dgm:constr type="w" for="ch" forName="indentDot3" refType="w"/>
                <dgm:constr type="userI" for="ch" forName="txLvl3" refType="primFontSz" refFor="ch" refForName="txLvl2" fact="0.14"/>
                <dgm:constr type="userI" for="ch" forName="indentDot1" refType="primFontSz" refFor="ch" refForName="txLvl2" fact="0.14"/>
                <dgm:constr type="userI" for="ch" forName="indentDot2" refType="primFontSz" refFor="ch" refForName="txLvl2" fact="0.14"/>
                <dgm:constr type="userI" for="ch" forName="indentDot3" refType="primFontSz" refFor="ch" refForName="txLvl2" fact="0.14"/>
              </dgm:constrLst>
              <dgm:ruleLst>
                <dgm:rule type="primFontSz" for="ch" forName="txLvl2" val="5" fact="NaN" max="NaN"/>
              </dgm:ruleLst>
              <dgm:forEach name="Name13" axis="ch" ptType="node">
                <dgm:layoutNode name="txLvl2" styleLbl="revTx">
                  <dgm:choose name="Name14">
                    <dgm:if name="Name15" func="var" arg="dir" op="equ" val="norm">
                      <dgm:alg type="tx">
                        <dgm:param type="parTxLTRAlign" val="l"/>
                        <dgm:param type="parTxRTLAlign" val="l"/>
                      </dgm:alg>
                    </dgm:if>
                    <dgm:else name="Name16">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h" val="INF" fact="NaN" max="NaN"/>
                  </dgm:ruleLst>
                </dgm:layoutNode>
                <dgm:forEach name="Name17" axis="ch" ptType="node" cnt="1">
                  <dgm:layoutNode name="indentDot1">
                    <dgm:alg type="composite"/>
                    <dgm:shape xmlns:r="http://schemas.openxmlformats.org/officeDocument/2006/relationships" r:blip="">
                      <dgm:adjLst/>
                    </dgm:shape>
                    <dgm:presOf/>
                    <dgm:choose name="Name18">
                      <dgm:if name="Name19" func="var" arg="dir" op="equ" val="norm">
                        <dgm:constrLst>
                          <dgm:constr type="userI"/>
                          <dgm:constr type="w" for="ch" forName="gap1" refType="userI" fact="3"/>
                          <dgm:constr type="w" for="ch" forName="smCircle1" refType="h"/>
                          <dgm:constr type="l" for="ch" forName="smCircle1" refType="r" refFor="ch" refForName="gap1"/>
                        </dgm:constrLst>
                      </dgm:if>
                      <dgm:else name="Name20">
                        <dgm:constrLst>
                          <dgm:constr type="userI"/>
                          <dgm:constr type="w" for="ch" forName="gap1" refType="userI" fact="3"/>
                          <dgm:constr type="w" for="ch" forName="smCircle1" refType="h"/>
                          <dgm:constr type="r" for="ch" forName="smCircle1" refType="l" refFor="ch" refForName="gap1"/>
                        </dgm:constrLst>
                      </dgm:else>
                    </dgm:choose>
                    <dgm:layoutNode name="gap1">
                      <dgm:alg type="sp"/>
                      <dgm:shape xmlns:r="http://schemas.openxmlformats.org/officeDocument/2006/relationships" type="rect" r:blip="" hideGeom="1">
                        <dgm:adjLst/>
                      </dgm:shape>
                      <dgm:presOf/>
                    </dgm:layoutNode>
                    <dgm:layoutNode name="smCircle1" styleLbl="vennNode1">
                      <dgm:alg type="sp"/>
                      <dgm:shape xmlns:r="http://schemas.openxmlformats.org/officeDocument/2006/relationships" type="ellipse" r:blip="">
                        <dgm:adjLst/>
                      </dgm:shape>
                      <dgm:presOf/>
                      <dgm:constrLst>
                        <dgm:constr type="w" refType="h"/>
                      </dgm:constrLst>
                    </dgm:layoutNode>
                  </dgm:layoutNode>
                </dgm:forEach>
                <dgm:forEach name="Name21" axis="ch" ptType="node">
                  <dgm:layoutNode name="txLvl3" styleLbl="revTx">
                    <dgm:varLst>
                      <dgm:bulletEnabled val="1"/>
                    </dgm:varLst>
                    <dgm:choose name="Name22">
                      <dgm:if name="Name23" func="var" arg="dir" op="equ" val="norm">
                        <dgm:alg type="tx">
                          <dgm:param type="parTxLTRAlign" val="l"/>
                          <dgm:param type="parTxRTLAlign" val="l"/>
                          <dgm:param type="shpTxLTRAlignCh" val="l"/>
                          <dgm:param type="shpTxRTLAlignCh" val="l"/>
                        </dgm:alg>
                      </dgm:if>
                      <dgm:else name="Name24">
                        <dgm:alg type="tx">
                          <dgm:param type="parTxLTRAlign" val="r"/>
                          <dgm:param type="parTxRTLAlign" val="r"/>
                          <dgm:param type="shpTxLTRAlignCh" val="r"/>
                          <dgm:param type="shpTxRTLAlignCh" val="r"/>
                        </dgm:alg>
                      </dgm:else>
                    </dgm:choose>
                    <dgm:shape xmlns:r="http://schemas.openxmlformats.org/officeDocument/2006/relationships" type="rect" r:blip="">
                      <dgm:adjLst/>
                    </dgm:shape>
                    <dgm:presOf axis="desOrSelf" ptType="node"/>
                    <dgm:choose name="Name25">
                      <dgm:if name="Name26" func="var" arg="dir" op="equ" val="norm">
                        <dgm:constrLst>
                          <dgm:constr type="userI"/>
                          <dgm:constr type="lMarg" refType="userI" fact="8.504"/>
                          <dgm:constr type="rMarg"/>
                          <dgm:constr type="tMarg" refType="primFontSz" fact="0.1"/>
                          <dgm:constr type="bMarg" refType="primFontSz" fact="0.1"/>
                        </dgm:constrLst>
                      </dgm:if>
                      <dgm:else name="Name27">
                        <dgm:constrLst>
                          <dgm:constr type="userI"/>
                          <dgm:constr type="lMarg"/>
                          <dgm:constr type="rMarg" refType="userI" fact="8.504"/>
                          <dgm:constr type="tMarg" refType="primFontSz" fact="0.1"/>
                          <dgm:constr type="bMarg" refType="primFontSz" fact="0.1"/>
                        </dgm:constrLst>
                      </dgm:else>
                    </dgm:choose>
                    <dgm:ruleLst>
                      <dgm:rule type="h" val="INF" fact="NaN" max="NaN"/>
                    </dgm:ruleLst>
                  </dgm:layoutNode>
                  <dgm:forEach name="Name28" axis="followSib" ptType="sibTrans" cnt="1">
                    <dgm:layoutNode name="indentDot2">
                      <dgm:alg type="composite"/>
                      <dgm:shape xmlns:r="http://schemas.openxmlformats.org/officeDocument/2006/relationships" r:blip="">
                        <dgm:adjLst/>
                      </dgm:shape>
                      <dgm:presOf/>
                      <dgm:choose name="Name29">
                        <dgm:if name="Name30" func="var" arg="dir" op="equ" val="norm">
                          <dgm:constrLst>
                            <dgm:constr type="userI"/>
                            <dgm:constr type="w" for="ch" forName="gap2" refType="userI" fact="3"/>
                            <dgm:constr type="w" for="ch" forName="smCircle2" refType="h"/>
                            <dgm:constr type="l" for="ch" forName="smCircle2" refType="r" refFor="ch" refForName="gap2"/>
                          </dgm:constrLst>
                        </dgm:if>
                        <dgm:else name="Name31">
                          <dgm:constrLst>
                            <dgm:constr type="userI"/>
                            <dgm:constr type="w" for="ch" forName="gap2" refType="userI" fact="3"/>
                            <dgm:constr type="w" for="ch" forName="smCircle2" refType="h"/>
                            <dgm:constr type="r" for="ch" forName="smCircle2" refType="l" refFor="ch" refForName="gap2"/>
                          </dgm:constrLst>
                        </dgm:else>
                      </dgm:choose>
                      <dgm:layoutNode name="gap2">
                        <dgm:alg type="sp"/>
                        <dgm:shape xmlns:r="http://schemas.openxmlformats.org/officeDocument/2006/relationships" type="rect" r:blip="" hideGeom="1">
                          <dgm:adjLst/>
                        </dgm:shape>
                        <dgm:presOf/>
                      </dgm:layoutNode>
                      <dgm:layoutNode name="smCircle2" styleLbl="vennNode1">
                        <dgm:alg type="sp"/>
                        <dgm:shape xmlns:r="http://schemas.openxmlformats.org/officeDocument/2006/relationships" type="ellipse" r:blip="">
                          <dgm:adjLst/>
                        </dgm:shape>
                        <dgm:presOf/>
                        <dgm:constrLst>
                          <dgm:constr type="w" refType="h"/>
                        </dgm:constrLst>
                      </dgm:layoutNode>
                    </dgm:layoutNode>
                  </dgm:forEach>
                </dgm:forEach>
                <dgm:choose name="Name32">
                  <dgm:if name="Name33" axis="ch" ptType="node" func="cnt" op="gte" val="1">
                    <dgm:forEach name="Name34" axis="followSib" ptType="sibTrans" cnt="1">
                      <dgm:layoutNode name="indentDot3">
                        <dgm:alg type="composite"/>
                        <dgm:shape xmlns:r="http://schemas.openxmlformats.org/officeDocument/2006/relationships" r:blip="">
                          <dgm:adjLst/>
                        </dgm:shape>
                        <dgm:presOf/>
                        <dgm:choose name="Name35">
                          <dgm:if name="Name36" func="var" arg="dir" op="equ" val="norm">
                            <dgm:constrLst>
                              <dgm:constr type="userI"/>
                              <dgm:constr type="w" for="ch" forName="gap3" refType="userI" fact="3"/>
                              <dgm:constr type="w" for="ch" forName="smCircle3" refType="h"/>
                              <dgm:constr type="l" for="ch" forName="smCircle3" refType="r" refFor="ch" refForName="gap3"/>
                            </dgm:constrLst>
                          </dgm:if>
                          <dgm:else name="Name37">
                            <dgm:constrLst>
                              <dgm:constr type="userI"/>
                              <dgm:constr type="w" for="ch" forName="gap3" refType="userI" fact="3"/>
                              <dgm:constr type="w" for="ch" forName="smCircle3" refType="h"/>
                              <dgm:constr type="r" for="ch" forName="smCircle3" refType="l" refFor="ch" refForName="gap3"/>
                            </dgm:constrLst>
                          </dgm:else>
                        </dgm:choose>
                        <dgm:layoutNode name="gap3">
                          <dgm:alg type="sp"/>
                          <dgm:shape xmlns:r="http://schemas.openxmlformats.org/officeDocument/2006/relationships" type="rect" r:blip="" hideGeom="1">
                            <dgm:adjLst/>
                          </dgm:shape>
                          <dgm:presOf/>
                        </dgm:layoutNode>
                        <dgm:layoutNode name="smCircle3" styleLbl="vennNode1">
                          <dgm:alg type="sp"/>
                          <dgm:shape xmlns:r="http://schemas.openxmlformats.org/officeDocument/2006/relationships" type="ellipse" r:blip="">
                            <dgm:adjLst/>
                          </dgm:shape>
                          <dgm:presOf/>
                          <dgm:constrLst>
                            <dgm:constr type="w" refType="h"/>
                          </dgm:constrLst>
                        </dgm:layoutNode>
                      </dgm:layoutNode>
                    </dgm:forEach>
                  </dgm:if>
                  <dgm:else name="Name38">
                    <dgm:forEach name="Name39" axis="followSib" ptType="sibTrans" cnt="1">
                      <dgm:layoutNode name="smCircle" styleLbl="vennNode1">
                        <dgm:alg type="sp"/>
                        <dgm:shape xmlns:r="http://schemas.openxmlformats.org/officeDocument/2006/relationships" type="ellipse" r:blip="">
                          <dgm:adjLst/>
                        </dgm:shape>
                        <dgm:presOf/>
                        <dgm:constrLst>
                          <dgm:constr type="w" refType="h"/>
                        </dgm:constrLst>
                      </dgm:layoutNode>
                    </dgm:forEach>
                  </dgm:else>
                </dgm:choose>
              </dgm:forEach>
            </dgm:layoutNode>
          </dgm:layoutNode>
          <dgm:choose name="Name40">
            <dgm:if name="Name41" axis="followSib ch" ptType="node node" cnt="1 0" func="cnt" op="gte" val="1">
              <dgm:layoutNode name="overlap">
                <dgm:alg type="sp"/>
                <dgm:shape xmlns:r="http://schemas.openxmlformats.org/officeDocument/2006/relationships" r:blip="">
                  <dgm:adjLst/>
                </dgm:shape>
                <dgm:presOf/>
              </dgm:layoutNode>
            </dgm:if>
            <dgm:else name="Name42"/>
          </dgm:choose>
        </dgm:if>
        <dgm:else name="Name43">
          <dgm:layoutNode name="noChildren">
            <dgm:alg type="composite"/>
            <dgm:choose name="Name44">
              <dgm:if name="Name45" func="var" arg="dir" op="equ" val="norm">
                <dgm:constrLst>
                  <dgm:constr type="l" for="ch" forName="gap"/>
                  <dgm:constr type="w" for="ch" forName="gap" refType="w" fact="0.043"/>
                  <dgm:constr type="h" for="ch" forName="gap" refType="h"/>
                  <dgm:constr type="t" for="ch" forName="gap"/>
                  <dgm:constr type="l" for="ch" forName="medCircle2" refType="r" refFor="ch" refForName="gap"/>
                  <dgm:constr type="w" for="ch" forName="medCircle2" refType="h" refFor="ch" refForName="medCircle2"/>
                  <dgm:constr type="t" for="ch" forName="medCircle2"/>
                  <dgm:constr type="h" for="ch" forName="medCircle2" refType="h"/>
                  <dgm:constr type="l" for="ch" forName="txLvlOnly1" refType="ctrX" refFor="ch" refForName="medCircle2"/>
                  <dgm:constr type="r" for="ch" forName="txLvlOnly1" refType="w"/>
                  <dgm:constr type="h" for="ch" forName="txLvlOnly1" refType="h"/>
                  <dgm:constr type="t" for="ch" forName="txLvlOnly1"/>
                </dgm:constrLst>
              </dgm:if>
              <dgm:else name="Name46">
                <dgm:constrLst>
                  <dgm:constr type="r" for="ch" forName="gap" refType="w"/>
                  <dgm:constr type="w" for="ch" forName="gap" refType="w" fact="0.043"/>
                  <dgm:constr type="h" for="ch" forName="gap" refType="h"/>
                  <dgm:constr type="t" for="ch" forName="gap"/>
                  <dgm:constr type="r" for="ch" forName="medCircle2" refType="l" refFor="ch" refForName="gap"/>
                  <dgm:constr type="w" for="ch" forName="medCircle2" refType="h" refFor="ch" refForName="medCircle2"/>
                  <dgm:constr type="t" for="ch" forName="medCircle2"/>
                  <dgm:constr type="h" for="ch" forName="medCircle2" refType="h"/>
                  <dgm:constr type="l" for="ch" forName="txLvlOnly1"/>
                  <dgm:constr type="r" for="ch" forName="txLvlOnly1" refType="ctrX" refFor="ch" refForName="medCircle2"/>
                  <dgm:constr type="h" for="ch" forName="txLvlOnly1" refType="h"/>
                  <dgm:constr type="t" for="ch" forName="txLvlOnly1"/>
                </dgm:constrLst>
              </dgm:else>
            </dgm:choose>
            <dgm:layoutNode name="gap">
              <dgm:alg type="sp"/>
              <dgm:shape xmlns:r="http://schemas.openxmlformats.org/officeDocument/2006/relationships" r:blip="">
                <dgm:adjLst/>
              </dgm:shape>
              <dgm:presOf/>
            </dgm:layoutNode>
            <dgm:layoutNode name="medCircle2" styleLbl="vennNode1">
              <dgm:alg type="sp"/>
              <dgm:shape xmlns:r="http://schemas.openxmlformats.org/officeDocument/2006/relationships" type="ellipse" r:blip="">
                <dgm:adjLst/>
              </dgm:shape>
              <dgm:presOf/>
              <dgm:constrLst>
                <dgm:constr type="w" refType="h"/>
              </dgm:constrLst>
            </dgm:layoutNode>
            <dgm:layoutNode name="txLvlOnly1" styleLbl="revTx">
              <dgm:choose name="Name47">
                <dgm:if name="Name48" func="var" arg="dir" op="equ" val="norm">
                  <dgm:alg type="tx">
                    <dgm:param type="parTxLTRAlign" val="l"/>
                    <dgm:param type="parTxRTLAlign" val="l"/>
                  </dgm:alg>
                </dgm:if>
                <dgm:else name="Name49">
                  <dgm:alg type="tx">
                    <dgm:param type="parTxLTRAlign" val="r"/>
                    <dgm:param type="parTxRTLAlign" val="r"/>
                  </dgm:alg>
                </dgm:else>
              </dgm:choose>
              <dgm:shape xmlns:r="http://schemas.openxmlformats.org/officeDocument/2006/relationships" type="rect" r:blip="">
                <dgm:adjLst/>
              </dgm:shape>
              <dgm:presOf axis="self" ptType="node"/>
              <dgm:constrLst>
                <dgm:constr type="lMarg"/>
                <dgm:constr type="rMarg"/>
                <dgm:constr type="tMarg" refType="primFontSz" fact="0.1"/>
                <dgm:constr type="bMarg" refType="primFontSz" fact="0.1"/>
              </dgm:constrLst>
              <dgm:ruleLst>
                <dgm:rule type="primFontSz" val="5" fact="NaN" max="NaN"/>
              </dgm:ruleLst>
            </dgm:layoutNode>
          </dgm:layoutNode>
        </dgm:else>
      </dgm:choose>
    </dgm:forEach>
  </dgm:layoutNode>
</dgm:layoutDef>
</file>

<file path=ppt/diagrams/layout4.xml><?xml version="1.0" encoding="utf-8"?>
<dgm:layoutDef xmlns:dgm="http://schemas.openxmlformats.org/drawingml/2006/diagram" xmlns:a="http://schemas.openxmlformats.org/drawingml/2006/main" uniqueId="urn:microsoft.com/office/officeart/2005/8/layout/target3">
  <dgm:title val=""/>
  <dgm:desc val=""/>
  <dgm:catLst>
    <dgm:cat type="relationship" pri="11000"/>
    <dgm:cat type="list" pri="22000"/>
    <dgm:cat type="convert" pri="4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ampData>
  <dgm:style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styleData>
  <dgm:clrData>
    <dgm:dataModel>
      <dgm:ptLst>
        <dgm:pt modelId="0" type="doc"/>
        <dgm:pt modelId="1"/>
        <dgm:pt modelId="11"/>
        <dgm:pt modelId="12"/>
        <dgm:pt modelId="2"/>
        <dgm:pt modelId="21"/>
        <dgm:pt modelId="22"/>
        <dgm:pt modelId="3"/>
        <dgm:pt modelId="31"/>
        <dgm:pt modelId="32"/>
      </dgm:ptLst>
      <dgm:cxnLst>
        <dgm:cxn modelId="4" srcId="0" destId="1" srcOrd="0" destOrd="0"/>
        <dgm:cxn modelId="5" srcId="0" destId="2" srcOrd="1" destOrd="0"/>
        <dgm:cxn modelId="6" srcId="0" destId="3" srcOrd="2" destOrd="0"/>
        <dgm:cxn modelId="41" srcId="1" destId="11" srcOrd="0" destOrd="0"/>
        <dgm:cxn modelId="42" srcId="1" destId="12" srcOrd="1" destOrd="0"/>
        <dgm:cxn modelId="51" srcId="2" destId="21" srcOrd="0" destOrd="0"/>
        <dgm:cxn modelId="52" srcId="2" destId="22" srcOrd="1" destOrd="0"/>
        <dgm:cxn modelId="61" srcId="3" destId="31" srcOrd="0" destOrd="0"/>
        <dgm:cxn modelId="62" srcId="3" destId="32" srcOrd="1" destOrd="0"/>
      </dgm:cxnLst>
      <dgm:bg/>
      <dgm:whole/>
    </dgm:dataModel>
  </dgm:clrData>
  <dgm:layoutNode name="Name0">
    <dgm:varLst>
      <dgm:chMax val="7"/>
      <dgm:dir/>
      <dgm:animLvl val="lvl"/>
      <dgm:resizeHandles val="exact"/>
    </dgm:varLst>
    <dgm:alg type="composite"/>
    <dgm:shape xmlns:r="http://schemas.openxmlformats.org/officeDocument/2006/relationships" r:blip="">
      <dgm:adjLst/>
    </dgm:shape>
    <dgm:presOf/>
    <dgm:choose name="Name1">
      <dgm:if name="Name2" func="var" arg="dir" op="equ" val="norm">
        <dgm:choose name="Name3">
          <dgm:if name="Name4" axis="ch" ptType="node" func="cnt" op="equ" val="1">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rect1ParTx" refType="r" refFor="ch" refForName="space"/>
              <dgm:constr type="w" for="ch" forName="rect1ParTx" refType="w" refFor="ch" refForName="rect1" fact="0.5"/>
              <dgm:constr type="t" for="ch" forName="rect1ParTx" refType="t" refFor="ch" refForName="rect1"/>
              <dgm:constr type="b" for="ch" forName="rect1ParTx" refType="b" refFor="ch" refForName="rect1"/>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5" axis="ch" ptType="node" func="cnt" op="equ" val="2">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rect2ParTx" refType="r" refFor="ch" refForName="space"/>
              <dgm:constr type="w" for="ch" forName="rect2ParTx" refType="w" refFor="ch" refForName="rect2" fact="0.5"/>
              <dgm:constr type="t" for="ch" forName="rect2ParTx" refType="t" refFor="ch" refForName="rect2"/>
              <dgm:constr type="b" for="ch" forName="rect2ParTx" refType="b" refFor="ch" refForName="rect2"/>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b" refFor="ch" refForName="rect2"/>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6" axis="ch" ptType="node" func="cnt" op="equ" val="3">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rect3ParTx" refType="r" refFor="ch" refForName="space"/>
              <dgm:constr type="w" for="ch" forName="rect3ParTx" refType="w" refFor="ch" refForName="rect3" fact="0.5"/>
              <dgm:constr type="t" for="ch" forName="rect3ParTx" refType="t" refFor="ch" refForName="rect3"/>
              <dgm:constr type="b" for="ch" forName="rect3ParTx" refType="b" refFor="ch" refForName="rect3"/>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b" refFor="ch" refForName="rect3"/>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7" axis="ch" ptType="node" func="cnt" op="equ" val="4">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rect4ParTx" refType="r" refFor="ch" refForName="space"/>
              <dgm:constr type="w" for="ch" forName="rect4ParTx" refType="w" refFor="ch" refForName="rect4" fact="0.5"/>
              <dgm:constr type="t" for="ch" forName="rect4ParTx" refType="t" refFor="ch" refForName="rect4"/>
              <dgm:constr type="b" for="ch" forName="rect4ParTx" refType="b" refFor="ch" refForName="rect4"/>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b" refFor="ch" refForName="rect4"/>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8" axis="ch" ptType="node" func="cnt" op="equ" val="5">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rect5ParTx" refType="r" refFor="ch" refForName="space"/>
              <dgm:constr type="w" for="ch" forName="rect5ParTx" refType="w" refFor="ch" refForName="rect5" fact="0.5"/>
              <dgm:constr type="t" for="ch" forName="rect5ParTx" refType="t" refFor="ch" refForName="rect5"/>
              <dgm:constr type="b" for="ch" forName="rect5ParTx" refType="b" refFor="ch" refForName="rect5"/>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b" refFor="ch" refForName="rect5"/>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9" axis="ch" ptType="node" func="cnt" op="equ" val="6">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rect6ParTx" refType="r" refFor="ch" refForName="space"/>
              <dgm:constr type="w" for="ch" forName="rect6ParTx" refType="w" refFor="ch" refForName="rect6" fact="0.5"/>
              <dgm:constr type="t" for="ch" forName="rect6ParTx" refType="t" refFor="ch" refForName="rect6"/>
              <dgm:constr type="b" for="ch" forName="rect6ParTx" refType="b" refFor="ch" refForName="rect6"/>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b" refFor="ch" refForName="rect6"/>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10" axis="ch" ptType="node" func="cnt" op="gte" val="7">
            <dgm:constrLst>
              <dgm:constr type="userA" refType="w" fact="0.3"/>
              <dgm:constr type="w" for="ch" forName="circle1" refType="userA" fact="2"/>
              <dgm:constr type="h" for="ch" forName="circle1" refType="w" refFor="ch" refForName="circle1" op="equ"/>
              <dgm:constr type="l" for="ch" forName="circle1"/>
              <dgm:constr type="ctrY" for="ch" forName="circle1" refType="h" fact="0.5"/>
              <dgm:constr type="l" for="ch" forName="space" refType="ctrX" refFor="ch" refForName="circle1"/>
              <dgm:constr type="w" for="ch" forName="space"/>
              <dgm:constr type="h" for="ch" forName="space" refType="h" refFor="ch" refForName="circle1"/>
              <dgm:constr type="b" for="ch" forName="space" refType="b" refFor="ch" refForName="circle1"/>
              <dgm:constr type="l" for="ch" forName="rect1" refType="r" refFor="ch" refForName="space"/>
              <dgm:constr type="r" for="ch" forName="rect1" refType="w"/>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l"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l" for="ch" forName="rect2" refType="r" refFor="ch" refForName="space"/>
              <dgm:constr type="r" for="ch" forName="rect2" refType="w"/>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l"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l" for="ch" forName="rect3" refType="r" refFor="ch" refForName="space"/>
              <dgm:constr type="r" for="ch" forName="rect3" refType="w"/>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l"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l" for="ch" forName="rect4" refType="r" refFor="ch" refForName="space"/>
              <dgm:constr type="r" for="ch" forName="rect4" refType="w"/>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l"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l" for="ch" forName="rect5" refType="r" refFor="ch" refForName="space"/>
              <dgm:constr type="r" for="ch" forName="rect5" refType="w"/>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l"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l" for="ch" forName="rect6" refType="r" refFor="ch" refForName="space"/>
              <dgm:constr type="r" for="ch" forName="rect6" refType="w"/>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l"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l" for="ch" forName="rect7" refType="r" refFor="ch" refForName="space"/>
              <dgm:constr type="r" for="ch" forName="rect7" refType="w"/>
              <dgm:constr type="h" for="ch" forName="rect7" refType="h" refFor="ch" refForName="circle7"/>
              <dgm:constr type="hOff" for="ch" forName="rect7" refType="hOff" refFor="ch" refForName="circle7"/>
              <dgm:constr type="b" for="ch" forName="rect7" refType="b" refFor="ch" refForName="circle7"/>
              <dgm:constr type="l" for="ch" forName="rect7ParTx" refType="r" refFor="ch" refForName="space"/>
              <dgm:constr type="w" for="ch" forName="rect7ParTx" refType="w" refFor="ch" refForName="rect7" fact="0.5"/>
              <dgm:constr type="t" for="ch" forName="rect7ParTx" refType="t" refFor="ch" refForName="rect7"/>
              <dgm:constr type="b" for="ch" forName="rect7ParTx" refType="b" refFor="ch" refForName="rect7"/>
              <dgm:constr type="l" for="ch" forName="rect7ChTx" refType="r" refFor="ch" refForName="rect7ParTx"/>
              <dgm:constr type="w" for="ch" forName="rect7ChTx" refType="w" refFor="ch" refForName="rect7ParTx"/>
              <dgm:constr type="t" for="ch" forName="rect7ChTx" refType="t" refFor="ch" refForName="rect7ParTx"/>
              <dgm:constr type="b" for="ch" forName="rect7ChTx" refType="b" refFor="ch" refForName="rect7ParTx"/>
              <dgm:constr type="l" for="ch" forName="rect7ParTxNoCh" refType="r" refFor="ch" refForName="space"/>
              <dgm:constr type="w" for="ch" forName="rect7ParTxNoCh" refType="w" refFor="ch" refForName="rect7"/>
              <dgm:constr type="t" for="ch" forName="rect7ParTxNoCh" refType="t" refFor="ch" refForName="rect7"/>
              <dgm:constr type="b" for="ch" forName="rect7ParTxNoCh" refType="b" refFor="ch" refForName="rect7"/>
              <dgm:constr type="l" for="ch" forName="rect1ParTx" refType="r" refFor="ch" refForName="space"/>
              <dgm:constr type="w" for="ch" forName="rect1ParTx" refType="w" refFor="ch" refForName="rect1" fact="0.5"/>
              <dgm:constr type="t" for="ch" forName="rect1ParTx" refType="t" refFor="ch" refForName="rect1"/>
              <dgm:constr type="b" for="ch" forName="rect1ParTx" refType="t" refFor="ch" refForName="rect2"/>
              <dgm:constr type="l" for="ch" forName="rect1ChTx" refType="r" refFor="ch" refForName="rect1ParTx"/>
              <dgm:constr type="w" for="ch" forName="rect1ChTx" refType="w" refFor="ch" refForName="rect1ParTx"/>
              <dgm:constr type="t" for="ch" forName="rect1ChTx" refType="t" refFor="ch" refForName="rect1ParTx"/>
              <dgm:constr type="b" for="ch" forName="rect1ChTx" refType="b" refFor="ch" refForName="rect1ParTx"/>
              <dgm:constr type="l" for="ch" forName="rect1ParTxNoCh" refType="r" refFor="ch" refForName="space"/>
              <dgm:constr type="w" for="ch" forName="rect1ParTxNoCh" refType="w" refFor="ch" refForName="rect1"/>
              <dgm:constr type="t" for="ch" forName="rect1ParTxNoCh" refType="t" refFor="ch" refForName="rect1"/>
              <dgm:constr type="b" for="ch" forName="rect1ParTxNoCh" refType="t" refFor="ch" refForName="rect2"/>
              <dgm:constr type="l" for="ch" forName="rect2ParTx" refType="r" refFor="ch" refForName="space"/>
              <dgm:constr type="w" for="ch" forName="rect2ParTx" refType="w" refFor="ch" refForName="rect2" fact="0.5"/>
              <dgm:constr type="t" for="ch" forName="rect2ParTx" refType="t" refFor="ch" refForName="rect2"/>
              <dgm:constr type="b" for="ch" forName="rect2ParTx" refType="t" refFor="ch" refForName="rect3"/>
              <dgm:constr type="l" for="ch" forName="rect2ChTx" refType="r" refFor="ch" refForName="rect2ParTx"/>
              <dgm:constr type="w" for="ch" forName="rect2ChTx" refType="w" refFor="ch" refForName="rect2ParTx"/>
              <dgm:constr type="t" for="ch" forName="rect2ChTx" refType="t" refFor="ch" refForName="rect2ParTx"/>
              <dgm:constr type="b" for="ch" forName="rect2ChTx" refType="b" refFor="ch" refForName="rect2ParTx"/>
              <dgm:constr type="l" for="ch" forName="rect2ParTxNoCh" refType="r" refFor="ch" refForName="space"/>
              <dgm:constr type="w" for="ch" forName="rect2ParTxNoCh" refType="w" refFor="ch" refForName="rect2"/>
              <dgm:constr type="t" for="ch" forName="rect2ParTxNoCh" refType="t" refFor="ch" refForName="rect2"/>
              <dgm:constr type="b" for="ch" forName="rect2ParTxNoCh" refType="t" refFor="ch" refForName="rect3"/>
              <dgm:constr type="l" for="ch" forName="rect3ParTx" refType="r" refFor="ch" refForName="space"/>
              <dgm:constr type="w" for="ch" forName="rect3ParTx" refType="w" refFor="ch" refForName="rect3" fact="0.5"/>
              <dgm:constr type="t" for="ch" forName="rect3ParTx" refType="t" refFor="ch" refForName="rect3"/>
              <dgm:constr type="b" for="ch" forName="rect3ParTx" refType="t" refFor="ch" refForName="rect4"/>
              <dgm:constr type="l" for="ch" forName="rect3ChTx" refType="r" refFor="ch" refForName="rect3ParTx"/>
              <dgm:constr type="w" for="ch" forName="rect3ChTx" refType="w" refFor="ch" refForName="rect3ParTx"/>
              <dgm:constr type="t" for="ch" forName="rect3ChTx" refType="t" refFor="ch" refForName="rect3ParTx"/>
              <dgm:constr type="b" for="ch" forName="rect3ChTx" refType="b" refFor="ch" refForName="rect3ParTx"/>
              <dgm:constr type="l" for="ch" forName="rect3ParTxNoCh" refType="r" refFor="ch" refForName="space"/>
              <dgm:constr type="w" for="ch" forName="rect3ParTxNoCh" refType="w" refFor="ch" refForName="rect3"/>
              <dgm:constr type="t" for="ch" forName="rect3ParTxNoCh" refType="t" refFor="ch" refForName="rect3"/>
              <dgm:constr type="b" for="ch" forName="rect3ParTxNoCh" refType="t" refFor="ch" refForName="rect4"/>
              <dgm:constr type="l" for="ch" forName="rect4ParTx" refType="r" refFor="ch" refForName="space"/>
              <dgm:constr type="w" for="ch" forName="rect4ParTx" refType="w" refFor="ch" refForName="rect4" fact="0.5"/>
              <dgm:constr type="t" for="ch" forName="rect4ParTx" refType="t" refFor="ch" refForName="rect4"/>
              <dgm:constr type="b" for="ch" forName="rect4ParTx" refType="t" refFor="ch" refForName="rect5"/>
              <dgm:constr type="l" for="ch" forName="rect4ChTx" refType="r" refFor="ch" refForName="rect4ParTx"/>
              <dgm:constr type="w" for="ch" forName="rect4ChTx" refType="w" refFor="ch" refForName="rect4ParTx"/>
              <dgm:constr type="t" for="ch" forName="rect4ChTx" refType="t" refFor="ch" refForName="rect4ParTx"/>
              <dgm:constr type="b" for="ch" forName="rect4ChTx" refType="b" refFor="ch" refForName="rect4ParTx"/>
              <dgm:constr type="l" for="ch" forName="rect4ParTxNoCh" refType="r" refFor="ch" refForName="space"/>
              <dgm:constr type="w" for="ch" forName="rect4ParTxNoCh" refType="w" refFor="ch" refForName="rect4"/>
              <dgm:constr type="t" for="ch" forName="rect4ParTxNoCh" refType="t" refFor="ch" refForName="rect4"/>
              <dgm:constr type="b" for="ch" forName="rect4ParTxNoCh" refType="t" refFor="ch" refForName="rect5"/>
              <dgm:constr type="l" for="ch" forName="rect5ParTx" refType="r" refFor="ch" refForName="space"/>
              <dgm:constr type="w" for="ch" forName="rect5ParTx" refType="w" refFor="ch" refForName="rect5" fact="0.5"/>
              <dgm:constr type="t" for="ch" forName="rect5ParTx" refType="t" refFor="ch" refForName="rect5"/>
              <dgm:constr type="b" for="ch" forName="rect5ParTx" refType="t" refFor="ch" refForName="rect6"/>
              <dgm:constr type="l" for="ch" forName="rect5ChTx" refType="r" refFor="ch" refForName="rect5ParTx"/>
              <dgm:constr type="w" for="ch" forName="rect5ChTx" refType="w" refFor="ch" refForName="rect5ParTx"/>
              <dgm:constr type="t" for="ch" forName="rect5ChTx" refType="t" refFor="ch" refForName="rect5ParTx"/>
              <dgm:constr type="b" for="ch" forName="rect5ChTx" refType="b" refFor="ch" refForName="rect5ParTx"/>
              <dgm:constr type="l" for="ch" forName="rect5ParTxNoCh" refType="r" refFor="ch" refForName="space"/>
              <dgm:constr type="w" for="ch" forName="rect5ParTxNoCh" refType="w" refFor="ch" refForName="rect5"/>
              <dgm:constr type="t" for="ch" forName="rect5ParTxNoCh" refType="t" refFor="ch" refForName="rect5"/>
              <dgm:constr type="b" for="ch" forName="rect5ParTxNoCh" refType="t" refFor="ch" refForName="rect6"/>
              <dgm:constr type="l" for="ch" forName="rect6ParTx" refType="r" refFor="ch" refForName="space"/>
              <dgm:constr type="w" for="ch" forName="rect6ParTx" refType="w" refFor="ch" refForName="rect6" fact="0.5"/>
              <dgm:constr type="t" for="ch" forName="rect6ParTx" refType="t" refFor="ch" refForName="rect6"/>
              <dgm:constr type="b" for="ch" forName="rect6ParTx" refType="t" refFor="ch" refForName="rect7"/>
              <dgm:constr type="l" for="ch" forName="rect6ChTx" refType="r" refFor="ch" refForName="rect6ParTx"/>
              <dgm:constr type="w" for="ch" forName="rect6ChTx" refType="w" refFor="ch" refForName="rect6ParTx"/>
              <dgm:constr type="t" for="ch" forName="rect6ChTx" refType="t" refFor="ch" refForName="rect6ParTx"/>
              <dgm:constr type="b" for="ch" forName="rect6ChTx" refType="b" refFor="ch" refForName="rect6ParTx"/>
              <dgm:constr type="l" for="ch" forName="rect6ParTxNoCh" refType="r"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11">
            <dgm:constrLst/>
          </dgm:else>
        </dgm:choose>
      </dgm:if>
      <dgm:else name="Name12">
        <dgm:choose name="Name13">
          <dgm:if name="Name14" axis="ch" ptType="node" func="cnt" op="equ" val="1">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r" for="ch" forName="rect1ParTx" refType="l" refFor="ch" refForName="space"/>
              <dgm:constr type="w" for="ch" forName="rect1ParTx" refType="w" refFor="ch" refForName="rect1" fact="0.5"/>
              <dgm:constr type="t" for="ch" forName="rect1ParTx" refType="t" refFor="ch" refForName="rect1"/>
              <dgm:constr type="b" for="ch" forName="rect1ParTx" refType="b" refFor="ch" refForName="rect1"/>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b" refFor="ch" refForName="rect1"/>
              <dgm:constr type="primFontSz" for="ch" op="equ" val="65"/>
              <dgm:constr type="secFontSz" for="ch" op="equ" val="65"/>
            </dgm:constrLst>
          </dgm:if>
          <dgm:if name="Name15" axis="ch" ptType="node" func="cnt" op="equ" val="2">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5"/>
              <dgm:constr type="hOff" for="ch" forName="circle2" refType="h" refFor="ch" refForName="vertSpace2" fact="-0.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r" for="ch" forName="rect2ParTx" refType="l" refFor="ch" refForName="space"/>
              <dgm:constr type="w" for="ch" forName="rect2ParTx" refType="w" refFor="ch" refForName="rect2" fact="0.5"/>
              <dgm:constr type="t" for="ch" forName="rect2ParTx" refType="t" refFor="ch" refForName="rect2"/>
              <dgm:constr type="b" for="ch" forName="rect2ParTx" refType="b" refFor="ch" refForName="rect2"/>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b" refFor="ch" refForName="rect2"/>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primFontSz" for="ch" op="equ" val="65"/>
              <dgm:constr type="secFontSz" for="ch" op="equ" val="65"/>
            </dgm:constrLst>
          </dgm:if>
          <dgm:if name="Name16" axis="ch" ptType="node" func="cnt" op="equ" val="3">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66667"/>
              <dgm:constr type="hOff" for="ch" forName="circle2" refType="h" refFor="ch" refForName="vertSpace2" fact="-0.33333"/>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33333"/>
              <dgm:constr type="hOff" for="ch" forName="circle3" refType="h" refFor="ch" refForName="vertSpace2" fact="-0.66667"/>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r" for="ch" forName="rect3ParTx" refType="l" refFor="ch" refForName="space"/>
              <dgm:constr type="w" for="ch" forName="rect3ParTx" refType="w" refFor="ch" refForName="rect3" fact="0.5"/>
              <dgm:constr type="t" for="ch" forName="rect3ParTx" refType="t" refFor="ch" refForName="rect3"/>
              <dgm:constr type="b" for="ch" forName="rect3ParTx" refType="b" refFor="ch" refForName="rect3"/>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b" refFor="ch" refForName="rect3"/>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primFontSz" for="ch" op="equ" val="65"/>
              <dgm:constr type="secFontSz" for="ch" op="equ" val="65"/>
            </dgm:constrLst>
          </dgm:if>
          <dgm:if name="Name17" axis="ch" ptType="node" func="cnt" op="equ" val="4">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75"/>
              <dgm:constr type="hOff" for="ch" forName="circle2" refType="h" refFor="ch" refForName="vertSpace2" fact="-0.25"/>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5"/>
              <dgm:constr type="hOff" for="ch" forName="circle3" refType="h" refFor="ch" refForName="vertSpace2" fact="-0.5"/>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25"/>
              <dgm:constr type="hOff" for="ch" forName="circle4" refType="h" refFor="ch" refForName="vertSpace2" fact="-0.7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r" for="ch" forName="rect4ParTx" refType="l" refFor="ch" refForName="space"/>
              <dgm:constr type="w" for="ch" forName="rect4ParTx" refType="w" refFor="ch" refForName="rect4" fact="0.5"/>
              <dgm:constr type="t" for="ch" forName="rect4ParTx" refType="t" refFor="ch" refForName="rect4"/>
              <dgm:constr type="b" for="ch" forName="rect4ParTx" refType="b" refFor="ch" refForName="rect4"/>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b" refFor="ch" refForName="rect4"/>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primFontSz" for="ch" op="equ" val="65"/>
              <dgm:constr type="secFontSz" for="ch" op="equ" val="65"/>
            </dgm:constrLst>
          </dgm:if>
          <dgm:if name="Name18" axis="ch" ptType="node" func="cnt" op="equ" val="5">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
              <dgm:constr type="hOff" for="ch" forName="circle2" refType="h" refFor="ch" refForName="vertSpace2" fact="-0.2"/>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
              <dgm:constr type="hOff" for="ch" forName="circle3" refType="h" refFor="ch" refForName="vertSpace2" fact="-0.4"/>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4"/>
              <dgm:constr type="hOff" for="ch" forName="circle4" refType="h" refFor="ch" refForName="vertSpace2" fact="-0.6"/>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2"/>
              <dgm:constr type="hOff" for="ch" forName="circle5" refType="h" refFor="ch" refForName="vertSpace2" fact="-0.8"/>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r" for="ch" forName="rect5ParTx" refType="l" refFor="ch" refForName="space"/>
              <dgm:constr type="w" for="ch" forName="rect5ParTx" refType="w" refFor="ch" refForName="rect5" fact="0.5"/>
              <dgm:constr type="t" for="ch" forName="rect5ParTx" refType="t" refFor="ch" refForName="rect5"/>
              <dgm:constr type="b" for="ch" forName="rect5ParTx" refType="b" refFor="ch" refForName="rect5"/>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b" refFor="ch" refForName="rect5"/>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primFontSz" for="ch" op="equ" val="65"/>
              <dgm:constr type="secFontSz" for="ch" op="equ" val="65"/>
            </dgm:constrLst>
          </dgm:if>
          <dgm:if name="Name19" axis="ch" ptType="node" func="cnt" op="equ" val="6">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3333"/>
              <dgm:constr type="hOff" for="ch" forName="circle2" refType="h" refFor="ch" refForName="vertSpace2" fact="-0.16667"/>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66667"/>
              <dgm:constr type="hOff" for="ch" forName="circle3" refType="h" refFor="ch" refForName="vertSpace2" fact="-0.33333"/>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
              <dgm:constr type="hOff" for="ch" forName="circle4" refType="h" refFor="ch" refForName="vertSpace2" fact="-0.5"/>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33333"/>
              <dgm:constr type="hOff" for="ch" forName="circle5" refType="h" refFor="ch" refForName="vertSpace2" fact="-0.66667"/>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16667"/>
              <dgm:constr type="hOff" for="ch" forName="circle6" refType="h" refFor="ch" refForName="vertSpace2" fact="-0.83333"/>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r" for="ch" forName="rect6ParTx" refType="l" refFor="ch" refForName="space"/>
              <dgm:constr type="w" for="ch" forName="rect6ParTx" refType="w" refFor="ch" refForName="rect6" fact="0.5"/>
              <dgm:constr type="t" for="ch" forName="rect6ParTx" refType="t" refFor="ch" refForName="rect6"/>
              <dgm:constr type="b" for="ch" forName="rect6ParTx" refType="b" refFor="ch" refForName="rect6"/>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b" refFor="ch" refForName="rect6"/>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primFontSz" for="ch" op="equ" val="65"/>
              <dgm:constr type="secFontSz" for="ch" op="equ" val="65"/>
            </dgm:constrLst>
          </dgm:if>
          <dgm:if name="Name20" axis="ch" ptType="node" func="cnt" op="gte" val="7">
            <dgm:constrLst>
              <dgm:constr type="userA" refType="w" fact="0.3"/>
              <dgm:constr type="w" for="ch" forName="circle1" refType="userA" fact="2"/>
              <dgm:constr type="h" for="ch" forName="circle1" refType="w" refFor="ch" refForName="circle1" op="equ"/>
              <dgm:constr type="r" for="ch" forName="circle1" refType="w"/>
              <dgm:constr type="ctrY" for="ch" forName="circle1" refType="h" fact="0.5"/>
              <dgm:constr type="r" for="ch" forName="space" refType="ctrX" refFor="ch" refForName="circle1"/>
              <dgm:constr type="w" for="ch" forName="space"/>
              <dgm:constr type="h" for="ch" forName="space" refType="h" refFor="ch" refForName="circle1"/>
              <dgm:constr type="b" for="ch" forName="space" refType="b" refFor="ch" refForName="circle1"/>
              <dgm:constr type="r" for="ch" forName="rect1" refType="l" refFor="ch" refForName="space"/>
              <dgm:constr type="l" for="ch" forName="rect1"/>
              <dgm:constr type="h" for="ch" forName="rect1" refType="h" refFor="ch" refForName="circle1"/>
              <dgm:constr type="b" for="ch" forName="rect1" refType="b" refFor="ch" refForName="circle1"/>
              <dgm:constr type="l" for="ch" forName="vertSpace2"/>
              <dgm:constr type="w" for="ch" forName="vertSpace2" refType="w"/>
              <dgm:constr type="h" for="ch" forName="vertSpace2" refType="h" refFor="ch" refForName="circle1" fact="0.05"/>
              <dgm:constr type="b" for="ch" forName="vertSpace2" refType="b" refFor="ch" refForName="circle1"/>
              <dgm:constr type="ctrX" for="ch" forName="circle2" refType="r" refFor="ch" refForName="space"/>
              <dgm:constr type="h" for="ch" forName="circle2" refType="h" refFor="ch" refForName="circle1" fact="0.85714"/>
              <dgm:constr type="hOff" for="ch" forName="circle2" refType="h" refFor="ch" refForName="vertSpace2" fact="-0.14286"/>
              <dgm:constr type="w" for="ch" forName="circle2" refType="h" refFor="ch" refForName="circle2" op="equ"/>
              <dgm:constr type="wOff" for="ch" forName="circle2" refType="hOff" refFor="ch" refForName="circle2" op="equ"/>
              <dgm:constr type="b" for="ch" forName="circle2" refType="t" refFor="ch" refForName="vertSpace2"/>
              <dgm:constr type="r" for="ch" forName="rect2" refType="l" refFor="ch" refForName="space"/>
              <dgm:constr type="l" for="ch" forName="rect2"/>
              <dgm:constr type="h" for="ch" forName="rect2" refType="h" refFor="ch" refForName="circle2"/>
              <dgm:constr type="hOff" for="ch" forName="rect2" refType="hOff" refFor="ch" refForName="circle2"/>
              <dgm:constr type="b" for="ch" forName="rect2" refType="b" refFor="ch" refForName="circle2"/>
              <dgm:constr type="l" for="ch" forName="vertSpace3"/>
              <dgm:constr type="w" for="ch" forName="vertSpace3" refType="w"/>
              <dgm:constr type="h" for="ch" forName="vertSpace3" refType="h" refFor="ch" refForName="vertSpace2"/>
              <dgm:constr type="b" for="ch" forName="vertSpace3" refType="t" refFor="ch" refForName="vertSpace2"/>
              <dgm:constr type="ctrX" for="ch" forName="circle3" refType="r" refFor="ch" refForName="space"/>
              <dgm:constr type="h" for="ch" forName="circle3" refType="h" refFor="ch" refForName="circle1" fact="0.71429"/>
              <dgm:constr type="hOff" for="ch" forName="circle3" refType="h" refFor="ch" refForName="vertSpace2" fact="-0.28571"/>
              <dgm:constr type="w" for="ch" forName="circle3" refType="h" refFor="ch" refForName="circle3" op="equ"/>
              <dgm:constr type="wOff" for="ch" forName="circle3" refType="hOff" refFor="ch" refForName="circle3" op="equ"/>
              <dgm:constr type="b" for="ch" forName="circle3" refType="t" refFor="ch" refForName="vertSpace3"/>
              <dgm:constr type="r" for="ch" forName="rect3" refType="l" refFor="ch" refForName="space"/>
              <dgm:constr type="l" for="ch" forName="rect3"/>
              <dgm:constr type="h" for="ch" forName="rect3" refType="h" refFor="ch" refForName="circle3"/>
              <dgm:constr type="hOff" for="ch" forName="rect3" refType="hOff" refFor="ch" refForName="circle3"/>
              <dgm:constr type="b" for="ch" forName="rect3" refType="b" refFor="ch" refForName="circle3"/>
              <dgm:constr type="l" for="ch" forName="vertSpace4"/>
              <dgm:constr type="w" for="ch" forName="vertSpace4" refType="w"/>
              <dgm:constr type="h" for="ch" forName="vertSpace4" refType="h" refFor="ch" refForName="vertSpace3"/>
              <dgm:constr type="b" for="ch" forName="vertSpace4" refType="t" refFor="ch" refForName="vertSpace3"/>
              <dgm:constr type="ctrX" for="ch" forName="circle4" refType="r" refFor="ch" refForName="space"/>
              <dgm:constr type="h" for="ch" forName="circle4" refType="h" refFor="ch" refForName="circle1" fact="0.57143"/>
              <dgm:constr type="hOff" for="ch" forName="circle4" refType="h" refFor="ch" refForName="vertSpace2" fact="-0.42857"/>
              <dgm:constr type="w" for="ch" forName="circle4" refType="h" refFor="ch" refForName="circle4" op="equ"/>
              <dgm:constr type="wOff" for="ch" forName="circle4" refType="hOff" refFor="ch" refForName="circle4" op="equ"/>
              <dgm:constr type="b" for="ch" forName="circle4" refType="t" refFor="ch" refForName="vertSpace4"/>
              <dgm:constr type="r" for="ch" forName="rect4" refType="l" refFor="ch" refForName="space"/>
              <dgm:constr type="l" for="ch" forName="rect4"/>
              <dgm:constr type="h" for="ch" forName="rect4" refType="h" refFor="ch" refForName="circle4"/>
              <dgm:constr type="hOff" for="ch" forName="rect4" refType="hOff" refFor="ch" refForName="circle4"/>
              <dgm:constr type="b" for="ch" forName="rect4" refType="b" refFor="ch" refForName="circle4"/>
              <dgm:constr type="l" for="ch" forName="vertSpace5"/>
              <dgm:constr type="w" for="ch" forName="vertSpace5" refType="w"/>
              <dgm:constr type="h" for="ch" forName="vertSpace5" refType="h" refFor="ch" refForName="vertSpace4"/>
              <dgm:constr type="b" for="ch" forName="vertSpace5" refType="t" refFor="ch" refForName="vertSpace4"/>
              <dgm:constr type="ctrX" for="ch" forName="circle5" refType="r" refFor="ch" refForName="space"/>
              <dgm:constr type="h" for="ch" forName="circle5" refType="h" refFor="ch" refForName="circle1" fact="0.42857"/>
              <dgm:constr type="hOff" for="ch" forName="circle5" refType="h" refFor="ch" refForName="vertSpace2" fact="-0.57143"/>
              <dgm:constr type="w" for="ch" forName="circle5" refType="h" refFor="ch" refForName="circle5" op="equ"/>
              <dgm:constr type="wOff" for="ch" forName="circle5" refType="hOff" refFor="ch" refForName="circle5" op="equ"/>
              <dgm:constr type="b" for="ch" forName="circle5" refType="t" refFor="ch" refForName="vertSpace5"/>
              <dgm:constr type="r" for="ch" forName="rect5" refType="l" refFor="ch" refForName="space"/>
              <dgm:constr type="l" for="ch" forName="rect5"/>
              <dgm:constr type="h" for="ch" forName="rect5" refType="h" refFor="ch" refForName="circle5"/>
              <dgm:constr type="hOff" for="ch" forName="rect5" refType="hOff" refFor="ch" refForName="circle5"/>
              <dgm:constr type="b" for="ch" forName="rect5" refType="b" refFor="ch" refForName="circle5"/>
              <dgm:constr type="l" for="ch" forName="vertSpace6"/>
              <dgm:constr type="w" for="ch" forName="vertSpace6" refType="w"/>
              <dgm:constr type="h" for="ch" forName="vertSpace6" refType="h" refFor="ch" refForName="vertSpace5"/>
              <dgm:constr type="b" for="ch" forName="vertSpace6" refType="t" refFor="ch" refForName="vertSpace5"/>
              <dgm:constr type="ctrX" for="ch" forName="circle6" refType="r" refFor="ch" refForName="space"/>
              <dgm:constr type="h" for="ch" forName="circle6" refType="h" refFor="ch" refForName="circle1" fact="0.28571"/>
              <dgm:constr type="hOff" for="ch" forName="circle6" refType="h" refFor="ch" refForName="vertSpace2" fact="-0.71429"/>
              <dgm:constr type="w" for="ch" forName="circle6" refType="h" refFor="ch" refForName="circle6" op="equ"/>
              <dgm:constr type="wOff" for="ch" forName="circle6" refType="hOff" refFor="ch" refForName="circle6" op="equ"/>
              <dgm:constr type="b" for="ch" forName="circle6" refType="t" refFor="ch" refForName="vertSpace6"/>
              <dgm:constr type="r" for="ch" forName="rect6" refType="l" refFor="ch" refForName="space"/>
              <dgm:constr type="l" for="ch" forName="rect6"/>
              <dgm:constr type="h" for="ch" forName="rect6" refType="h" refFor="ch" refForName="circle6"/>
              <dgm:constr type="hOff" for="ch" forName="rect6" refType="hOff" refFor="ch" refForName="circle6"/>
              <dgm:constr type="b" for="ch" forName="rect6" refType="b" refFor="ch" refForName="circle6"/>
              <dgm:constr type="l" for="ch" forName="vertSpace7"/>
              <dgm:constr type="w" for="ch" forName="vertSpace7" refType="w"/>
              <dgm:constr type="h" for="ch" forName="vertSpace7" refType="h" refFor="ch" refForName="vertSpace6"/>
              <dgm:constr type="b" for="ch" forName="vertSpace7" refType="t" refFor="ch" refForName="vertSpace6"/>
              <dgm:constr type="ctrX" for="ch" forName="circle7" refType="r" refFor="ch" refForName="space"/>
              <dgm:constr type="h" for="ch" forName="circle7" refType="h" refFor="ch" refForName="circle1" fact="0.14286"/>
              <dgm:constr type="hOff" for="ch" forName="circle7" refType="h" refFor="ch" refForName="vertSpace2" fact="-0.85714"/>
              <dgm:constr type="w" for="ch" forName="circle7" refType="h" refFor="ch" refForName="circle7" op="equ"/>
              <dgm:constr type="wOff" for="ch" forName="circle7" refType="hOff" refFor="ch" refForName="circle7" op="equ"/>
              <dgm:constr type="b" for="ch" forName="circle7" refType="t" refFor="ch" refForName="vertSpace7"/>
              <dgm:constr type="r" for="ch" forName="rect7" refType="l" refFor="ch" refForName="space"/>
              <dgm:constr type="l" for="ch" forName="rect7"/>
              <dgm:constr type="h" for="ch" forName="rect7" refType="h" refFor="ch" refForName="circle7"/>
              <dgm:constr type="hOff" for="ch" forName="rect7" refType="hOff" refFor="ch" refForName="circle7"/>
              <dgm:constr type="b" for="ch" forName="rect7" refType="b" refFor="ch" refForName="circle7"/>
              <dgm:constr type="r" for="ch" forName="rect7ParTx" refType="l" refFor="ch" refForName="space"/>
              <dgm:constr type="w" for="ch" forName="rect7ParTx" refType="w" refFor="ch" refForName="rect7" fact="0.5"/>
              <dgm:constr type="t" for="ch" forName="rect7ParTx" refType="t" refFor="ch" refForName="rect7"/>
              <dgm:constr type="b" for="ch" forName="rect7ParTx" refType="b" refFor="ch" refForName="rect7"/>
              <dgm:constr type="r" for="ch" forName="rect7ChTx" refType="l" refFor="ch" refForName="rect7ParTx"/>
              <dgm:constr type="w" for="ch" forName="rect7ChTx" refType="w" refFor="ch" refForName="rect7ParTx"/>
              <dgm:constr type="t" for="ch" forName="rect7ChTx" refType="t" refFor="ch" refForName="rect7ParTx"/>
              <dgm:constr type="b" for="ch" forName="rect7ChTx" refType="b" refFor="ch" refForName="rect7ParTx"/>
              <dgm:constr type="r" for="ch" forName="rect7ParTxNoCh" refType="l" refFor="ch" refForName="space"/>
              <dgm:constr type="w" for="ch" forName="rect7ParTxNoCh" refType="w" refFor="ch" refForName="rect7"/>
              <dgm:constr type="t" for="ch" forName="rect7ParTxNoCh" refType="t" refFor="ch" refForName="rect7"/>
              <dgm:constr type="b" for="ch" forName="rect7ParTxNoCh" refType="b" refFor="ch" refForName="rect7"/>
              <dgm:constr type="r" for="ch" forName="rect1ParTx" refType="l" refFor="ch" refForName="space"/>
              <dgm:constr type="w" for="ch" forName="rect1ParTx" refType="w" refFor="ch" refForName="rect1" fact="0.5"/>
              <dgm:constr type="t" for="ch" forName="rect1ParTx" refType="t" refFor="ch" refForName="rect1"/>
              <dgm:constr type="b" for="ch" forName="rect1ParTx" refType="t" refFor="ch" refForName="rect2"/>
              <dgm:constr type="r" for="ch" forName="rect1ChTx" refType="l" refFor="ch" refForName="rect1ParTx"/>
              <dgm:constr type="w" for="ch" forName="rect1ChTx" refType="w" refFor="ch" refForName="rect1ParTx"/>
              <dgm:constr type="t" for="ch" forName="rect1ChTx" refType="t" refFor="ch" refForName="rect1ParTx"/>
              <dgm:constr type="b" for="ch" forName="rect1ChTx" refType="b" refFor="ch" refForName="rect1ParTx"/>
              <dgm:constr type="r" for="ch" forName="rect1ParTxNoCh" refType="l" refFor="ch" refForName="space"/>
              <dgm:constr type="w" for="ch" forName="rect1ParTxNoCh" refType="w" refFor="ch" refForName="rect1"/>
              <dgm:constr type="t" for="ch" forName="rect1ParTxNoCh" refType="t" refFor="ch" refForName="rect1"/>
              <dgm:constr type="b" for="ch" forName="rect1ParTxNoCh" refType="t" refFor="ch" refForName="rect2"/>
              <dgm:constr type="r" for="ch" forName="rect2ParTx" refType="l" refFor="ch" refForName="space"/>
              <dgm:constr type="w" for="ch" forName="rect2ParTx" refType="w" refFor="ch" refForName="rect2" fact="0.5"/>
              <dgm:constr type="t" for="ch" forName="rect2ParTx" refType="t" refFor="ch" refForName="rect2"/>
              <dgm:constr type="b" for="ch" forName="rect2ParTx" refType="t" refFor="ch" refForName="rect3"/>
              <dgm:constr type="r" for="ch" forName="rect2ChTx" refType="l" refFor="ch" refForName="rect2ParTx"/>
              <dgm:constr type="w" for="ch" forName="rect2ChTx" refType="w" refFor="ch" refForName="rect2ParTx"/>
              <dgm:constr type="t" for="ch" forName="rect2ChTx" refType="t" refFor="ch" refForName="rect2ParTx"/>
              <dgm:constr type="b" for="ch" forName="rect2ChTx" refType="b" refFor="ch" refForName="rect2ParTx"/>
              <dgm:constr type="r" for="ch" forName="rect2ParTxNoCh" refType="l" refFor="ch" refForName="space"/>
              <dgm:constr type="w" for="ch" forName="rect2ParTxNoCh" refType="w" refFor="ch" refForName="rect2"/>
              <dgm:constr type="t" for="ch" forName="rect2ParTxNoCh" refType="t" refFor="ch" refForName="rect2"/>
              <dgm:constr type="b" for="ch" forName="rect2ParTxNoCh" refType="t" refFor="ch" refForName="rect3"/>
              <dgm:constr type="r" for="ch" forName="rect3ParTx" refType="l" refFor="ch" refForName="space"/>
              <dgm:constr type="w" for="ch" forName="rect3ParTx" refType="w" refFor="ch" refForName="rect3" fact="0.5"/>
              <dgm:constr type="t" for="ch" forName="rect3ParTx" refType="t" refFor="ch" refForName="rect3"/>
              <dgm:constr type="b" for="ch" forName="rect3ParTx" refType="t" refFor="ch" refForName="rect4"/>
              <dgm:constr type="r" for="ch" forName="rect3ChTx" refType="l" refFor="ch" refForName="rect3ParTx"/>
              <dgm:constr type="w" for="ch" forName="rect3ChTx" refType="w" refFor="ch" refForName="rect3ParTx"/>
              <dgm:constr type="t" for="ch" forName="rect3ChTx" refType="t" refFor="ch" refForName="rect3ParTx"/>
              <dgm:constr type="b" for="ch" forName="rect3ChTx" refType="b" refFor="ch" refForName="rect3ParTx"/>
              <dgm:constr type="r" for="ch" forName="rect3ParTxNoCh" refType="l" refFor="ch" refForName="space"/>
              <dgm:constr type="w" for="ch" forName="rect3ParTxNoCh" refType="w" refFor="ch" refForName="rect3"/>
              <dgm:constr type="t" for="ch" forName="rect3ParTxNoCh" refType="t" refFor="ch" refForName="rect3"/>
              <dgm:constr type="b" for="ch" forName="rect3ParTxNoCh" refType="t" refFor="ch" refForName="rect4"/>
              <dgm:constr type="r" for="ch" forName="rect4ParTx" refType="l" refFor="ch" refForName="space"/>
              <dgm:constr type="w" for="ch" forName="rect4ParTx" refType="w" refFor="ch" refForName="rect4" fact="0.5"/>
              <dgm:constr type="t" for="ch" forName="rect4ParTx" refType="t" refFor="ch" refForName="rect4"/>
              <dgm:constr type="b" for="ch" forName="rect4ParTx" refType="t" refFor="ch" refForName="rect5"/>
              <dgm:constr type="r" for="ch" forName="rect4ChTx" refType="l" refFor="ch" refForName="rect4ParTx"/>
              <dgm:constr type="w" for="ch" forName="rect4ChTx" refType="w" refFor="ch" refForName="rect4ParTx"/>
              <dgm:constr type="t" for="ch" forName="rect4ChTx" refType="t" refFor="ch" refForName="rect4ParTx"/>
              <dgm:constr type="b" for="ch" forName="rect4ChTx" refType="b" refFor="ch" refForName="rect4ParTx"/>
              <dgm:constr type="r" for="ch" forName="rect4ParTxNoCh" refType="l" refFor="ch" refForName="space"/>
              <dgm:constr type="w" for="ch" forName="rect4ParTxNoCh" refType="w" refFor="ch" refForName="rect4"/>
              <dgm:constr type="t" for="ch" forName="rect4ParTxNoCh" refType="t" refFor="ch" refForName="rect4"/>
              <dgm:constr type="b" for="ch" forName="rect4ParTxNoCh" refType="t" refFor="ch" refForName="rect5"/>
              <dgm:constr type="r" for="ch" forName="rect5ParTx" refType="l" refFor="ch" refForName="space"/>
              <dgm:constr type="w" for="ch" forName="rect5ParTx" refType="w" refFor="ch" refForName="rect5" fact="0.5"/>
              <dgm:constr type="t" for="ch" forName="rect5ParTx" refType="t" refFor="ch" refForName="rect5"/>
              <dgm:constr type="b" for="ch" forName="rect5ParTx" refType="t" refFor="ch" refForName="rect6"/>
              <dgm:constr type="r" for="ch" forName="rect5ChTx" refType="l" refFor="ch" refForName="rect5ParTx"/>
              <dgm:constr type="w" for="ch" forName="rect5ChTx" refType="w" refFor="ch" refForName="rect5ParTx"/>
              <dgm:constr type="t" for="ch" forName="rect5ChTx" refType="t" refFor="ch" refForName="rect5ParTx"/>
              <dgm:constr type="b" for="ch" forName="rect5ChTx" refType="b" refFor="ch" refForName="rect5ParTx"/>
              <dgm:constr type="r" for="ch" forName="rect5ParTxNoCh" refType="l" refFor="ch" refForName="space"/>
              <dgm:constr type="w" for="ch" forName="rect5ParTxNoCh" refType="w" refFor="ch" refForName="rect5"/>
              <dgm:constr type="t" for="ch" forName="rect5ParTxNoCh" refType="t" refFor="ch" refForName="rect5"/>
              <dgm:constr type="b" for="ch" forName="rect5ParTxNoCh" refType="t" refFor="ch" refForName="rect6"/>
              <dgm:constr type="r" for="ch" forName="rect6ParTx" refType="l" refFor="ch" refForName="space"/>
              <dgm:constr type="w" for="ch" forName="rect6ParTx" refType="w" refFor="ch" refForName="rect6" fact="0.5"/>
              <dgm:constr type="t" for="ch" forName="rect6ParTx" refType="t" refFor="ch" refForName="rect6"/>
              <dgm:constr type="b" for="ch" forName="rect6ParTx" refType="t" refFor="ch" refForName="rect7"/>
              <dgm:constr type="r" for="ch" forName="rect6ChTx" refType="l" refFor="ch" refForName="rect6ParTx"/>
              <dgm:constr type="w" for="ch" forName="rect6ChTx" refType="w" refFor="ch" refForName="rect6ParTx"/>
              <dgm:constr type="t" for="ch" forName="rect6ChTx" refType="t" refFor="ch" refForName="rect6ParTx"/>
              <dgm:constr type="b" for="ch" forName="rect6ChTx" refType="b" refFor="ch" refForName="rect6ParTx"/>
              <dgm:constr type="r" for="ch" forName="rect6ParTxNoCh" refType="l" refFor="ch" refForName="space"/>
              <dgm:constr type="w" for="ch" forName="rect6ParTxNoCh" refType="w" refFor="ch" refForName="rect6"/>
              <dgm:constr type="t" for="ch" forName="rect6ParTxNoCh" refType="t" refFor="ch" refForName="rect6"/>
              <dgm:constr type="b" for="ch" forName="rect6ParTxNoCh" refType="t" refFor="ch" refForName="rect7"/>
              <dgm:constr type="primFontSz" for="ch" op="equ" val="65"/>
              <dgm:constr type="secFontSz" for="ch" op="equ" val="65"/>
            </dgm:constrLst>
          </dgm:if>
          <dgm:else name="Name21">
            <dgm:constrLst/>
          </dgm:else>
        </dgm:choose>
      </dgm:else>
    </dgm:choose>
    <dgm:ruleLst/>
    <dgm:forEach name="Name22" axis="ch" ptType="node" cnt="1">
      <dgm:layoutNode name="circle1" styleLbl="node1">
        <dgm:alg type="sp"/>
        <dgm:choose name="Name23">
          <dgm:if name="Name24" func="var" arg="dir" op="equ" val="norm">
            <dgm:shape xmlns:r="http://schemas.openxmlformats.org/officeDocument/2006/relationships" type="pie" r:blip="">
              <dgm:adjLst>
                <dgm:adj idx="1" val="90"/>
                <dgm:adj idx="2" val="270"/>
              </dgm:adjLst>
            </dgm:shape>
          </dgm:if>
          <dgm:else name="Name25">
            <dgm:shape xmlns:r="http://schemas.openxmlformats.org/officeDocument/2006/relationships" type="pie" r:blip="">
              <dgm:adjLst>
                <dgm:adj idx="1" val="270"/>
                <dgm:adj idx="2" val="90"/>
              </dgm:adjLst>
            </dgm:shape>
          </dgm:else>
        </dgm:choose>
        <dgm:presOf/>
        <dgm:constrLst/>
        <dgm:ruleLst/>
      </dgm:layoutNode>
      <dgm:layoutNode name="space">
        <dgm:alg type="sp"/>
        <dgm:shape xmlns:r="http://schemas.openxmlformats.org/officeDocument/2006/relationships" r:blip="">
          <dgm:adjLst/>
        </dgm:shape>
        <dgm:presOf/>
        <dgm:constrLst/>
        <dgm:ruleLst/>
      </dgm:layoutNode>
      <dgm:layoutNode name="rect1" styleLbl="alignAcc1">
        <dgm:alg type="sp"/>
        <dgm:shape xmlns:r="http://schemas.openxmlformats.org/officeDocument/2006/relationships" type="rect" r:blip="">
          <dgm:adjLst/>
        </dgm:shape>
        <dgm:presOf axis="self"/>
        <dgm:constrLst/>
        <dgm:ruleLst/>
      </dgm:layoutNode>
    </dgm:forEach>
    <dgm:forEach name="Name26" axis="ch" ptType="node" st="2" cnt="1">
      <dgm:layoutNode name="vertSpace2">
        <dgm:alg type="sp"/>
        <dgm:shape xmlns:r="http://schemas.openxmlformats.org/officeDocument/2006/relationships" type="rect" r:blip="" hideGeom="1">
          <dgm:adjLst/>
        </dgm:shape>
        <dgm:presOf/>
        <dgm:constrLst/>
        <dgm:ruleLst/>
      </dgm:layoutNode>
      <dgm:layoutNode name="circle2" styleLbl="node1">
        <dgm:alg type="sp"/>
        <dgm:choose name="Name27">
          <dgm:if name="Name28" func="var" arg="dir" op="equ" val="norm">
            <dgm:shape xmlns:r="http://schemas.openxmlformats.org/officeDocument/2006/relationships" type="pie" r:blip="">
              <dgm:adjLst>
                <dgm:adj idx="1" val="90"/>
                <dgm:adj idx="2" val="270"/>
              </dgm:adjLst>
            </dgm:shape>
          </dgm:if>
          <dgm:else name="Name29">
            <dgm:shape xmlns:r="http://schemas.openxmlformats.org/officeDocument/2006/relationships" type="pie" r:blip="">
              <dgm:adjLst>
                <dgm:adj idx="1" val="270"/>
                <dgm:adj idx="2" val="90"/>
              </dgm:adjLst>
            </dgm:shape>
          </dgm:else>
        </dgm:choose>
        <dgm:presOf/>
        <dgm:constrLst/>
        <dgm:ruleLst/>
      </dgm:layoutNode>
      <dgm:layoutNode name="rect2" styleLbl="alignAcc1">
        <dgm:alg type="sp"/>
        <dgm:shape xmlns:r="http://schemas.openxmlformats.org/officeDocument/2006/relationships" type="rect" r:blip="">
          <dgm:adjLst/>
        </dgm:shape>
        <dgm:presOf axis="self"/>
        <dgm:constrLst/>
        <dgm:ruleLst/>
      </dgm:layoutNode>
    </dgm:forEach>
    <dgm:forEach name="Name30" axis="ch" ptType="node" st="3" cnt="1">
      <dgm:layoutNode name="vertSpace3">
        <dgm:alg type="sp"/>
        <dgm:shape xmlns:r="http://schemas.openxmlformats.org/officeDocument/2006/relationships" type="rect" r:blip="" hideGeom="1">
          <dgm:adjLst/>
        </dgm:shape>
        <dgm:presOf/>
        <dgm:constrLst/>
        <dgm:ruleLst/>
      </dgm:layoutNode>
      <dgm:layoutNode name="circle3" styleLbl="node1">
        <dgm:alg type="sp"/>
        <dgm:choose name="Name31">
          <dgm:if name="Name32" func="var" arg="dir" op="equ" val="norm">
            <dgm:shape xmlns:r="http://schemas.openxmlformats.org/officeDocument/2006/relationships" type="pie" r:blip="">
              <dgm:adjLst>
                <dgm:adj idx="1" val="90"/>
                <dgm:adj idx="2" val="270"/>
              </dgm:adjLst>
            </dgm:shape>
          </dgm:if>
          <dgm:else name="Name33">
            <dgm:shape xmlns:r="http://schemas.openxmlformats.org/officeDocument/2006/relationships" type="pie" r:blip="">
              <dgm:adjLst>
                <dgm:adj idx="1" val="270"/>
                <dgm:adj idx="2" val="90"/>
              </dgm:adjLst>
            </dgm:shape>
          </dgm:else>
        </dgm:choose>
        <dgm:presOf/>
        <dgm:constrLst/>
        <dgm:ruleLst/>
      </dgm:layoutNode>
      <dgm:layoutNode name="rect3" styleLbl="alignAcc1">
        <dgm:alg type="sp"/>
        <dgm:shape xmlns:r="http://schemas.openxmlformats.org/officeDocument/2006/relationships" type="rect" r:blip="">
          <dgm:adjLst/>
        </dgm:shape>
        <dgm:presOf axis="self"/>
        <dgm:constrLst/>
        <dgm:ruleLst/>
      </dgm:layoutNode>
    </dgm:forEach>
    <dgm:forEach name="Name34" axis="ch" ptType="node" st="4" cnt="1">
      <dgm:layoutNode name="vertSpace4">
        <dgm:alg type="sp"/>
        <dgm:shape xmlns:r="http://schemas.openxmlformats.org/officeDocument/2006/relationships" type="rect" r:blip="" hideGeom="1">
          <dgm:adjLst/>
        </dgm:shape>
        <dgm:presOf/>
        <dgm:constrLst/>
        <dgm:ruleLst/>
      </dgm:layoutNode>
      <dgm:layoutNode name="circle4" styleLbl="node1">
        <dgm:alg type="sp"/>
        <dgm:choose name="Name35">
          <dgm:if name="Name36" func="var" arg="dir" op="equ" val="norm">
            <dgm:shape xmlns:r="http://schemas.openxmlformats.org/officeDocument/2006/relationships" type="pie" r:blip="">
              <dgm:adjLst>
                <dgm:adj idx="1" val="90"/>
                <dgm:adj idx="2" val="270"/>
              </dgm:adjLst>
            </dgm:shape>
          </dgm:if>
          <dgm:else name="Name37">
            <dgm:shape xmlns:r="http://schemas.openxmlformats.org/officeDocument/2006/relationships" type="pie" r:blip="">
              <dgm:adjLst>
                <dgm:adj idx="1" val="270"/>
                <dgm:adj idx="2" val="90"/>
              </dgm:adjLst>
            </dgm:shape>
          </dgm:else>
        </dgm:choose>
        <dgm:presOf/>
        <dgm:constrLst/>
        <dgm:ruleLst/>
      </dgm:layoutNode>
      <dgm:layoutNode name="rect4" styleLbl="alignAcc1">
        <dgm:alg type="sp"/>
        <dgm:shape xmlns:r="http://schemas.openxmlformats.org/officeDocument/2006/relationships" type="rect" r:blip="">
          <dgm:adjLst/>
        </dgm:shape>
        <dgm:presOf axis="self"/>
        <dgm:constrLst/>
        <dgm:ruleLst/>
      </dgm:layoutNode>
    </dgm:forEach>
    <dgm:forEach name="Name38" axis="ch" ptType="node" st="5" cnt="1">
      <dgm:layoutNode name="vertSpace5">
        <dgm:alg type="sp"/>
        <dgm:shape xmlns:r="http://schemas.openxmlformats.org/officeDocument/2006/relationships" type="rect" r:blip="" hideGeom="1">
          <dgm:adjLst/>
        </dgm:shape>
        <dgm:presOf/>
        <dgm:constrLst/>
        <dgm:ruleLst/>
      </dgm:layoutNode>
      <dgm:layoutNode name="circle5" styleLbl="node1">
        <dgm:alg type="sp"/>
        <dgm:choose name="Name39">
          <dgm:if name="Name40" func="var" arg="dir" op="equ" val="norm">
            <dgm:shape xmlns:r="http://schemas.openxmlformats.org/officeDocument/2006/relationships" type="pie" r:blip="">
              <dgm:adjLst>
                <dgm:adj idx="1" val="90"/>
                <dgm:adj idx="2" val="270"/>
              </dgm:adjLst>
            </dgm:shape>
          </dgm:if>
          <dgm:else name="Name41">
            <dgm:shape xmlns:r="http://schemas.openxmlformats.org/officeDocument/2006/relationships" type="pie" r:blip="">
              <dgm:adjLst>
                <dgm:adj idx="1" val="270"/>
                <dgm:adj idx="2" val="90"/>
              </dgm:adjLst>
            </dgm:shape>
          </dgm:else>
        </dgm:choose>
        <dgm:presOf/>
        <dgm:constrLst/>
        <dgm:ruleLst/>
      </dgm:layoutNode>
      <dgm:layoutNode name="rect5" styleLbl="alignAcc1">
        <dgm:alg type="sp"/>
        <dgm:shape xmlns:r="http://schemas.openxmlformats.org/officeDocument/2006/relationships" type="rect" r:blip="">
          <dgm:adjLst/>
        </dgm:shape>
        <dgm:presOf axis="self"/>
        <dgm:constrLst/>
        <dgm:ruleLst/>
      </dgm:layoutNode>
    </dgm:forEach>
    <dgm:forEach name="Name42" axis="ch" ptType="node" st="6" cnt="1">
      <dgm:layoutNode name="vertSpace6">
        <dgm:alg type="sp"/>
        <dgm:shape xmlns:r="http://schemas.openxmlformats.org/officeDocument/2006/relationships" type="rect" r:blip="" hideGeom="1">
          <dgm:adjLst/>
        </dgm:shape>
        <dgm:presOf/>
        <dgm:constrLst/>
        <dgm:ruleLst/>
      </dgm:layoutNode>
      <dgm:layoutNode name="circle6" styleLbl="node1">
        <dgm:alg type="sp"/>
        <dgm:choose name="Name43">
          <dgm:if name="Name44" func="var" arg="dir" op="equ" val="norm">
            <dgm:shape xmlns:r="http://schemas.openxmlformats.org/officeDocument/2006/relationships" type="pie" r:blip="">
              <dgm:adjLst>
                <dgm:adj idx="1" val="90"/>
                <dgm:adj idx="2" val="270"/>
              </dgm:adjLst>
            </dgm:shape>
          </dgm:if>
          <dgm:else name="Name45">
            <dgm:shape xmlns:r="http://schemas.openxmlformats.org/officeDocument/2006/relationships" type="pie" r:blip="">
              <dgm:adjLst>
                <dgm:adj idx="1" val="270"/>
                <dgm:adj idx="2" val="90"/>
              </dgm:adjLst>
            </dgm:shape>
          </dgm:else>
        </dgm:choose>
        <dgm:presOf/>
        <dgm:constrLst/>
        <dgm:ruleLst/>
      </dgm:layoutNode>
      <dgm:layoutNode name="rect6" styleLbl="alignAcc1">
        <dgm:alg type="sp"/>
        <dgm:shape xmlns:r="http://schemas.openxmlformats.org/officeDocument/2006/relationships" type="rect" r:blip="">
          <dgm:adjLst/>
        </dgm:shape>
        <dgm:presOf axis="self"/>
        <dgm:constrLst/>
        <dgm:ruleLst/>
      </dgm:layoutNode>
    </dgm:forEach>
    <dgm:forEach name="Name46" axis="ch" ptType="node" st="7" cnt="1">
      <dgm:layoutNode name="vertSpace7">
        <dgm:alg type="sp"/>
        <dgm:shape xmlns:r="http://schemas.openxmlformats.org/officeDocument/2006/relationships" type="rect" r:blip="" hideGeom="1">
          <dgm:adjLst/>
        </dgm:shape>
        <dgm:presOf/>
        <dgm:constrLst/>
        <dgm:ruleLst/>
      </dgm:layoutNode>
      <dgm:layoutNode name="circle7" styleLbl="node1">
        <dgm:alg type="sp"/>
        <dgm:choose name="Name47">
          <dgm:if name="Name48" func="var" arg="dir" op="equ" val="norm">
            <dgm:shape xmlns:r="http://schemas.openxmlformats.org/officeDocument/2006/relationships" type="pie" r:blip="">
              <dgm:adjLst>
                <dgm:adj idx="1" val="90"/>
                <dgm:adj idx="2" val="270"/>
              </dgm:adjLst>
            </dgm:shape>
          </dgm:if>
          <dgm:else name="Name49">
            <dgm:shape xmlns:r="http://schemas.openxmlformats.org/officeDocument/2006/relationships" type="pie" r:blip="">
              <dgm:adjLst>
                <dgm:adj idx="1" val="270"/>
                <dgm:adj idx="2" val="90"/>
              </dgm:adjLst>
            </dgm:shape>
          </dgm:else>
        </dgm:choose>
        <dgm:presOf/>
        <dgm:constrLst/>
        <dgm:ruleLst/>
      </dgm:layoutNode>
      <dgm:layoutNode name="rect7" styleLbl="alignAcc1">
        <dgm:alg type="sp"/>
        <dgm:shape xmlns:r="http://schemas.openxmlformats.org/officeDocument/2006/relationships" type="rect" r:blip="">
          <dgm:adjLst/>
        </dgm:shape>
        <dgm:presOf axis="self"/>
        <dgm:constrLst/>
        <dgm:ruleLst/>
      </dgm:layoutNode>
    </dgm:forEach>
    <dgm:forEach name="Name50" axis="ch" ptType="node" cnt="1">
      <dgm:choose name="Name51">
        <dgm:if name="Name52" axis="root des" ptType="all node" func="maxDepth" op="gte" val="2">
          <dgm:layoutNode name="rect1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1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3">
          <dgm:layoutNode name="rect1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4" axis="ch" ptType="node" st="2" cnt="1">
      <dgm:choose name="Name55">
        <dgm:if name="Name56" axis="root des" ptType="all node" func="maxDepth" op="gte" val="2">
          <dgm:layoutNode name="rect2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2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57">
          <dgm:layoutNode name="rect2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58" axis="ch" ptType="node" st="3" cnt="1">
      <dgm:choose name="Name59">
        <dgm:if name="Name60" axis="root des" ptType="all node" func="maxDepth" op="gte" val="2">
          <dgm:layoutNode name="rect3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3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1">
          <dgm:layoutNode name="rect3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2" axis="ch" ptType="node" st="4" cnt="1">
      <dgm:choose name="Name63">
        <dgm:if name="Name64" axis="root des" ptType="all node" func="maxDepth" op="gte" val="2">
          <dgm:layoutNode name="rect4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4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5">
          <dgm:layoutNode name="rect4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66" axis="ch" ptType="node" st="5" cnt="1">
      <dgm:choose name="Name67">
        <dgm:if name="Name68" axis="root des" ptType="all node" func="maxDepth" op="gte" val="2">
          <dgm:layoutNode name="rect5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5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69">
          <dgm:layoutNode name="rect5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0" axis="ch" ptType="node" st="6" cnt="1">
      <dgm:choose name="Name71">
        <dgm:if name="Name72" axis="root des" ptType="all node" func="maxDepth" op="gte" val="2">
          <dgm:layoutNode name="rect6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6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3">
          <dgm:layoutNode name="rect6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forEach name="Name74" axis="ch" ptType="node" st="7" cnt="1">
      <dgm:choose name="Name75">
        <dgm:if name="Name76" axis="root des" ptType="all node" func="maxDepth" op="gte" val="2">
          <dgm:layoutNode name="rect7ParTx"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rect7ChTx" styleLbl="alignAcc1">
            <dgm:varLst>
              <dgm:bulletEnabled val="1"/>
            </dgm:varLst>
            <dgm:alg type="tx">
              <dgm:param type="stBulletLvl" val="1"/>
              <dgm:param type="txAnchorVertCh" val="mid"/>
            </dgm:alg>
            <dgm:shape xmlns:r="http://schemas.openxmlformats.org/officeDocument/2006/relationships" type="rect" r:blip="" hideGeom="1">
              <dgm:adjLst/>
            </dgm:shape>
            <dgm:presOf axis="des" ptType="node"/>
            <dgm:constrLst>
              <dgm:constr type="lMarg" refType="secFontSz" fact="0.3"/>
              <dgm:constr type="rMarg" refType="secFontSz" fact="0.3"/>
              <dgm:constr type="tMarg" refType="secFontSz" fact="0.3"/>
              <dgm:constr type="bMarg" refType="secFontSz" fact="0.3"/>
            </dgm:constrLst>
            <dgm:ruleLst>
              <dgm:rule type="secFontSz" val="5" fact="NaN" max="NaN"/>
            </dgm:ruleLst>
          </dgm:layoutNode>
        </dgm:if>
        <dgm:else name="Name77">
          <dgm:layoutNode name="rect7ParTxNoCh" styleLbl="alignAcc1">
            <dgm:varLst>
              <dgm:chMax val="1"/>
              <dgm:bulletEnabled val="1"/>
            </dgm:varLst>
            <dgm:alg type="tx"/>
            <dgm:shape xmlns:r="http://schemas.openxmlformats.org/officeDocument/2006/relationships" type="rect" r:blip="" hideGeom="1">
              <dgm:adjLst/>
            </dgm:shape>
            <dgm:presOf axis="self"/>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else>
      </dgm:choose>
    </dgm:forEach>
  </dgm:layoutNode>
</dgm:layoutDef>
</file>

<file path=ppt/diagrams/layout5.xml><?xml version="1.0" encoding="utf-8"?>
<dgm:layoutDef xmlns:dgm="http://schemas.openxmlformats.org/drawingml/2006/diagram" xmlns:a="http://schemas.openxmlformats.org/drawingml/2006/main" uniqueId="urn:microsoft.com/office/officeart/2005/8/layout/list1">
  <dgm:title val=""/>
  <dgm:desc val=""/>
  <dgm:catLst>
    <dgm:cat type="list" pri="4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t modelId="2"/>
      </dgm:ptLst>
      <dgm:cxnLst>
        <dgm:cxn modelId="4" srcId="0" destId="1" srcOrd="0" destOrd="0"/>
        <dgm:cxn modelId="5"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linear">
    <dgm:varLst>
      <dgm:dir/>
      <dgm:animLvl val="lvl"/>
      <dgm:resizeHandles val="exact"/>
    </dgm:varLst>
    <dgm:choose name="Name0">
      <dgm:if name="Name1" func="var" arg="dir" op="equ" val="norm">
        <dgm:alg type="lin">
          <dgm:param type="linDir" val="fromT"/>
          <dgm:param type="vertAlign" val="mid"/>
          <dgm:param type="horzAlign" val="l"/>
          <dgm:param type="nodeHorzAlign" val="l"/>
        </dgm:alg>
      </dgm:if>
      <dgm:else name="Name2">
        <dgm:alg type="lin">
          <dgm:param type="linDir" val="fromT"/>
          <dgm:param type="vertAlign" val="mid"/>
          <dgm:param type="horzAlign" val="r"/>
          <dgm:param type="nodeHorzAlign" val="r"/>
        </dgm:alg>
      </dgm:else>
    </dgm:choose>
    <dgm:shape xmlns:r="http://schemas.openxmlformats.org/officeDocument/2006/relationships" r:blip="">
      <dgm:adjLst/>
    </dgm:shape>
    <dgm:presOf/>
    <dgm:constrLst>
      <dgm:constr type="w" for="ch" forName="parentLin" refType="w"/>
      <dgm:constr type="h" for="ch" forName="parentLin" val="INF"/>
      <dgm:constr type="w" for="des" forName="parentLeftMargin" refType="w" fact="0.05"/>
      <dgm:constr type="w" for="des" forName="parentText" refType="w" fact="0.7"/>
      <dgm:constr type="h" for="des" forName="parentText" refType="primFontSz" refFor="des" refForName="parentText" fact="0.82"/>
      <dgm:constr type="h" for="ch" forName="negativeSpace" refType="primFontSz" refFor="des" refForName="parentText" fact="-0.41"/>
      <dgm:constr type="h" for="ch" forName="negativeSpace" refType="h" refFor="des" refForName="parentText" op="lte" fact="-0.82"/>
      <dgm:constr type="h" for="ch" forName="negativeSpace" refType="h" refFor="des" refForName="parentText" op="gte" fact="-0.82"/>
      <dgm:constr type="w" for="ch" forName="childText" refType="w"/>
      <dgm:constr type="h" for="ch" forName="childText" refType="primFontSz" refFor="des" refForName="parentText" fact="0.7"/>
      <dgm:constr type="primFontSz" for="des" forName="parentText" val="65"/>
      <dgm:constr type="primFontSz" for="ch" forName="childText" refType="primFontSz" refFor="des" refForName="parentText"/>
      <dgm:constr type="tMarg" for="ch" forName="childText" refType="primFontSz" refFor="des" refForName="parentText" fact="1.64"/>
      <dgm:constr type="tMarg" for="ch" forName="childText" refType="h" refFor="des" refForName="parentText" op="lte" fact="3.28"/>
      <dgm:constr type="tMarg" for="ch" forName="childText" refType="h" refFor="des" refForName="parentText" op="gte" fact="3.28"/>
      <dgm:constr type="lMarg" for="ch" forName="childText" refType="w" fact="0.22"/>
      <dgm:constr type="rMarg" for="ch" forName="childText" refType="lMarg" refFor="ch" refForName="childText"/>
      <dgm:constr type="lMarg" for="des" forName="parentText" refType="w" fact="0.075"/>
      <dgm:constr type="rMarg" for="des" forName="parentText" refType="lMarg" refFor="des" refForName="parentText"/>
      <dgm:constr type="h" for="ch" forName="spaceBetweenRectangles" refType="primFontSz" refFor="des" refForName="parentText" fact="0.15"/>
    </dgm:constrLst>
    <dgm:ruleLst>
      <dgm:rule type="primFontSz" for="des" forName="parentText" val="5" fact="NaN" max="NaN"/>
    </dgm:ruleLst>
    <dgm:forEach name="Name3" axis="ch" ptType="node">
      <dgm:layoutNode name="parentLin">
        <dgm:choose name="Name4">
          <dgm:if name="Name5" func="var" arg="dir" op="equ" val="norm">
            <dgm:alg type="lin">
              <dgm:param type="linDir" val="fromL"/>
              <dgm:param type="horzAlign" val="l"/>
              <dgm:param type="nodeHorzAlign" val="l"/>
            </dgm:alg>
          </dgm:if>
          <dgm:else name="Name6">
            <dgm:alg type="lin">
              <dgm:param type="linDir" val="fromR"/>
              <dgm:param type="horzAlign" val="r"/>
              <dgm:param type="nodeHorzAlign" val="r"/>
            </dgm:alg>
          </dgm:else>
        </dgm:choose>
        <dgm:shape xmlns:r="http://schemas.openxmlformats.org/officeDocument/2006/relationships" r:blip="">
          <dgm:adjLst/>
        </dgm:shape>
        <dgm:presOf/>
        <dgm:constrLst/>
        <dgm:ruleLst/>
        <dgm:layoutNode name="parentLeftMargin">
          <dgm:alg type="sp"/>
          <dgm:shape xmlns:r="http://schemas.openxmlformats.org/officeDocument/2006/relationships" type="rect" r:blip="" hideGeom="1">
            <dgm:adjLst/>
          </dgm:shape>
          <dgm:presOf axis="self"/>
          <dgm:constrLst>
            <dgm:constr type="h"/>
          </dgm:constrLst>
          <dgm:ruleLst/>
        </dgm:layoutNode>
        <dgm:layoutNode name="parentText" styleLbl="node1">
          <dgm:varLst>
            <dgm:chMax val="0"/>
            <dgm:bulletEnabled val="1"/>
          </dgm:varLst>
          <dgm:choose name="Name7">
            <dgm:if name="Name8" func="var" arg="dir" op="equ" val="norm">
              <dgm:alg type="tx">
                <dgm:param type="parTxLTRAlign" val="l"/>
                <dgm:param type="parTxRTLAlign" val="l"/>
              </dgm:alg>
            </dgm:if>
            <dgm:else name="Name9">
              <dgm:alg type="tx">
                <dgm:param type="parTxLTRAlign" val="r"/>
                <dgm:param type="parTxRTLAlign" val="r"/>
              </dgm:alg>
            </dgm:else>
          </dgm:choose>
          <dgm:shape xmlns:r="http://schemas.openxmlformats.org/officeDocument/2006/relationships" type="roundRect" r:blip="">
            <dgm:adjLst/>
          </dgm:shape>
          <dgm:presOf axis="self" ptType="node"/>
          <dgm:constrLst>
            <dgm:constr type="tMarg"/>
            <dgm:constr type="bMarg"/>
          </dgm:constrLst>
          <dgm:ruleLst/>
        </dgm:layoutNode>
      </dgm:layoutNode>
      <dgm:layoutNode name="negativeSpace">
        <dgm:alg type="sp"/>
        <dgm:shape xmlns:r="http://schemas.openxmlformats.org/officeDocument/2006/relationships" r:blip="">
          <dgm:adjLst/>
        </dgm:shape>
        <dgm:presOf/>
        <dgm:constrLst/>
        <dgm:ruleLst/>
      </dgm:layoutNode>
      <dgm:layoutNode name="childText" styleLbl="conFgAcc1">
        <dgm:varLst>
          <dgm:bulletEnabled val="1"/>
        </dgm:varLst>
        <dgm:alg type="tx">
          <dgm:param type="stBulletLvl" val="1"/>
        </dgm:alg>
        <dgm:shape xmlns:r="http://schemas.openxmlformats.org/officeDocument/2006/relationships" type="rect" r:blip="" zOrderOff="-2">
          <dgm:adjLst/>
        </dgm:shape>
        <dgm:presOf axis="des" ptType="node"/>
        <dgm:constrLst>
          <dgm:constr type="secFontSz" refType="primFontSz"/>
        </dgm:constrLst>
        <dgm:ruleLst>
          <dgm:rule type="h" val="INF" fact="NaN" max="NaN"/>
        </dgm:ruleLst>
      </dgm:layoutNode>
      <dgm:forEach name="Name1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layout6.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layout7.xml><?xml version="1.0" encoding="utf-8"?>
<dgm:layoutDef xmlns:dgm="http://schemas.openxmlformats.org/drawingml/2006/diagram" xmlns:a="http://schemas.openxmlformats.org/drawingml/2006/main" uniqueId="urn:microsoft.com/office/officeart/2008/layout/VerticalCurvedList">
  <dgm:title val=""/>
  <dgm:desc val=""/>
  <dgm:catLst>
    <dgm:cat type="list" pri="20000"/>
  </dgm:catLst>
  <dgm:sampData>
    <dgm:dataModel>
      <dgm:ptLst>
        <dgm:pt modelId="0" type="doc"/>
        <dgm:pt modelId="1">
          <dgm:prSet phldr="1"/>
        </dgm:pt>
        <dgm:pt modelId="2">
          <dgm:prSet phldr="1"/>
        </dgm:pt>
        <dgm:pt modelId="3">
          <dgm:prSet phldr="1"/>
        </dgm:pt>
      </dgm:ptLst>
      <dgm:cxnLst>
        <dgm:cxn modelId="4" srcId="0" destId="1" srcOrd="0" destOrd="0"/>
        <dgm:cxn modelId="5" srcId="0" destId="2" srcOrd="1" destOrd="0"/>
        <dgm:cxn modelId="6" srcId="0" destId="3" srcOrd="2"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chMax val="7"/>
      <dgm:chPref val="7"/>
      <dgm:dir/>
    </dgm:varLst>
    <dgm:alg type="composite"/>
    <dgm:shape xmlns:r="http://schemas.openxmlformats.org/officeDocument/2006/relationships" r:blip="">
      <dgm:adjLst/>
    </dgm:shape>
    <dgm:constrLst>
      <dgm:constr type="w" for="ch" refType="h" refFor="ch" op="gte" fact="0.8"/>
    </dgm:constrLst>
    <dgm:layoutNode name="Name1">
      <dgm:alg type="composite"/>
      <dgm:shape xmlns:r="http://schemas.openxmlformats.org/officeDocument/2006/relationships" r:blip="">
        <dgm:adjLst/>
      </dgm:shape>
      <dgm:choose name="Name2">
        <dgm:if name="Name3" func="var" arg="dir" op="equ" val="norm">
          <dgm:choose name="Name4">
            <dgm:if name="Name5" axis="ch" ptType="node" func="cnt" op="equ" val="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h" fact="0.225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primFontSz" for="ch" ptType="node" op="equ" val="65"/>
              </dgm:constrLst>
            </dgm:if>
            <dgm:if name="Name6" axis="ch" ptType="node" func="cnt" op="equ" val="2">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h" fact="0.1891"/>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h" fact="0.1891"/>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primFontSz" for="ch" ptType="node" op="equ" val="65"/>
              </dgm:constrLst>
            </dgm:if>
            <dgm:if name="Name7" axis="ch" ptType="node" func="cnt" op="equ" val="3">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h" fact="0.1526"/>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h" fact="0.2253"/>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h" fact="0.1526"/>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primFontSz" for="ch" ptType="node" op="equ" val="65"/>
              </dgm:constrLst>
            </dgm:if>
            <dgm:if name="Name8" axis="ch" ptType="node" func="cnt" op="equ" val="4">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h" fact="0.1268"/>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h" fact="0.215"/>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h" fact="0.21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h" fact="0.126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primFontSz" for="ch" ptType="node" op="equ" val="65"/>
              </dgm:constrLst>
            </dgm:if>
            <dgm:if name="Name9" axis="ch" ptType="node" func="cnt" op="equ" val="5">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h" fact="0.1082"/>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h" fact="0.197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h" fact="0.2253"/>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h" fact="0.1978"/>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h" fact="0.1082"/>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primFontSz" for="ch" ptType="node" op="equ" val="65"/>
              </dgm:constrLst>
            </dgm:if>
            <dgm:if name="Name10" axis="ch" ptType="node" func="cnt" op="equ" val="6">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h" fact="0.0943"/>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h" fact="0.1809"/>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h" fact="0.2205"/>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h" fact="0.2205"/>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h" fact="0.18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h" fact="0.0943"/>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primFontSz" for="ch" ptType="node" op="equ" val="65"/>
              </dgm:constrLst>
            </dgm:if>
            <dgm:else name="Name11">
              <dgm:constrLst>
                <dgm:constr type="h" for="ch" forName="cycle" refType="h"/>
                <dgm:constr type="w" for="ch" forName="cycle" refType="h" refFor="ch" refForName="cycle" fact="0.26"/>
                <dgm:constr type="l" for="ch" forName="cycle"/>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h" fact="0.0835"/>
                <dgm:constr type="l" for="ch" forName="text_1" refType="ctrX" refFor="ch" refForName="accent_1"/>
                <dgm:constr type="r" for="ch" forName="text_1" refType="w"/>
                <dgm:constr type="w" for="ch" forName="text_1" refType="h" refFor="ch" refForName="text_1" op="gte"/>
                <dgm:constr type="h" for="ch" forName="text_1" refType="h" refFor="ch" refForName="accent_1" fact="0.8"/>
                <dgm:constr type="ctrY" for="ch" forName="text_1" refType="ctrY" refFor="ch" refForName="accent_1"/>
                <dgm:constr type="l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h" fact="0.1658"/>
                <dgm:constr type="l" for="ch" forName="text_2" refType="ctrX" refFor="ch" refForName="accent_2"/>
                <dgm:constr type="r" for="ch" forName="text_2" refType="w"/>
                <dgm:constr type="w" for="ch" forName="text_2" refType="h" refFor="ch" refForName="text_2" op="gte"/>
                <dgm:constr type="h" for="ch" forName="text_2" refType="h" refFor="ch" refForName="accent_2" fact="0.8"/>
                <dgm:constr type="ctrY" for="ch" forName="text_2" refType="ctrY" refFor="ch" refForName="accent_2"/>
                <dgm:constr type="l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h" fact="0.2109"/>
                <dgm:constr type="l" for="ch" forName="text_3" refType="ctrX" refFor="ch" refForName="accent_3"/>
                <dgm:constr type="r" for="ch" forName="text_3" refType="w"/>
                <dgm:constr type="w" for="ch" forName="text_3" refType="h" refFor="ch" refForName="text_3" op="gte"/>
                <dgm:constr type="h" for="ch" forName="text_3" refType="h" refFor="ch" refForName="accent_3" fact="0.8"/>
                <dgm:constr type="ctrY" for="ch" forName="text_3" refType="ctrY" refFor="ch" refForName="accent_3"/>
                <dgm:constr type="l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h" fact="0.2253"/>
                <dgm:constr type="l" for="ch" forName="text_4" refType="ctrX" refFor="ch" refForName="accent_4"/>
                <dgm:constr type="r" for="ch" forName="text_4" refType="w"/>
                <dgm:constr type="w" for="ch" forName="text_4" refType="h" refFor="ch" refForName="text_4" op="gte"/>
                <dgm:constr type="h" for="ch" forName="text_4" refType="h" refFor="ch" refForName="accent_4" fact="0.8"/>
                <dgm:constr type="ctrY" for="ch" forName="text_4" refType="ctrY" refFor="ch" refForName="accent_4"/>
                <dgm:constr type="l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h" fact="0.2109"/>
                <dgm:constr type="l" for="ch" forName="text_5" refType="ctrX" refFor="ch" refForName="accent_5"/>
                <dgm:constr type="r" for="ch" forName="text_5" refType="w"/>
                <dgm:constr type="w" for="ch" forName="text_5" refType="h" refFor="ch" refForName="text_5" op="gte"/>
                <dgm:constr type="h" for="ch" forName="text_5" refType="h" refFor="ch" refForName="accent_5" fact="0.8"/>
                <dgm:constr type="ctrY" for="ch" forName="text_5" refType="ctrY" refFor="ch" refForName="accent_5"/>
                <dgm:constr type="l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h" fact="0.1658"/>
                <dgm:constr type="l" for="ch" forName="text_6" refType="ctrX" refFor="ch" refForName="accent_6"/>
                <dgm:constr type="r" for="ch" forName="text_6" refType="w"/>
                <dgm:constr type="w" for="ch" forName="text_6" refType="h" refFor="ch" refForName="text_6" op="gte"/>
                <dgm:constr type="h" for="ch" forName="text_6" refType="h" refFor="ch" refForName="accent_6" fact="0.8"/>
                <dgm:constr type="ctrY" for="ch" forName="text_6" refType="ctrY" refFor="ch" refForName="accent_6"/>
                <dgm:constr type="l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h" fact="0.0835"/>
                <dgm:constr type="l" for="ch" forName="text_7" refType="ctrX" refFor="ch" refForName="accent_7"/>
                <dgm:constr type="r" for="ch" forName="text_7" refType="w"/>
                <dgm:constr type="w" for="ch" forName="text_7" refType="h" refFor="ch" refForName="text_7" op="gte"/>
                <dgm:constr type="h" for="ch" forName="text_7" refType="h" refFor="ch" refForName="accent_7" fact="0.8"/>
                <dgm:constr type="ctrY" for="ch" forName="text_7" refType="ctrY" refFor="ch" refForName="accent_7"/>
                <dgm:constr type="lMarg" for="ch" forName="text_7" refType="w" refFor="ch" refForName="accent_7" fact="1.8"/>
                <dgm:constr type="primFontSz" for="ch" ptType="node" op="equ" val="65"/>
              </dgm:constrLst>
            </dgm:else>
          </dgm:choose>
        </dgm:if>
        <dgm:else name="Name12">
          <dgm:choose name="Name13">
            <dgm:if name="Name14" axis="ch" ptType="node" func="cnt" op="equ" val="1">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625"/>
                <dgm:constr type="w" for="ch" forName="accent_1" refType="h" refFor="ch" refForName="accent_1" op="equ"/>
                <dgm:constr type="ctrY" for="ch" forName="accent_1" refType="h" fact="0.5"/>
                <dgm:constr type="ctrX" for="ch" forName="accent_1" refType="w"/>
                <dgm:constr type="ctrXOff" for="ch" forName="accent_1" refType="h" fact="-0.225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primFontSz" for="ch" ptType="node" op="equ" val="65"/>
              </dgm:constrLst>
            </dgm:if>
            <dgm:if name="Name15" axis="ch" ptType="node" func="cnt" op="equ" val="2">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3571"/>
                <dgm:constr type="w" for="ch" forName="accent_1" refType="h" refFor="ch" refForName="accent_1" op="equ"/>
                <dgm:constr type="ctrY" for="ch" forName="accent_1" refType="h" fact="0.2857"/>
                <dgm:constr type="ctrX" for="ch" forName="accent_1" refType="w"/>
                <dgm:constr type="ctrXOff" for="ch" forName="accent_1" refType="h" fact="-0.1891"/>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3571"/>
                <dgm:constr type="w" for="ch" forName="accent_2" refType="h" refFor="ch" refForName="accent_2" op="equ"/>
                <dgm:constr type="ctrY" for="ch" forName="accent_2" refType="h" fact="0.7143"/>
                <dgm:constr type="ctrX" for="ch" forName="accent_2" refType="w"/>
                <dgm:constr type="ctrXOff" for="ch" forName="accent_2" refType="h" fact="-0.1891"/>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primFontSz" for="ch" ptType="node" op="equ" val="65"/>
              </dgm:constrLst>
            </dgm:if>
            <dgm:if name="Name16" axis="ch" ptType="node" func="cnt" op="equ" val="3">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25"/>
                <dgm:constr type="w" for="ch" forName="accent_1" refType="h" refFor="ch" refForName="accent_1" op="equ"/>
                <dgm:constr type="ctrY" for="ch" forName="accent_1" refType="h" fact="0.2"/>
                <dgm:constr type="ctrX" for="ch" forName="accent_1" refType="w"/>
                <dgm:constr type="ctrXOff" for="ch" forName="accent_1" refType="h" fact="-0.1526"/>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25"/>
                <dgm:constr type="w" for="ch" forName="accent_2" refType="h" refFor="ch" refForName="accent_2" op="equ"/>
                <dgm:constr type="ctrY" for="ch" forName="accent_2" refType="h" fact="0.5"/>
                <dgm:constr type="ctrX" for="ch" forName="accent_2" refType="w"/>
                <dgm:constr type="ctrXOff" for="ch" forName="accent_2" refType="h" fact="-0.2253"/>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25"/>
                <dgm:constr type="w" for="ch" forName="accent_3" refType="h" refFor="ch" refForName="accent_3" op="equ"/>
                <dgm:constr type="ctrY" for="ch" forName="accent_3" refType="h" fact="0.8"/>
                <dgm:constr type="ctrX" for="ch" forName="accent_3" refType="w"/>
                <dgm:constr type="ctrXOff" for="ch" forName="accent_3" refType="h" fact="-0.1526"/>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primFontSz" for="ch" ptType="node" op="equ" val="65"/>
              </dgm:constrLst>
            </dgm:if>
            <dgm:if name="Name17" axis="ch" ptType="node" func="cnt" op="equ" val="4">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923"/>
                <dgm:constr type="w" for="ch" forName="accent_1" refType="h" refFor="ch" refForName="accent_1" op="equ"/>
                <dgm:constr type="ctrY" for="ch" forName="accent_1" refType="h" fact="0.1538"/>
                <dgm:constr type="ctrX" for="ch" forName="accent_1" refType="w"/>
                <dgm:constr type="ctrXOff" for="ch" forName="accent_1" refType="h" fact="-0.1268"/>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923"/>
                <dgm:constr type="w" for="ch" forName="accent_2" refType="h" refFor="ch" refForName="accent_2" op="equ"/>
                <dgm:constr type="ctrY" for="ch" forName="accent_2" refType="h" fact="0.3846"/>
                <dgm:constr type="ctrX" for="ch" forName="accent_2" refType="w"/>
                <dgm:constr type="ctrXOff" for="ch" forName="accent_2" refType="h" fact="-0.215"/>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923"/>
                <dgm:constr type="w" for="ch" forName="accent_3" refType="h" refFor="ch" refForName="accent_3" op="equ"/>
                <dgm:constr type="ctrY" for="ch" forName="accent_3" refType="h" fact="0.6154"/>
                <dgm:constr type="ctrX" for="ch" forName="accent_3" refType="w"/>
                <dgm:constr type="ctrXOff" for="ch" forName="accent_3" refType="h" fact="-0.21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923"/>
                <dgm:constr type="w" for="ch" forName="accent_4" refType="h" refFor="ch" refForName="accent_4" op="equ"/>
                <dgm:constr type="ctrY" for="ch" forName="accent_4" refType="h" fact="0.8462"/>
                <dgm:constr type="ctrX" for="ch" forName="accent_4" refType="w"/>
                <dgm:constr type="ctrXOff" for="ch" forName="accent_4" refType="h" fact="-0.126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primFontSz" for="ch" ptType="node" op="equ" val="65"/>
              </dgm:constrLst>
            </dgm:if>
            <dgm:if name="Name18" axis="ch" ptType="node" func="cnt" op="equ" val="5">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563"/>
                <dgm:constr type="w" for="ch" forName="accent_1" refType="h" refFor="ch" refForName="accent_1" op="equ"/>
                <dgm:constr type="ctrY" for="ch" forName="accent_1" refType="h" fact="0.125"/>
                <dgm:constr type="ctrX" for="ch" forName="accent_1" refType="w"/>
                <dgm:constr type="ctrXOff" for="ch" forName="accent_1" refType="h" fact="-0.1082"/>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563"/>
                <dgm:constr type="w" for="ch" forName="accent_2" refType="h" refFor="ch" refForName="accent_2" op="equ"/>
                <dgm:constr type="ctrY" for="ch" forName="accent_2" refType="h" fact="0.3125"/>
                <dgm:constr type="ctrX" for="ch" forName="accent_2" refType="w"/>
                <dgm:constr type="ctrXOff" for="ch" forName="accent_2" refType="h" fact="-0.197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563"/>
                <dgm:constr type="w" for="ch" forName="accent_3" refType="h" refFor="ch" refForName="accent_3" op="equ"/>
                <dgm:constr type="ctrY" for="ch" forName="accent_3" refType="h" fact="0.5"/>
                <dgm:constr type="ctrX" for="ch" forName="accent_3" refType="w"/>
                <dgm:constr type="ctrXOff" for="ch" forName="accent_3" refType="h" fact="-0.2253"/>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563"/>
                <dgm:constr type="w" for="ch" forName="accent_4" refType="h" refFor="ch" refForName="accent_4" op="equ"/>
                <dgm:constr type="ctrY" for="ch" forName="accent_4" refType="h" fact="0.6875"/>
                <dgm:constr type="ctrX" for="ch" forName="accent_4" refType="w"/>
                <dgm:constr type="ctrXOff" for="ch" forName="accent_4" refType="h" fact="-0.1978"/>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563"/>
                <dgm:constr type="w" for="ch" forName="accent_5" refType="h" refFor="ch" refForName="accent_5" op="equ"/>
                <dgm:constr type="ctrY" for="ch" forName="accent_5" refType="h" fact="0.875"/>
                <dgm:constr type="ctrX" for="ch" forName="accent_5" refType="w"/>
                <dgm:constr type="ctrXOff" for="ch" forName="accent_5" refType="h" fact="-0.1082"/>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primFontSz" for="ch" ptType="node" op="equ" val="65"/>
              </dgm:constrLst>
            </dgm:if>
            <dgm:if name="Name19" axis="ch" ptType="node" func="cnt" op="equ" val="6">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316"/>
                <dgm:constr type="w" for="ch" forName="accent_1" refType="h" refFor="ch" refForName="accent_1" op="equ"/>
                <dgm:constr type="ctrY" for="ch" forName="accent_1" refType="h" fact="0.1053"/>
                <dgm:constr type="ctrX" for="ch" forName="accent_1" refType="w"/>
                <dgm:constr type="ctrXOff" for="ch" forName="accent_1" refType="h" fact="-0.0943"/>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316"/>
                <dgm:constr type="w" for="ch" forName="accent_2" refType="h" refFor="ch" refForName="accent_2" op="equ"/>
                <dgm:constr type="ctrY" for="ch" forName="accent_2" refType="h" fact="0.2632"/>
                <dgm:constr type="ctrX" for="ch" forName="accent_2" refType="w"/>
                <dgm:constr type="ctrXOff" for="ch" forName="accent_2" refType="h" fact="-0.1809"/>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316"/>
                <dgm:constr type="w" for="ch" forName="accent_3" refType="h" refFor="ch" refForName="accent_3" op="equ"/>
                <dgm:constr type="ctrY" for="ch" forName="accent_3" refType="h" fact="0.4211"/>
                <dgm:constr type="ctrX" for="ch" forName="accent_3" refType="w"/>
                <dgm:constr type="ctrXOff" for="ch" forName="accent_3" refType="h" fact="-0.2205"/>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316"/>
                <dgm:constr type="w" for="ch" forName="accent_4" refType="h" refFor="ch" refForName="accent_4" op="equ"/>
                <dgm:constr type="ctrY" for="ch" forName="accent_4" refType="h" fact="0.5789"/>
                <dgm:constr type="ctrX" for="ch" forName="accent_4" refType="w"/>
                <dgm:constr type="ctrXOff" for="ch" forName="accent_4" refType="h" fact="-0.2205"/>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316"/>
                <dgm:constr type="w" for="ch" forName="accent_5" refType="h" refFor="ch" refForName="accent_5" op="equ"/>
                <dgm:constr type="ctrY" for="ch" forName="accent_5" refType="h" fact="0.7368"/>
                <dgm:constr type="ctrX" for="ch" forName="accent_5" refType="w"/>
                <dgm:constr type="ctrXOff" for="ch" forName="accent_5" refType="h" fact="-0.18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316"/>
                <dgm:constr type="w" for="ch" forName="accent_6" refType="h" refFor="ch" refForName="accent_6" op="equ"/>
                <dgm:constr type="ctrY" for="ch" forName="accent_6" refType="h" fact="0.8947"/>
                <dgm:constr type="ctrX" for="ch" forName="accent_6" refType="w"/>
                <dgm:constr type="ctrXOff" for="ch" forName="accent_6" refType="h" fact="-0.0943"/>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primFontSz" for="ch" ptType="node" op="equ" val="65"/>
              </dgm:constrLst>
            </dgm:if>
            <dgm:else name="Name20">
              <dgm:constrLst>
                <dgm:constr type="h" for="ch" forName="cycle" refType="h"/>
                <dgm:constr type="w" for="ch" forName="cycle" refType="h" refFor="ch" refForName="cycle" fact="0.26"/>
                <dgm:constr type="r" for="ch" forName="cycle" refType="w"/>
                <dgm:constr type="ctrY" for="ch" forName="cycle" refType="h" fact="0.5"/>
                <dgm:constr type="diam" for="ch" forName="cycle" refType="h" fact="1.344"/>
                <dgm:constr type="h" for="ch" forName="accent_1" refType="h" fact="0.1136"/>
                <dgm:constr type="w" for="ch" forName="accent_1" refType="h" refFor="ch" refForName="accent_1" op="equ"/>
                <dgm:constr type="ctrY" for="ch" forName="accent_1" refType="h" fact="0.0909"/>
                <dgm:constr type="ctrX" for="ch" forName="accent_1" refType="w"/>
                <dgm:constr type="ctrXOff" for="ch" forName="accent_1" refType="h" fact="-0.0835"/>
                <dgm:constr type="r" for="ch" forName="text_1" refType="ctrX" refFor="ch" refForName="accent_1"/>
                <dgm:constr type="rOff" for="ch" forName="text_1" refType="ctrXOff" refFor="ch" refForName="accent_1"/>
                <dgm:constr type="l" for="ch" forName="text_1"/>
                <dgm:constr type="w" for="ch" forName="text_1" refType="h" refFor="ch" refForName="text_1" op="gte"/>
                <dgm:constr type="h" for="ch" forName="text_1" refType="h" refFor="ch" refForName="accent_1" fact="0.8"/>
                <dgm:constr type="ctrY" for="ch" forName="text_1" refType="ctrY" refFor="ch" refForName="accent_1"/>
                <dgm:constr type="rMarg" for="ch" forName="text_1" refType="w" refFor="ch" refForName="accent_1" fact="1.8"/>
                <dgm:constr type="h" for="ch" forName="accent_2" refType="h" fact="0.1136"/>
                <dgm:constr type="w" for="ch" forName="accent_2" refType="h" refFor="ch" refForName="accent_2" op="equ"/>
                <dgm:constr type="ctrY" for="ch" forName="accent_2" refType="h" fact="0.2273"/>
                <dgm:constr type="ctrX" for="ch" forName="accent_2" refType="w"/>
                <dgm:constr type="ctrXOff" for="ch" forName="accent_2" refType="h" fact="-0.1658"/>
                <dgm:constr type="r" for="ch" forName="text_2" refType="ctrX" refFor="ch" refForName="accent_2"/>
                <dgm:constr type="rOff" for="ch" forName="text_2" refType="ctrXOff" refFor="ch" refForName="accent_2"/>
                <dgm:constr type="l" for="ch" forName="text_2"/>
                <dgm:constr type="w" for="ch" forName="text_2" refType="h" refFor="ch" refForName="text_2" op="gte"/>
                <dgm:constr type="h" for="ch" forName="text_2" refType="h" refFor="ch" refForName="accent_2" fact="0.8"/>
                <dgm:constr type="ctrY" for="ch" forName="text_2" refType="ctrY" refFor="ch" refForName="accent_2"/>
                <dgm:constr type="rMarg" for="ch" forName="text_2" refType="w" refFor="ch" refForName="accent_2" fact="1.8"/>
                <dgm:constr type="h" for="ch" forName="accent_3" refType="h" fact="0.1136"/>
                <dgm:constr type="w" for="ch" forName="accent_3" refType="h" refFor="ch" refForName="accent_3" op="equ"/>
                <dgm:constr type="ctrY" for="ch" forName="accent_3" refType="h" fact="0.3636"/>
                <dgm:constr type="ctrX" for="ch" forName="accent_3" refType="w"/>
                <dgm:constr type="ctrXOff" for="ch" forName="accent_3" refType="h" fact="-0.2109"/>
                <dgm:constr type="r" for="ch" forName="text_3" refType="ctrX" refFor="ch" refForName="accent_3"/>
                <dgm:constr type="rOff" for="ch" forName="text_3" refType="ctrXOff" refFor="ch" refForName="accent_3"/>
                <dgm:constr type="l" for="ch" forName="text_3"/>
                <dgm:constr type="w" for="ch" forName="text_3" refType="h" refFor="ch" refForName="text_3" op="gte"/>
                <dgm:constr type="h" for="ch" forName="text_3" refType="h" refFor="ch" refForName="accent_3" fact="0.8"/>
                <dgm:constr type="ctrY" for="ch" forName="text_3" refType="ctrY" refFor="ch" refForName="accent_3"/>
                <dgm:constr type="rMarg" for="ch" forName="text_3" refType="w" refFor="ch" refForName="accent_3" fact="1.8"/>
                <dgm:constr type="h" for="ch" forName="accent_4" refType="h" fact="0.1136"/>
                <dgm:constr type="w" for="ch" forName="accent_4" refType="h" refFor="ch" refForName="accent_4" op="equ"/>
                <dgm:constr type="ctrY" for="ch" forName="accent_4" refType="h" fact="0.5"/>
                <dgm:constr type="ctrX" for="ch" forName="accent_4" refType="w"/>
                <dgm:constr type="ctrXOff" for="ch" forName="accent_4" refType="h" fact="-0.2253"/>
                <dgm:constr type="r" for="ch" forName="text_4" refType="ctrX" refFor="ch" refForName="accent_4"/>
                <dgm:constr type="rOff" for="ch" forName="text_4" refType="ctrXOff" refFor="ch" refForName="accent_4"/>
                <dgm:constr type="l" for="ch" forName="text_4"/>
                <dgm:constr type="w" for="ch" forName="text_4" refType="h" refFor="ch" refForName="text_4" op="gte"/>
                <dgm:constr type="h" for="ch" forName="text_4" refType="h" refFor="ch" refForName="accent_4" fact="0.8"/>
                <dgm:constr type="ctrY" for="ch" forName="text_4" refType="ctrY" refFor="ch" refForName="accent_4"/>
                <dgm:constr type="rMarg" for="ch" forName="text_4" refType="w" refFor="ch" refForName="accent_4" fact="1.8"/>
                <dgm:constr type="h" for="ch" forName="accent_5" refType="h" fact="0.1136"/>
                <dgm:constr type="w" for="ch" forName="accent_5" refType="h" refFor="ch" refForName="accent_5" op="equ"/>
                <dgm:constr type="ctrY" for="ch" forName="accent_5" refType="h" fact="0.6364"/>
                <dgm:constr type="ctrX" for="ch" forName="accent_5" refType="w"/>
                <dgm:constr type="ctrXOff" for="ch" forName="accent_5" refType="h" fact="-0.2109"/>
                <dgm:constr type="r" for="ch" forName="text_5" refType="ctrX" refFor="ch" refForName="accent_5"/>
                <dgm:constr type="rOff" for="ch" forName="text_5" refType="ctrXOff" refFor="ch" refForName="accent_5"/>
                <dgm:constr type="l" for="ch" forName="text_5"/>
                <dgm:constr type="w" for="ch" forName="text_5" refType="h" refFor="ch" refForName="text_5" op="gte"/>
                <dgm:constr type="h" for="ch" forName="text_5" refType="h" refFor="ch" refForName="accent_5" fact="0.8"/>
                <dgm:constr type="ctrY" for="ch" forName="text_5" refType="ctrY" refFor="ch" refForName="accent_5"/>
                <dgm:constr type="rMarg" for="ch" forName="text_5" refType="w" refFor="ch" refForName="accent_5" fact="1.8"/>
                <dgm:constr type="h" for="ch" forName="accent_6" refType="h" fact="0.1136"/>
                <dgm:constr type="w" for="ch" forName="accent_6" refType="h" refFor="ch" refForName="accent_6" op="equ"/>
                <dgm:constr type="ctrY" for="ch" forName="accent_6" refType="h" fact="0.7727"/>
                <dgm:constr type="ctrX" for="ch" forName="accent_6" refType="w"/>
                <dgm:constr type="ctrXOff" for="ch" forName="accent_6" refType="h" fact="-0.1658"/>
                <dgm:constr type="r" for="ch" forName="text_6" refType="ctrX" refFor="ch" refForName="accent_6"/>
                <dgm:constr type="rOff" for="ch" forName="text_6" refType="ctrXOff" refFor="ch" refForName="accent_6"/>
                <dgm:constr type="l" for="ch" forName="text_6"/>
                <dgm:constr type="w" for="ch" forName="text_6" refType="h" refFor="ch" refForName="text_6" op="gte"/>
                <dgm:constr type="h" for="ch" forName="text_6" refType="h" refFor="ch" refForName="accent_6" fact="0.8"/>
                <dgm:constr type="ctrY" for="ch" forName="text_6" refType="ctrY" refFor="ch" refForName="accent_6"/>
                <dgm:constr type="rMarg" for="ch" forName="text_6" refType="w" refFor="ch" refForName="accent_6" fact="1.8"/>
                <dgm:constr type="h" for="ch" forName="accent_7" refType="h" fact="0.1136"/>
                <dgm:constr type="w" for="ch" forName="accent_7" refType="h" refFor="ch" refForName="accent_7" op="equ"/>
                <dgm:constr type="ctrY" for="ch" forName="accent_7" refType="h" fact="0.9091"/>
                <dgm:constr type="ctrX" for="ch" forName="accent_7" refType="w"/>
                <dgm:constr type="ctrXOff" for="ch" forName="accent_7" refType="h" fact="-0.0835"/>
                <dgm:constr type="r" for="ch" forName="text_7" refType="ctrX" refFor="ch" refForName="accent_7"/>
                <dgm:constr type="rOff" for="ch" forName="text_7" refType="ctrXOff" refFor="ch" refForName="accent_7"/>
                <dgm:constr type="l" for="ch" forName="text_7"/>
                <dgm:constr type="w" for="ch" forName="text_7" refType="h" refFor="ch" refForName="text_7" op="gte"/>
                <dgm:constr type="h" for="ch" forName="text_7" refType="h" refFor="ch" refForName="accent_7" fact="0.8"/>
                <dgm:constr type="ctrY" for="ch" forName="text_7" refType="ctrY" refFor="ch" refForName="accent_7"/>
                <dgm:constr type="rMarg" for="ch" forName="text_7" refType="w" refFor="ch" refForName="accent_7" fact="1.8"/>
                <dgm:constr type="primFontSz" for="ch" ptType="node" op="equ" val="65"/>
              </dgm:constrLst>
            </dgm:else>
          </dgm:choose>
        </dgm:else>
      </dgm:choose>
      <dgm:layoutNode name="cycle">
        <dgm:choose name="Name21">
          <dgm:if name="Name22" func="var" arg="dir" op="equ" val="norm">
            <dgm:alg type="cycle">
              <dgm:param type="stAng" val="45"/>
              <dgm:param type="spanAng" val="90"/>
            </dgm:alg>
          </dgm:if>
          <dgm:else name="Name23">
            <dgm:alg type="cycle">
              <dgm:param type="stAng" val="225"/>
              <dgm:param type="spanAng" val="90"/>
            </dgm:alg>
          </dgm:else>
        </dgm:choose>
        <dgm:shape xmlns:r="http://schemas.openxmlformats.org/officeDocument/2006/relationships" r:blip="">
          <dgm:adjLst/>
        </dgm:shape>
        <dgm:presOf/>
        <dgm:constrLst>
          <dgm:constr type="w" for="ch" val="1"/>
          <dgm:constr type="h" for="ch" val="1"/>
          <dgm:constr type="diam" for="ch" forName="conn" refType="diam"/>
        </dgm:constrLst>
        <dgm:layoutNode name="srcNode">
          <dgm:alg type="sp"/>
          <dgm:shape xmlns:r="http://schemas.openxmlformats.org/officeDocument/2006/relationships" type="rect" r:blip="" hideGeom="1">
            <dgm:adjLst/>
          </dgm:shape>
          <dgm:presOf/>
        </dgm:layoutNode>
        <dgm:layoutNode name="conn" styleLbl="parChTrans1D2">
          <dgm:alg type="conn">
            <dgm:param type="connRout" val="curve"/>
            <dgm:param type="srcNode" val="srcNode"/>
            <dgm:param type="dstNode" val="dstNode"/>
            <dgm:param type="begPts" val="ctr"/>
            <dgm:param type="endPts" val="ctr"/>
            <dgm:param type="endSty" val="noArr"/>
          </dgm:alg>
          <dgm:shape xmlns:r="http://schemas.openxmlformats.org/officeDocument/2006/relationships" type="conn" r:blip="">
            <dgm:adjLst/>
          </dgm:shape>
          <dgm:presOf axis="desOrSelf" ptType="sibTrans" hideLastTrans="0" st="0" cnt="1"/>
          <dgm:constrLst>
            <dgm:constr type="begPad"/>
            <dgm:constr type="endPad"/>
          </dgm:constrLst>
        </dgm:layoutNode>
        <dgm:layoutNode name="extraNode">
          <dgm:alg type="sp"/>
          <dgm:shape xmlns:r="http://schemas.openxmlformats.org/officeDocument/2006/relationships" type="rect" r:blip="" hideGeom="1">
            <dgm:adjLst/>
          </dgm:shape>
          <dgm:presOf/>
        </dgm:layoutNode>
        <dgm:layoutNode name="dstNode">
          <dgm:alg type="sp"/>
          <dgm:shape xmlns:r="http://schemas.openxmlformats.org/officeDocument/2006/relationships" type="rect" r:blip="" hideGeom="1">
            <dgm:adjLst/>
          </dgm:shape>
          <dgm:presOf/>
        </dgm:layoutNode>
      </dgm:layoutNode>
      <dgm:forEach name="wrapper" axis="self" ptType="parTrans">
        <dgm:forEach name="wrapper2" axis="self" ptType="sibTrans" st="2">
          <dgm:forEach name="accentRepeat" axis="self">
            <dgm:layoutNode name="accentRepeatNode" styleLbl="solidFgAcc1">
              <dgm:alg type="sp"/>
              <dgm:shape xmlns:r="http://schemas.openxmlformats.org/officeDocument/2006/relationships" type="ellipse" r:blip="">
                <dgm:adjLst/>
              </dgm:shape>
              <dgm:presOf/>
            </dgm:layoutNode>
          </dgm:forEach>
        </dgm:forEach>
      </dgm:forEach>
      <dgm:forEach name="Name24" axis="ch" ptType="node" cnt="1">
        <dgm:layoutNode name="text_1" styleLbl="node1">
          <dgm:varLst>
            <dgm:bulletEnabled val="1"/>
          </dgm:varLst>
          <dgm:choose name="Name25">
            <dgm:if name="Name26" func="var" arg="dir" op="equ" val="norm">
              <dgm:alg type="tx">
                <dgm:param type="parTxLTRAlign" val="l"/>
                <dgm:param type="shpTxLTRAlignCh" val="l"/>
                <dgm:param type="parTxRTLAlign" val="l"/>
                <dgm:param type="shpTxRTLAlignCh" val="l"/>
              </dgm:alg>
            </dgm:if>
            <dgm:else name="Name2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1">
          <dgm:alg type="sp"/>
          <dgm:shape xmlns:r="http://schemas.openxmlformats.org/officeDocument/2006/relationships" r:blip="">
            <dgm:adjLst/>
          </dgm:shape>
          <dgm:presOf/>
          <dgm:constrLst/>
          <dgm:forEach name="Name28" ref="accentRepeat"/>
        </dgm:layoutNode>
      </dgm:forEach>
      <dgm:forEach name="Name29" axis="ch" ptType="node" st="2" cnt="1">
        <dgm:layoutNode name="text_2" styleLbl="node1">
          <dgm:varLst>
            <dgm:bulletEnabled val="1"/>
          </dgm:varLst>
          <dgm:choose name="Name30">
            <dgm:if name="Name31" func="var" arg="dir" op="equ" val="norm">
              <dgm:alg type="tx">
                <dgm:param type="parTxLTRAlign" val="l"/>
                <dgm:param type="shpTxLTRAlignCh" val="l"/>
                <dgm:param type="parTxRTLAlign" val="l"/>
                <dgm:param type="shpTxRTLAlignCh" val="l"/>
              </dgm:alg>
            </dgm:if>
            <dgm:else name="Name3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2">
          <dgm:alg type="sp"/>
          <dgm:shape xmlns:r="http://schemas.openxmlformats.org/officeDocument/2006/relationships" r:blip="">
            <dgm:adjLst/>
          </dgm:shape>
          <dgm:presOf/>
          <dgm:constrLst/>
          <dgm:forEach name="Name33" ref="accentRepeat"/>
        </dgm:layoutNode>
      </dgm:forEach>
      <dgm:forEach name="Name34" axis="ch" ptType="node" st="3" cnt="1">
        <dgm:layoutNode name="text_3" styleLbl="node1">
          <dgm:varLst>
            <dgm:bulletEnabled val="1"/>
          </dgm:varLst>
          <dgm:choose name="Name35">
            <dgm:if name="Name36" func="var" arg="dir" op="equ" val="norm">
              <dgm:alg type="tx">
                <dgm:param type="parTxLTRAlign" val="l"/>
                <dgm:param type="shpTxLTRAlignCh" val="l"/>
                <dgm:param type="parTxRTLAlign" val="l"/>
                <dgm:param type="shpTxRTLAlignCh" val="l"/>
              </dgm:alg>
            </dgm:if>
            <dgm:else name="Name3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3">
          <dgm:alg type="sp"/>
          <dgm:shape xmlns:r="http://schemas.openxmlformats.org/officeDocument/2006/relationships" r:blip="">
            <dgm:adjLst/>
          </dgm:shape>
          <dgm:presOf/>
          <dgm:constrLst/>
          <dgm:forEach name="Name38" ref="accentRepeat"/>
        </dgm:layoutNode>
      </dgm:forEach>
      <dgm:forEach name="Name39" axis="ch" ptType="node" st="4" cnt="1">
        <dgm:layoutNode name="text_4" styleLbl="node1">
          <dgm:varLst>
            <dgm:bulletEnabled val="1"/>
          </dgm:varLst>
          <dgm:choose name="Name40">
            <dgm:if name="Name41" func="var" arg="dir" op="equ" val="norm">
              <dgm:alg type="tx">
                <dgm:param type="parTxLTRAlign" val="l"/>
                <dgm:param type="shpTxLTRAlignCh" val="l"/>
                <dgm:param type="parTxRTLAlign" val="l"/>
                <dgm:param type="shpTxRTLAlignCh" val="l"/>
              </dgm:alg>
            </dgm:if>
            <dgm:else name="Name4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4">
          <dgm:alg type="sp"/>
          <dgm:shape xmlns:r="http://schemas.openxmlformats.org/officeDocument/2006/relationships" r:blip="">
            <dgm:adjLst/>
          </dgm:shape>
          <dgm:presOf/>
          <dgm:constrLst/>
          <dgm:forEach name="Name43" ref="accentRepeat"/>
        </dgm:layoutNode>
      </dgm:forEach>
      <dgm:forEach name="Name44" axis="ch" ptType="node" st="5" cnt="1">
        <dgm:layoutNode name="text_5" styleLbl="node1">
          <dgm:varLst>
            <dgm:bulletEnabled val="1"/>
          </dgm:varLst>
          <dgm:choose name="Name45">
            <dgm:if name="Name46" func="var" arg="dir" op="equ" val="norm">
              <dgm:alg type="tx">
                <dgm:param type="parTxLTRAlign" val="l"/>
                <dgm:param type="shpTxLTRAlignCh" val="l"/>
                <dgm:param type="parTxRTLAlign" val="l"/>
                <dgm:param type="shpTxRTLAlignCh" val="l"/>
              </dgm:alg>
            </dgm:if>
            <dgm:else name="Name4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5">
          <dgm:alg type="sp"/>
          <dgm:shape xmlns:r="http://schemas.openxmlformats.org/officeDocument/2006/relationships" r:blip="">
            <dgm:adjLst/>
          </dgm:shape>
          <dgm:presOf/>
          <dgm:constrLst/>
          <dgm:forEach name="Name48" ref="accentRepeat"/>
        </dgm:layoutNode>
      </dgm:forEach>
      <dgm:forEach name="Name49" axis="ch" ptType="node" st="6" cnt="1">
        <dgm:layoutNode name="text_6" styleLbl="node1">
          <dgm:varLst>
            <dgm:bulletEnabled val="1"/>
          </dgm:varLst>
          <dgm:choose name="Name50">
            <dgm:if name="Name51" func="var" arg="dir" op="equ" val="norm">
              <dgm:alg type="tx">
                <dgm:param type="parTxLTRAlign" val="l"/>
                <dgm:param type="shpTxLTRAlignCh" val="l"/>
                <dgm:param type="parTxRTLAlign" val="l"/>
                <dgm:param type="shpTxRTLAlignCh" val="l"/>
              </dgm:alg>
            </dgm:if>
            <dgm:else name="Name52">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6">
          <dgm:alg type="sp"/>
          <dgm:shape xmlns:r="http://schemas.openxmlformats.org/officeDocument/2006/relationships" r:blip="">
            <dgm:adjLst/>
          </dgm:shape>
          <dgm:presOf/>
          <dgm:constrLst/>
          <dgm:forEach name="Name53" ref="accentRepeat"/>
        </dgm:layoutNode>
      </dgm:forEach>
      <dgm:forEach name="Name54" axis="ch" ptType="node" st="7" cnt="1">
        <dgm:layoutNode name="text_7" styleLbl="node1">
          <dgm:varLst>
            <dgm:bulletEnabled val="1"/>
          </dgm:varLst>
          <dgm:choose name="Name55">
            <dgm:if name="Name56" func="var" arg="dir" op="equ" val="norm">
              <dgm:alg type="tx">
                <dgm:param type="parTxLTRAlign" val="l"/>
                <dgm:param type="shpTxLTRAlignCh" val="l"/>
                <dgm:param type="parTxRTLAlign" val="l"/>
                <dgm:param type="shpTxRTLAlignCh" val="l"/>
              </dgm:alg>
            </dgm:if>
            <dgm:else name="Name57">
              <dgm:alg type="tx">
                <dgm:param type="parTxLTRAlign" val="r"/>
                <dgm:param type="shpTxLTRAlignCh" val="r"/>
                <dgm:param type="parTxRTLAlign" val="r"/>
                <dgm:param type="shpTxRTLAlignCh" val="r"/>
              </dgm:alg>
            </dgm:else>
          </dgm:choose>
          <dgm:shape xmlns:r="http://schemas.openxmlformats.org/officeDocument/2006/relationships" type="rect" r:blip="">
            <dgm:adjLst/>
          </dgm:shape>
          <dgm:presOf axis="desOrSelf" ptType="node"/>
          <dgm:constrLst>
            <dgm:constr type="primFontSz" val="65"/>
            <dgm:constr type="lMarg" refType="primFontSz" fact="0.2"/>
            <dgm:constr type="rMarg" refType="primFontSz" fact="0.2"/>
            <dgm:constr type="tMarg" refType="primFontSz" fact="0.2"/>
            <dgm:constr type="bMarg" refType="primFontSz" fact="0.2"/>
          </dgm:constrLst>
          <dgm:ruleLst>
            <dgm:rule type="primFontSz" val="5" fact="NaN" max="NaN"/>
          </dgm:ruleLst>
        </dgm:layoutNode>
        <dgm:layoutNode name="accent_7">
          <dgm:alg type="sp"/>
          <dgm:shape xmlns:r="http://schemas.openxmlformats.org/officeDocument/2006/relationships" r:blip="">
            <dgm:adjLst/>
          </dgm:shape>
          <dgm:presOf/>
          <dgm:constrLst/>
          <dgm:forEach name="Name58" ref="accentRepeat"/>
        </dgm:layoutNode>
      </dgm:forEach>
    </dgm:layoutNode>
  </dgm:layoutNode>
</dgm:layoutDef>
</file>

<file path=ppt/diagrams/layout8.xml><?xml version="1.0" encoding="utf-8"?>
<dgm:layoutDef xmlns:dgm="http://schemas.openxmlformats.org/drawingml/2006/diagram" xmlns:a="http://schemas.openxmlformats.org/drawingml/2006/main" uniqueId="urn:microsoft.com/office/officeart/2005/8/layout/default">
  <dgm:title val=""/>
  <dgm:desc val=""/>
  <dgm:catLst>
    <dgm:cat type="list" pri="4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diagram">
    <dgm:varLst>
      <dgm:dir/>
      <dgm:resizeHandles val="exact"/>
    </dgm:varLst>
    <dgm:choose name="Name0">
      <dgm:if name="Name1" func="var" arg="dir" op="equ" val="norm">
        <dgm:alg type="snake">
          <dgm:param type="grDir" val="tL"/>
          <dgm:param type="flowDir" val="row"/>
          <dgm:param type="contDir" val="sameDir"/>
          <dgm:param type="off" val="ctr"/>
        </dgm:alg>
      </dgm:if>
      <dgm:else name="Name2">
        <dgm:alg type="snake">
          <dgm:param type="grDir" val="tR"/>
          <dgm:param type="flowDir" val="row"/>
          <dgm:param type="contDir" val="sameDir"/>
          <dgm:param type="off" val="ctr"/>
        </dgm:alg>
      </dgm:else>
    </dgm:choose>
    <dgm:shape xmlns:r="http://schemas.openxmlformats.org/officeDocument/2006/relationships" r:blip="">
      <dgm:adjLst/>
    </dgm:shape>
    <dgm:presOf/>
    <dgm:constrLst>
      <dgm:constr type="w" for="ch" forName="node" refType="w"/>
      <dgm:constr type="h" for="ch" forName="node" refType="w" refFor="ch" refForName="node" fact="0.6"/>
      <dgm:constr type="w" for="ch" forName="sibTrans" refType="w" refFor="ch" refForName="node" fact="0.1"/>
      <dgm:constr type="sp" refType="w" refFor="ch" refForName="sibTrans"/>
      <dgm:constr type="primFontSz" for="ch" forName="node" op="equ" val="65"/>
    </dgm:constrLst>
    <dgm:ruleLst/>
    <dgm:forEach name="Name3" axis="ch" ptType="node">
      <dgm:layoutNode name="node">
        <dgm:varLst>
          <dgm:bulletEnabled val="1"/>
        </dgm:varLst>
        <dgm:alg type="tx"/>
        <dgm:shape xmlns:r="http://schemas.openxmlformats.org/officeDocument/2006/relationships" type="rect" r:blip="">
          <dgm:adjLst/>
        </dgm:shape>
        <dgm:presOf axis="desOr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forEach name="Name4" axis="followSib" ptType="sibTrans" cnt="1">
        <dgm:layoutNode name="sibTran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4">
  <dgm:title val=""/>
  <dgm:desc val=""/>
  <dgm:catLst>
    <dgm:cat type="simple" pri="10400"/>
  </dgm:catLst>
  <dgm:scene3d>
    <a:camera prst="orthographicFront"/>
    <a:lightRig rig="threePt" dir="t"/>
  </dgm:scene3d>
  <dgm:styleLbl name="node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l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vennNode1">
    <dgm:scene3d>
      <a:camera prst="orthographicFront"/>
      <a:lightRig rig="threePt" dir="t"/>
    </dgm:scene3d>
    <dgm:sp3d/>
    <dgm:txPr/>
    <dgm:style>
      <a:lnRef idx="0">
        <a:scrgbClr r="0" g="0" b="0"/>
      </a:lnRef>
      <a:fillRef idx="3">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node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node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align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bgImgPlace1">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3">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asst4">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1">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2">
    <dgm:scene3d>
      <a:camera prst="orthographicFront"/>
      <a:lightRig rig="threePt" dir="t"/>
    </dgm:scene3d>
    <dgm:sp3d/>
    <dgm:txPr/>
    <dgm:style>
      <a:lnRef idx="0">
        <a:scrgbClr r="0" g="0" b="0"/>
      </a:lnRef>
      <a:fillRef idx="3">
        <a:scrgbClr r="0" g="0" b="0"/>
      </a:fillRef>
      <a:effectRef idx="2">
        <a:scrgbClr r="0" g="0" b="0"/>
      </a:effectRef>
      <a:fontRef idx="minor">
        <a:schemeClr val="lt1"/>
      </a:fontRef>
    </dgm:style>
  </dgm:styleLbl>
  <dgm:styleLbl name="parChTrans2D3">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2D4">
    <dgm:scene3d>
      <a:camera prst="orthographicFront"/>
      <a:lightRig rig="threePt" dir="t"/>
    </dgm:scene3d>
    <dgm:sp3d/>
    <dgm:txPr/>
    <dgm:style>
      <a:lnRef idx="1">
        <a:scrgbClr r="0" g="0" b="0"/>
      </a:lnRef>
      <a:fillRef idx="3">
        <a:scrgbClr r="0" g="0" b="0"/>
      </a:fillRef>
      <a:effectRef idx="2">
        <a:scrgbClr r="0" g="0" b="0"/>
      </a:effectRef>
      <a:fontRef idx="minor">
        <a:schemeClr val="lt1"/>
      </a:fontRef>
    </dgm:style>
  </dgm:styleLbl>
  <dgm:styleLbl name="parCh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2">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0">
        <a:scrgbClr r="0" g="0" b="0"/>
      </a:lnRef>
      <a:fillRef idx="3">
        <a:scrgbClr r="0" g="0" b="0"/>
      </a:fillRef>
      <a:effectRef idx="2">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2">
  <dgm:title val=""/>
  <dgm:desc val=""/>
  <dgm:catLst>
    <dgm:cat type="simple" pri="10200"/>
  </dgm:catLst>
  <dgm:scene3d>
    <a:camera prst="orthographicFront"/>
    <a:lightRig rig="threePt" dir="t"/>
  </dgm:scene3d>
  <dgm:styleLbl name="node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ln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vennNode1">
    <dgm:scene3d>
      <a:camera prst="orthographicFront"/>
      <a:lightRig rig="threePt" dir="t"/>
    </dgm:scene3d>
    <dgm:sp3d/>
    <dgm:txPr/>
    <dgm:style>
      <a:lnRef idx="3">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1">
        <a:scrgbClr r="0" g="0" b="0"/>
      </a:effectRef>
      <a:fontRef idx="minor">
        <a:schemeClr val="lt1"/>
      </a:fontRef>
    </dgm:style>
  </dgm:styleLbl>
  <dgm:styleLbl name="node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node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f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1">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1">
        <a:scrgbClr r="0" g="0" b="0"/>
      </a:effectRef>
      <a:fontRef idx="minor"/>
    </dgm:style>
  </dgm:styleLbl>
  <dgm:styleLbl name="asst0">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asst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1">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2">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3">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2D4">
    <dgm:scene3d>
      <a:camera prst="orthographicFront"/>
      <a:lightRig rig="threePt" dir="t"/>
    </dgm:scene3d>
    <dgm:sp3d/>
    <dgm:txPr/>
    <dgm:style>
      <a:lnRef idx="3">
        <a:scrgbClr r="0" g="0" b="0"/>
      </a:lnRef>
      <a:fillRef idx="1">
        <a:scrgbClr r="0" g="0" b="0"/>
      </a:fillRef>
      <a:effectRef idx="1">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3">
        <a:scrgbClr r="0" g="0" b="0"/>
      </a:lnRef>
      <a:fillRef idx="1">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4.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5.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6.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7.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8.xml><?xml version="1.0" encoding="utf-8"?>
<dgm:styleDef xmlns:dgm="http://schemas.openxmlformats.org/drawingml/2006/diagram" xmlns:a="http://schemas.openxmlformats.org/drawingml/2006/main" uniqueId="urn:microsoft.com/office/officeart/2005/8/quickstyle/simple3">
  <dgm:title val=""/>
  <dgm:desc val=""/>
  <dgm:catLst>
    <dgm:cat type="simple" pri="10300"/>
  </dgm:catLst>
  <dgm:scene3d>
    <a:camera prst="orthographicFront"/>
    <a:lightRig rig="threePt" dir="t"/>
  </dgm:scene3d>
  <dgm:styleLbl name="node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lnNode1">
    <dgm:scene3d>
      <a:camera prst="orthographicFront"/>
      <a:lightRig rig="flat" dir="t"/>
    </dgm:scene3d>
    <dgm:sp3d prstMaterial="dkEdge">
      <a:bevelT w="8200" h="38100"/>
    </dgm:sp3d>
    <dgm:txPr/>
    <dgm:style>
      <a:lnRef idx="1">
        <a:scrgbClr r="0" g="0" b="0"/>
      </a:lnRef>
      <a:fillRef idx="2">
        <a:scrgbClr r="0" g="0" b="0"/>
      </a:fillRef>
      <a:effectRef idx="0">
        <a:scrgbClr r="0" g="0" b="0"/>
      </a:effectRef>
      <a:fontRef idx="minor">
        <a:schemeClr val="dk1"/>
      </a:fontRef>
    </dgm:style>
  </dgm:styleLbl>
  <dgm:styleLbl name="vennNode1">
    <dgm:scene3d>
      <a:camera prst="orthographicFront"/>
      <a:lightRig rig="flat" dir="t"/>
    </dgm:scene3d>
    <dgm:sp3d prstMaterial="dkEdge">
      <a:bevelT w="8200" h="38100"/>
    </dgm:sp3d>
    <dgm:txPr/>
    <dgm:style>
      <a:lnRef idx="0">
        <a:scrgbClr r="0" g="0" b="0"/>
      </a:lnRef>
      <a:fillRef idx="2">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node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node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f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align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bgImgPlace1">
    <dgm:scene3d>
      <a:camera prst="orthographicFront"/>
      <a:lightRig rig="threePt" dir="t"/>
    </dgm:scene3d>
    <dgm:sp3d/>
    <dgm:txPr/>
    <dgm:style>
      <a:lnRef idx="1">
        <a:scrgbClr r="0" g="0" b="0"/>
      </a:lnRef>
      <a:fillRef idx="1">
        <a:scrgbClr r="0" g="0" b="0"/>
      </a:fillRef>
      <a:effectRef idx="1">
        <a:scrgbClr r="0" g="0" b="0"/>
      </a:effectRef>
      <a:fontRef idx="minor"/>
    </dgm:style>
  </dgm:styleLbl>
  <dgm:styleLbl name="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f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bgSibTrans2D1">
    <dgm:scene3d>
      <a:camera prst="orthographicFront"/>
      <a:lightRig rig="threePt" dir="t"/>
    </dgm:scene3d>
    <dgm:sp3d/>
    <dgm:txPr/>
    <dgm:style>
      <a:lnRef idx="0">
        <a:scrgbClr r="0" g="0" b="0"/>
      </a:lnRef>
      <a:fillRef idx="2">
        <a:scrgbClr r="0" g="0" b="0"/>
      </a:fillRef>
      <a:effectRef idx="1">
        <a:scrgbClr r="0" g="0" b="0"/>
      </a:effectRef>
      <a:fontRef idx="minor">
        <a:schemeClr val="dk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1">
        <a:scrgbClr r="0" g="0" b="0"/>
      </a:lnRef>
      <a:fillRef idx="2">
        <a:scrgbClr r="0" g="0" b="0"/>
      </a:fillRef>
      <a:effectRef idx="1">
        <a:scrgbClr r="0" g="0" b="0"/>
      </a:effectRef>
      <a:fontRef idx="minor"/>
    </dgm:style>
  </dgm:styleLbl>
  <dgm:styleLbl name="asst0">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1">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2">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3">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asst4">
    <dgm:scene3d>
      <a:camera prst="orthographicFront"/>
      <a:lightRig rig="flat" dir="t"/>
    </dgm:scene3d>
    <dgm:sp3d prstMaterial="dkEdge">
      <a:bevelT w="8200" h="38100"/>
    </dgm:sp3d>
    <dgm:txPr/>
    <dgm:style>
      <a:lnRef idx="0">
        <a:scrgbClr r="0" g="0" b="0"/>
      </a:lnRef>
      <a:fillRef idx="2">
        <a:scrgbClr r="0" g="0" b="0"/>
      </a:fillRef>
      <a:effectRef idx="1">
        <a:scrgbClr r="0" g="0" b="0"/>
      </a:effectRef>
      <a:fontRef idx="minor">
        <a:schemeClr val="dk1"/>
      </a:fontRef>
    </dgm:style>
  </dgm:styleLbl>
  <dgm:styleLbl name="parChTrans2D1">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2">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3">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2D4">
    <dgm:scene3d>
      <a:camera prst="orthographicFront"/>
      <a:lightRig rig="threePt" dir="t"/>
    </dgm:scene3d>
    <dgm:sp3d/>
    <dgm:txPr/>
    <dgm:style>
      <a:lnRef idx="1">
        <a:scrgbClr r="0" g="0" b="0"/>
      </a:lnRef>
      <a:fillRef idx="2">
        <a:scrgbClr r="0" g="0" b="0"/>
      </a:fillRef>
      <a:effectRef idx="1">
        <a:scrgbClr r="0" g="0" b="0"/>
      </a:effectRef>
      <a:fontRef idx="minor">
        <a:schemeClr val="dk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1">
        <a:scrgbClr r="0" g="0" b="0"/>
      </a:lnRef>
      <a:fillRef idx="2">
        <a:scrgbClr r="0" g="0" b="0"/>
      </a:fillRef>
      <a:effectRef idx="0">
        <a:scrgbClr r="0" g="0" b="0"/>
      </a:effectRef>
      <a:fontRef idx="minor"/>
    </dgm:style>
  </dgm:styleLbl>
  <dgm:styleLbl name="solid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1">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flat" dir="t"/>
    </dgm:scene3d>
    <dgm:sp3d prstMaterial="dkEdge">
      <a:bevelT w="8200" h="38100"/>
    </dgm:sp3d>
    <dgm:txPr/>
    <dgm:style>
      <a:lnRef idx="1">
        <a:scrgbClr r="0" g="0" b="0"/>
      </a:lnRef>
      <a:fillRef idx="2">
        <a:scrgbClr r="0" g="0" b="0"/>
      </a:fillRef>
      <a:effectRef idx="1">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1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9F9DBC3-E342-4DB4-A502-269246F5C115}" type="datetimeFigureOut">
              <a:rPr lang="en-US" smtClean="0"/>
              <a:t>10/13/2024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18291702-8CF9-43BA-AE0B-07DC34687FD0}" type="slidenum">
              <a:rPr lang="en-US" smtClean="0"/>
              <a:t>‹#›</a:t>
            </a:fld>
            <a:endParaRPr lang="en-US"/>
          </a:p>
        </p:txBody>
      </p:sp>
    </p:spTree>
    <p:extLst>
      <p:ext uri="{BB962C8B-B14F-4D97-AF65-F5344CB8AC3E}">
        <p14:creationId xmlns:p14="http://schemas.microsoft.com/office/powerpoint/2010/main" val="188640327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8291702-8CF9-43BA-AE0B-07DC34687FD0}" type="slidenum">
              <a:rPr lang="en-US" smtClean="0"/>
              <a:t>1</a:t>
            </a:fld>
            <a:endParaRPr lang="en-US"/>
          </a:p>
        </p:txBody>
      </p:sp>
    </p:spTree>
    <p:extLst>
      <p:ext uri="{BB962C8B-B14F-4D97-AF65-F5344CB8AC3E}">
        <p14:creationId xmlns:p14="http://schemas.microsoft.com/office/powerpoint/2010/main" val="3893199330"/>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8291702-8CF9-43BA-AE0B-07DC34687FD0}" type="slidenum">
              <a:rPr lang="en-US" smtClean="0"/>
              <a:t>24</a:t>
            </a:fld>
            <a:endParaRPr lang="en-US"/>
          </a:p>
        </p:txBody>
      </p:sp>
    </p:spTree>
    <p:extLst>
      <p:ext uri="{BB962C8B-B14F-4D97-AF65-F5344CB8AC3E}">
        <p14:creationId xmlns:p14="http://schemas.microsoft.com/office/powerpoint/2010/main" val="16078019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8291702-8CF9-43BA-AE0B-07DC34687FD0}" type="slidenum">
              <a:rPr lang="en-US" smtClean="0"/>
              <a:t>26</a:t>
            </a:fld>
            <a:endParaRPr lang="en-US"/>
          </a:p>
        </p:txBody>
      </p:sp>
    </p:spTree>
    <p:extLst>
      <p:ext uri="{BB962C8B-B14F-4D97-AF65-F5344CB8AC3E}">
        <p14:creationId xmlns:p14="http://schemas.microsoft.com/office/powerpoint/2010/main" val="420625072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8291702-8CF9-43BA-AE0B-07DC34687FD0}" type="slidenum">
              <a:rPr lang="en-US" smtClean="0"/>
              <a:t>29</a:t>
            </a:fld>
            <a:endParaRPr lang="en-US"/>
          </a:p>
        </p:txBody>
      </p:sp>
    </p:spTree>
    <p:extLst>
      <p:ext uri="{BB962C8B-B14F-4D97-AF65-F5344CB8AC3E}">
        <p14:creationId xmlns:p14="http://schemas.microsoft.com/office/powerpoint/2010/main" val="390744463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8291702-8CF9-43BA-AE0B-07DC34687FD0}" type="slidenum">
              <a:rPr lang="en-US" smtClean="0"/>
              <a:t>31</a:t>
            </a:fld>
            <a:endParaRPr lang="en-US"/>
          </a:p>
        </p:txBody>
      </p:sp>
    </p:spTree>
    <p:extLst>
      <p:ext uri="{BB962C8B-B14F-4D97-AF65-F5344CB8AC3E}">
        <p14:creationId xmlns:p14="http://schemas.microsoft.com/office/powerpoint/2010/main" val="4184099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8291702-8CF9-43BA-AE0B-07DC34687FD0}" type="slidenum">
              <a:rPr lang="en-US" smtClean="0"/>
              <a:t>33</a:t>
            </a:fld>
            <a:endParaRPr lang="en-US"/>
          </a:p>
        </p:txBody>
      </p:sp>
    </p:spTree>
    <p:extLst>
      <p:ext uri="{BB962C8B-B14F-4D97-AF65-F5344CB8AC3E}">
        <p14:creationId xmlns:p14="http://schemas.microsoft.com/office/powerpoint/2010/main" val="350207855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8291702-8CF9-43BA-AE0B-07DC34687FD0}" type="slidenum">
              <a:rPr lang="en-US" smtClean="0"/>
              <a:t>35</a:t>
            </a:fld>
            <a:endParaRPr lang="en-US"/>
          </a:p>
        </p:txBody>
      </p:sp>
    </p:spTree>
    <p:extLst>
      <p:ext uri="{BB962C8B-B14F-4D97-AF65-F5344CB8AC3E}">
        <p14:creationId xmlns:p14="http://schemas.microsoft.com/office/powerpoint/2010/main" val="7375042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8291702-8CF9-43BA-AE0B-07DC34687FD0}" type="slidenum">
              <a:rPr lang="en-US" smtClean="0"/>
              <a:t>36</a:t>
            </a:fld>
            <a:endParaRPr lang="en-US"/>
          </a:p>
        </p:txBody>
      </p:sp>
    </p:spTree>
    <p:extLst>
      <p:ext uri="{BB962C8B-B14F-4D97-AF65-F5344CB8AC3E}">
        <p14:creationId xmlns:p14="http://schemas.microsoft.com/office/powerpoint/2010/main" val="275591159"/>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8291702-8CF9-43BA-AE0B-07DC34687FD0}" type="slidenum">
              <a:rPr lang="en-US" smtClean="0"/>
              <a:t>38</a:t>
            </a:fld>
            <a:endParaRPr lang="en-US"/>
          </a:p>
        </p:txBody>
      </p:sp>
    </p:spTree>
    <p:extLst>
      <p:ext uri="{BB962C8B-B14F-4D97-AF65-F5344CB8AC3E}">
        <p14:creationId xmlns:p14="http://schemas.microsoft.com/office/powerpoint/2010/main" val="1933030724"/>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8291702-8CF9-43BA-AE0B-07DC34687FD0}" type="slidenum">
              <a:rPr lang="en-US" smtClean="0"/>
              <a:t>40</a:t>
            </a:fld>
            <a:endParaRPr lang="en-US"/>
          </a:p>
        </p:txBody>
      </p:sp>
    </p:spTree>
    <p:extLst>
      <p:ext uri="{BB962C8B-B14F-4D97-AF65-F5344CB8AC3E}">
        <p14:creationId xmlns:p14="http://schemas.microsoft.com/office/powerpoint/2010/main" val="10316812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8291702-8CF9-43BA-AE0B-07DC34687FD0}" type="slidenum">
              <a:rPr lang="en-US" smtClean="0"/>
              <a:t>41</a:t>
            </a:fld>
            <a:endParaRPr lang="en-US"/>
          </a:p>
        </p:txBody>
      </p:sp>
    </p:spTree>
    <p:extLst>
      <p:ext uri="{BB962C8B-B14F-4D97-AF65-F5344CB8AC3E}">
        <p14:creationId xmlns:p14="http://schemas.microsoft.com/office/powerpoint/2010/main" val="108686098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8291702-8CF9-43BA-AE0B-07DC34687FD0}" type="slidenum">
              <a:rPr lang="en-US" smtClean="0"/>
              <a:t>4</a:t>
            </a:fld>
            <a:endParaRPr lang="en-US"/>
          </a:p>
        </p:txBody>
      </p:sp>
    </p:spTree>
    <p:extLst>
      <p:ext uri="{BB962C8B-B14F-4D97-AF65-F5344CB8AC3E}">
        <p14:creationId xmlns:p14="http://schemas.microsoft.com/office/powerpoint/2010/main" val="83150752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8291702-8CF9-43BA-AE0B-07DC34687FD0}" type="slidenum">
              <a:rPr lang="en-US" smtClean="0"/>
              <a:t>43</a:t>
            </a:fld>
            <a:endParaRPr lang="en-US"/>
          </a:p>
        </p:txBody>
      </p:sp>
    </p:spTree>
    <p:extLst>
      <p:ext uri="{BB962C8B-B14F-4D97-AF65-F5344CB8AC3E}">
        <p14:creationId xmlns:p14="http://schemas.microsoft.com/office/powerpoint/2010/main" val="51296818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8291702-8CF9-43BA-AE0B-07DC34687FD0}" type="slidenum">
              <a:rPr lang="en-US" smtClean="0"/>
              <a:t>45</a:t>
            </a:fld>
            <a:endParaRPr lang="en-US"/>
          </a:p>
        </p:txBody>
      </p:sp>
    </p:spTree>
    <p:extLst>
      <p:ext uri="{BB962C8B-B14F-4D97-AF65-F5344CB8AC3E}">
        <p14:creationId xmlns:p14="http://schemas.microsoft.com/office/powerpoint/2010/main" val="105394847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8291702-8CF9-43BA-AE0B-07DC34687FD0}" type="slidenum">
              <a:rPr lang="en-US" smtClean="0"/>
              <a:t>46</a:t>
            </a:fld>
            <a:endParaRPr lang="en-US"/>
          </a:p>
        </p:txBody>
      </p:sp>
    </p:spTree>
    <p:extLst>
      <p:ext uri="{BB962C8B-B14F-4D97-AF65-F5344CB8AC3E}">
        <p14:creationId xmlns:p14="http://schemas.microsoft.com/office/powerpoint/2010/main" val="6899401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8291702-8CF9-43BA-AE0B-07DC34687FD0}" type="slidenum">
              <a:rPr lang="en-US" smtClean="0"/>
              <a:t>48</a:t>
            </a:fld>
            <a:endParaRPr lang="en-US"/>
          </a:p>
        </p:txBody>
      </p:sp>
    </p:spTree>
    <p:extLst>
      <p:ext uri="{BB962C8B-B14F-4D97-AF65-F5344CB8AC3E}">
        <p14:creationId xmlns:p14="http://schemas.microsoft.com/office/powerpoint/2010/main" val="12863562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8291702-8CF9-43BA-AE0B-07DC34687FD0}" type="slidenum">
              <a:rPr lang="en-US" smtClean="0"/>
              <a:t>50</a:t>
            </a:fld>
            <a:endParaRPr lang="en-US"/>
          </a:p>
        </p:txBody>
      </p:sp>
    </p:spTree>
    <p:extLst>
      <p:ext uri="{BB962C8B-B14F-4D97-AF65-F5344CB8AC3E}">
        <p14:creationId xmlns:p14="http://schemas.microsoft.com/office/powerpoint/2010/main" val="293892719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8291702-8CF9-43BA-AE0B-07DC34687FD0}" type="slidenum">
              <a:rPr lang="en-US" smtClean="0"/>
              <a:t>51</a:t>
            </a:fld>
            <a:endParaRPr lang="en-US"/>
          </a:p>
        </p:txBody>
      </p:sp>
    </p:spTree>
    <p:extLst>
      <p:ext uri="{BB962C8B-B14F-4D97-AF65-F5344CB8AC3E}">
        <p14:creationId xmlns:p14="http://schemas.microsoft.com/office/powerpoint/2010/main" val="2018831806"/>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8291702-8CF9-43BA-AE0B-07DC34687FD0}" type="slidenum">
              <a:rPr lang="en-US" smtClean="0"/>
              <a:t>52</a:t>
            </a:fld>
            <a:endParaRPr lang="en-US"/>
          </a:p>
        </p:txBody>
      </p:sp>
    </p:spTree>
    <p:extLst>
      <p:ext uri="{BB962C8B-B14F-4D97-AF65-F5344CB8AC3E}">
        <p14:creationId xmlns:p14="http://schemas.microsoft.com/office/powerpoint/2010/main" val="347547734"/>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marL="0" marR="0" indent="0" algn="l" defTabSz="914400" rtl="1" eaLnBrk="1" fontAlgn="auto" latinLnBrk="0" hangingPunct="1">
              <a:lnSpc>
                <a:spcPct val="100000"/>
              </a:lnSpc>
              <a:spcBef>
                <a:spcPts val="0"/>
              </a:spcBef>
              <a:spcAft>
                <a:spcPts val="0"/>
              </a:spcAft>
              <a:buClrTx/>
              <a:buSzTx/>
              <a:buFontTx/>
              <a:buNone/>
              <a:tabLst/>
              <a:defRPr/>
            </a:pPr>
            <a:r>
              <a:rPr lang="ar-SA" sz="1200" b="1" kern="1200" dirty="0" smtClean="0">
                <a:solidFill>
                  <a:schemeClr val="tx1"/>
                </a:solidFill>
                <a:effectLst/>
                <a:latin typeface="+mn-lt"/>
                <a:ea typeface="+mn-ea"/>
                <a:cs typeface="+mn-cs"/>
              </a:rPr>
              <a:t>(دورات تدريبية، استشارات، تصميم حقائب تدريبية)</a:t>
            </a:r>
            <a:r>
              <a:rPr lang="en-US" sz="1200" u="sng" kern="1200" dirty="0" smtClean="0">
                <a:solidFill>
                  <a:schemeClr val="tx1"/>
                </a:solidFill>
                <a:effectLst/>
                <a:latin typeface="+mn-lt"/>
                <a:ea typeface="+mn-ea"/>
                <a:cs typeface="+mn-cs"/>
                <a:hlinkClick r:id="rId3"/>
              </a:rPr>
              <a:t> www.dawliatraining.com</a:t>
            </a:r>
            <a:endParaRPr lang="en-US" sz="1200" kern="1200" dirty="0" smtClean="0">
              <a:solidFill>
                <a:schemeClr val="tx1"/>
              </a:solidFill>
              <a:effectLst/>
              <a:latin typeface="+mn-lt"/>
              <a:ea typeface="+mn-ea"/>
              <a:cs typeface="+mn-cs"/>
            </a:endParaRPr>
          </a:p>
          <a:p>
            <a:pPr rtl="1"/>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8291702-8CF9-43BA-AE0B-07DC34687FD0}" type="slidenum">
              <a:rPr lang="en-US" smtClean="0"/>
              <a:t>53</a:t>
            </a:fld>
            <a:endParaRPr lang="en-US"/>
          </a:p>
        </p:txBody>
      </p:sp>
    </p:spTree>
    <p:extLst>
      <p:ext uri="{BB962C8B-B14F-4D97-AF65-F5344CB8AC3E}">
        <p14:creationId xmlns:p14="http://schemas.microsoft.com/office/powerpoint/2010/main" val="55196182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8291702-8CF9-43BA-AE0B-07DC34687FD0}" type="slidenum">
              <a:rPr lang="en-US" smtClean="0"/>
              <a:t>6</a:t>
            </a:fld>
            <a:endParaRPr lang="en-US"/>
          </a:p>
        </p:txBody>
      </p:sp>
    </p:spTree>
    <p:extLst>
      <p:ext uri="{BB962C8B-B14F-4D97-AF65-F5344CB8AC3E}">
        <p14:creationId xmlns:p14="http://schemas.microsoft.com/office/powerpoint/2010/main" val="16197918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8291702-8CF9-43BA-AE0B-07DC34687FD0}" type="slidenum">
              <a:rPr lang="en-US" smtClean="0"/>
              <a:t>9</a:t>
            </a:fld>
            <a:endParaRPr lang="en-US"/>
          </a:p>
        </p:txBody>
      </p:sp>
    </p:spTree>
    <p:extLst>
      <p:ext uri="{BB962C8B-B14F-4D97-AF65-F5344CB8AC3E}">
        <p14:creationId xmlns:p14="http://schemas.microsoft.com/office/powerpoint/2010/main" val="331633172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8291702-8CF9-43BA-AE0B-07DC34687FD0}" type="slidenum">
              <a:rPr lang="en-US" smtClean="0"/>
              <a:t>11</a:t>
            </a:fld>
            <a:endParaRPr lang="en-US"/>
          </a:p>
        </p:txBody>
      </p:sp>
    </p:spTree>
    <p:extLst>
      <p:ext uri="{BB962C8B-B14F-4D97-AF65-F5344CB8AC3E}">
        <p14:creationId xmlns:p14="http://schemas.microsoft.com/office/powerpoint/2010/main" val="34329701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8291702-8CF9-43BA-AE0B-07DC34687FD0}" type="slidenum">
              <a:rPr lang="en-US" smtClean="0"/>
              <a:t>13</a:t>
            </a:fld>
            <a:endParaRPr lang="en-US"/>
          </a:p>
        </p:txBody>
      </p:sp>
    </p:spTree>
    <p:extLst>
      <p:ext uri="{BB962C8B-B14F-4D97-AF65-F5344CB8AC3E}">
        <p14:creationId xmlns:p14="http://schemas.microsoft.com/office/powerpoint/2010/main" val="4653424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8291702-8CF9-43BA-AE0B-07DC34687FD0}" type="slidenum">
              <a:rPr lang="en-US" smtClean="0"/>
              <a:t>16</a:t>
            </a:fld>
            <a:endParaRPr lang="en-US"/>
          </a:p>
        </p:txBody>
      </p:sp>
    </p:spTree>
    <p:extLst>
      <p:ext uri="{BB962C8B-B14F-4D97-AF65-F5344CB8AC3E}">
        <p14:creationId xmlns:p14="http://schemas.microsoft.com/office/powerpoint/2010/main" val="392458917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8291702-8CF9-43BA-AE0B-07DC34687FD0}" type="slidenum">
              <a:rPr lang="en-US" smtClean="0"/>
              <a:t>19</a:t>
            </a:fld>
            <a:endParaRPr lang="en-US"/>
          </a:p>
        </p:txBody>
      </p:sp>
    </p:spTree>
    <p:extLst>
      <p:ext uri="{BB962C8B-B14F-4D97-AF65-F5344CB8AC3E}">
        <p14:creationId xmlns:p14="http://schemas.microsoft.com/office/powerpoint/2010/main" val="414695479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1"/>
            <a:r>
              <a:rPr lang="ar-SA" sz="1200" b="1" kern="1200" dirty="0" smtClean="0">
                <a:solidFill>
                  <a:schemeClr val="tx1"/>
                </a:solidFill>
                <a:effectLst/>
                <a:latin typeface="+mn-lt"/>
                <a:ea typeface="+mn-ea"/>
                <a:cs typeface="+mn-cs"/>
              </a:rPr>
              <a:t>مركز أبحاث الدولية للتدريب</a:t>
            </a:r>
            <a:endParaRPr lang="en-US" sz="1200" kern="1200" dirty="0" smtClean="0">
              <a:solidFill>
                <a:schemeClr val="tx1"/>
              </a:solidFill>
              <a:effectLst/>
              <a:latin typeface="+mn-lt"/>
              <a:ea typeface="+mn-ea"/>
              <a:cs typeface="+mn-cs"/>
            </a:endParaRPr>
          </a:p>
          <a:p>
            <a:pPr rtl="1"/>
            <a:r>
              <a:rPr lang="en-US" sz="1200" b="1" u="sng" kern="1200" dirty="0" smtClean="0">
                <a:solidFill>
                  <a:schemeClr val="tx1"/>
                </a:solidFill>
                <a:effectLst/>
                <a:latin typeface="+mn-lt"/>
                <a:ea typeface="+mn-ea"/>
                <a:cs typeface="+mn-cs"/>
                <a:hlinkClick r:id="rId3"/>
              </a:rPr>
              <a:t>www.dawliatraining.com</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Twitter, </a:t>
            </a:r>
            <a:r>
              <a:rPr lang="en-US" sz="1200" b="1" kern="1200" dirty="0" err="1" smtClean="0">
                <a:solidFill>
                  <a:schemeClr val="tx1"/>
                </a:solidFill>
                <a:effectLst/>
                <a:latin typeface="+mn-lt"/>
                <a:ea typeface="+mn-ea"/>
                <a:cs typeface="+mn-cs"/>
              </a:rPr>
              <a:t>facebook</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instagram</a:t>
            </a:r>
            <a:r>
              <a:rPr lang="en-US" sz="1200" b="1" kern="1200" dirty="0" smtClean="0">
                <a:solidFill>
                  <a:schemeClr val="tx1"/>
                </a:solidFill>
                <a:effectLst/>
                <a:latin typeface="+mn-lt"/>
                <a:ea typeface="+mn-ea"/>
                <a:cs typeface="+mn-cs"/>
              </a:rPr>
              <a:t>: @</a:t>
            </a:r>
            <a:r>
              <a:rPr lang="en-US" sz="1200" b="1" kern="1200" dirty="0" err="1" smtClean="0">
                <a:solidFill>
                  <a:schemeClr val="tx1"/>
                </a:solidFill>
                <a:effectLst/>
                <a:latin typeface="+mn-lt"/>
                <a:ea typeface="+mn-ea"/>
                <a:cs typeface="+mn-cs"/>
              </a:rPr>
              <a:t>tircjo</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Mobile &amp; </a:t>
            </a:r>
            <a:r>
              <a:rPr lang="en-US" sz="1200" b="1" kern="1200" dirty="0" err="1" smtClean="0">
                <a:solidFill>
                  <a:schemeClr val="tx1"/>
                </a:solidFill>
                <a:effectLst/>
                <a:latin typeface="+mn-lt"/>
                <a:ea typeface="+mn-ea"/>
                <a:cs typeface="+mn-cs"/>
              </a:rPr>
              <a:t>whatssup</a:t>
            </a:r>
            <a:r>
              <a:rPr lang="en-US" sz="1200" b="1" kern="1200" dirty="0" smtClean="0">
                <a:solidFill>
                  <a:schemeClr val="tx1"/>
                </a:solidFill>
                <a:effectLst/>
                <a:latin typeface="+mn-lt"/>
                <a:ea typeface="+mn-ea"/>
                <a:cs typeface="+mn-cs"/>
              </a:rPr>
              <a:t>:</a:t>
            </a:r>
            <a:endParaRPr lang="en-US" sz="1200" kern="1200" dirty="0" smtClean="0">
              <a:solidFill>
                <a:schemeClr val="tx1"/>
              </a:solidFill>
              <a:effectLst/>
              <a:latin typeface="+mn-lt"/>
              <a:ea typeface="+mn-ea"/>
              <a:cs typeface="+mn-cs"/>
            </a:endParaRPr>
          </a:p>
          <a:p>
            <a:pPr rtl="1"/>
            <a:r>
              <a:rPr lang="en-US" sz="1200" b="1" kern="1200" dirty="0" smtClean="0">
                <a:solidFill>
                  <a:schemeClr val="tx1"/>
                </a:solidFill>
                <a:effectLst/>
                <a:latin typeface="+mn-lt"/>
                <a:ea typeface="+mn-ea"/>
                <a:cs typeface="+mn-cs"/>
              </a:rPr>
              <a:t>00962779222666</a:t>
            </a:r>
            <a:endParaRPr lang="en-US" sz="1200" kern="1200" dirty="0" smtClean="0">
              <a:solidFill>
                <a:schemeClr val="tx1"/>
              </a:solidFill>
              <a:effectLst/>
              <a:latin typeface="+mn-lt"/>
              <a:ea typeface="+mn-ea"/>
              <a:cs typeface="+mn-cs"/>
            </a:endParaRPr>
          </a:p>
          <a:p>
            <a:pPr rtl="1"/>
            <a:r>
              <a:rPr lang="ar-SA" sz="1200" b="1" kern="1200" dirty="0" smtClean="0">
                <a:solidFill>
                  <a:schemeClr val="tx1"/>
                </a:solidFill>
                <a:effectLst/>
                <a:latin typeface="+mn-lt"/>
                <a:ea typeface="+mn-ea"/>
                <a:cs typeface="+mn-cs"/>
              </a:rPr>
              <a:t>(دورات تدريبية، استشارات، تصميم حقائب تدريبية)</a:t>
            </a:r>
            <a:endParaRPr lang="en-US" sz="1200" kern="1200" dirty="0" smtClean="0">
              <a:solidFill>
                <a:schemeClr val="tx1"/>
              </a:solidFill>
              <a:effectLst/>
              <a:latin typeface="+mn-lt"/>
              <a:ea typeface="+mn-ea"/>
              <a:cs typeface="+mn-cs"/>
            </a:endParaRPr>
          </a:p>
        </p:txBody>
      </p:sp>
      <p:sp>
        <p:nvSpPr>
          <p:cNvPr id="4" name="Slide Number Placeholder 3"/>
          <p:cNvSpPr>
            <a:spLocks noGrp="1"/>
          </p:cNvSpPr>
          <p:nvPr>
            <p:ph type="sldNum" sz="quarter" idx="10"/>
          </p:nvPr>
        </p:nvSpPr>
        <p:spPr/>
        <p:txBody>
          <a:bodyPr/>
          <a:lstStyle/>
          <a:p>
            <a:fld id="{18291702-8CF9-43BA-AE0B-07DC34687FD0}" type="slidenum">
              <a:rPr lang="en-US" smtClean="0"/>
              <a:t>21</a:t>
            </a:fld>
            <a:endParaRPr lang="en-US"/>
          </a:p>
        </p:txBody>
      </p:sp>
    </p:spTree>
    <p:extLst>
      <p:ext uri="{BB962C8B-B14F-4D97-AF65-F5344CB8AC3E}">
        <p14:creationId xmlns:p14="http://schemas.microsoft.com/office/powerpoint/2010/main" val="306473035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1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12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2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3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147.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8.xml"/></Relationships>
</file>

<file path=ppt/slideLayouts/_rels/slideLayout14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4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5.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8.xml"/></Relationships>
</file>

<file path=ppt/slideLayouts/_rels/slideLayout15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15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5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6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2.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3.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4.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5.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6.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7.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8.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79.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0.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1.xml.rels><?xml version="1.0" encoding="UTF-8" standalone="yes"?>
<Relationships xmlns="http://schemas.openxmlformats.org/package/2006/relationships"><Relationship Id="rId1" Type="http://schemas.openxmlformats.org/officeDocument/2006/relationships/slideMaster" Target="../slideMasters/slideMaster9.xml"/></Relationships>
</file>

<file path=ppt/slideLayouts/_rels/slideLayout18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8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6.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7.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8.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199.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0.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1.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2.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3.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4.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5.xml.rels><?xml version="1.0" encoding="UTF-8" standalone="yes"?>
<Relationships xmlns="http://schemas.openxmlformats.org/package/2006/relationships"><Relationship Id="rId1" Type="http://schemas.openxmlformats.org/officeDocument/2006/relationships/slideMaster" Target="../slideMasters/slideMaster10.xml"/></Relationships>
</file>

<file path=ppt/slideLayouts/_rels/slideLayout20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0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0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0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1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0.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1.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2.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3.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4.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5.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6.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7.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8.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29.xml.rels><?xml version="1.0" encoding="UTF-8" standalone="yes"?>
<Relationships xmlns="http://schemas.openxmlformats.org/package/2006/relationships"><Relationship Id="rId1" Type="http://schemas.openxmlformats.org/officeDocument/2006/relationships/slideMaster" Target="../slideMasters/slideMaster1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3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4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4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4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44.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45.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46.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47.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48.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49.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0.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51.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52.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53.xml.rels><?xml version="1.0" encoding="UTF-8" standalone="yes"?>
<Relationships xmlns="http://schemas.openxmlformats.org/package/2006/relationships"><Relationship Id="rId1" Type="http://schemas.openxmlformats.org/officeDocument/2006/relationships/slideMaster" Target="../slideMasters/slideMaster12.xml"/></Relationships>
</file>

<file path=ppt/slideLayouts/_rels/slideLayout25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5.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6.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7.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8.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59.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0.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1.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2.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3.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64.xml.rels><?xml version="1.0" encoding="UTF-8" standalone="yes"?>
<Relationships xmlns="http://schemas.openxmlformats.org/package/2006/relationships"><Relationship Id="rId1" Type="http://schemas.openxmlformats.org/officeDocument/2006/relationships/slideMaster" Target="../slideMasters/slideMaster1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نيـون - 24">
    <p:spTree>
      <p:nvGrpSpPr>
        <p:cNvPr id="1" name=""/>
        <p:cNvGrpSpPr/>
        <p:nvPr/>
      </p:nvGrpSpPr>
      <p:grpSpPr>
        <a:xfrm>
          <a:off x="0" y="0"/>
          <a:ext cx="0" cy="0"/>
          <a:chOff x="0" y="0"/>
          <a:chExt cx="0" cy="0"/>
        </a:xfrm>
      </p:grpSpPr>
      <p:sp>
        <p:nvSpPr>
          <p:cNvPr id="8" name="Picture Placeholder 7">
            <a:extLst>
              <a:ext uri="{FF2B5EF4-FFF2-40B4-BE49-F238E27FC236}">
                <a16:creationId xmlns="" xmlns:a16="http://schemas.microsoft.com/office/drawing/2014/main" id="{08896AA2-F4D4-4E66-B4BD-E1A9D390D6E4}"/>
              </a:ext>
            </a:extLst>
          </p:cNvPr>
          <p:cNvSpPr>
            <a:spLocks noGrp="1"/>
          </p:cNvSpPr>
          <p:nvPr>
            <p:ph type="pic" sz="quarter" idx="10" hasCustomPrompt="1"/>
          </p:nvPr>
        </p:nvSpPr>
        <p:spPr>
          <a:xfrm>
            <a:off x="0" y="0"/>
            <a:ext cx="12192000" cy="6858000"/>
          </a:xfrm>
          <a:prstGeom prst="rect">
            <a:avLst/>
          </a:prstGeom>
          <a:pattFill prst="pct80">
            <a:fgClr>
              <a:schemeClr val="accent1"/>
            </a:fgClr>
            <a:bgClr>
              <a:schemeClr val="bg1"/>
            </a:bgClr>
          </a:pattFill>
        </p:spPr>
        <p:txBody>
          <a:bodyPr anchor="ctr"/>
          <a:lstStyle>
            <a:lvl1pPr marL="0" indent="0" algn="ctr">
              <a:buNone/>
              <a:defRPr sz="1600">
                <a:solidFill>
                  <a:schemeClr val="bg2"/>
                </a:solidFill>
                <a:latin typeface="Expo Arabic Light" panose="00000400000000000000" pitchFamily="2" charset="-78"/>
                <a:cs typeface="Expo Arabic Light" panose="00000400000000000000" pitchFamily="2" charset="-78"/>
              </a:defRPr>
            </a:lvl1pPr>
          </a:lstStyle>
          <a:p>
            <a:r>
              <a:rPr lang="ar-SA" dirty="0"/>
              <a:t>  </a:t>
            </a:r>
            <a:endParaRPr lang="en-US" dirty="0"/>
          </a:p>
        </p:txBody>
      </p:sp>
    </p:spTree>
    <p:extLst>
      <p:ext uri="{BB962C8B-B14F-4D97-AF65-F5344CB8AC3E}">
        <p14:creationId xmlns:p14="http://schemas.microsoft.com/office/powerpoint/2010/main" val="30069079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نيـون - 15">
    <p:spTree>
      <p:nvGrpSpPr>
        <p:cNvPr id="1" name=""/>
        <p:cNvGrpSpPr/>
        <p:nvPr/>
      </p:nvGrpSpPr>
      <p:grpSpPr>
        <a:xfrm>
          <a:off x="0" y="0"/>
          <a:ext cx="0" cy="0"/>
          <a:chOff x="0" y="0"/>
          <a:chExt cx="0" cy="0"/>
        </a:xfrm>
      </p:grpSpPr>
      <p:sp>
        <p:nvSpPr>
          <p:cNvPr id="11" name="Picture Placeholder 10">
            <a:extLst>
              <a:ext uri="{FF2B5EF4-FFF2-40B4-BE49-F238E27FC236}">
                <a16:creationId xmlns="" xmlns:a16="http://schemas.microsoft.com/office/drawing/2014/main" id="{36775AE3-A445-4531-B8F9-8DF6CE954E6A}"/>
              </a:ext>
            </a:extLst>
          </p:cNvPr>
          <p:cNvSpPr>
            <a:spLocks noGrp="1"/>
          </p:cNvSpPr>
          <p:nvPr>
            <p:ph type="pic" sz="quarter" idx="11" hasCustomPrompt="1"/>
          </p:nvPr>
        </p:nvSpPr>
        <p:spPr>
          <a:xfrm>
            <a:off x="1" y="0"/>
            <a:ext cx="3831447" cy="6858000"/>
          </a:xfrm>
          <a:custGeom>
            <a:avLst/>
            <a:gdLst>
              <a:gd name="connsiteX0" fmla="*/ 0 w 3831447"/>
              <a:gd name="connsiteY0" fmla="*/ 0 h 6858000"/>
              <a:gd name="connsiteX1" fmla="*/ 904430 w 3831447"/>
              <a:gd name="connsiteY1" fmla="*/ 0 h 6858000"/>
              <a:gd name="connsiteX2" fmla="*/ 3476498 w 3831447"/>
              <a:gd name="connsiteY2" fmla="*/ 2572068 h 6858000"/>
              <a:gd name="connsiteX3" fmla="*/ 3476498 w 3831447"/>
              <a:gd name="connsiteY3" fmla="*/ 4285933 h 6858000"/>
              <a:gd name="connsiteX4" fmla="*/ 904430 w 3831447"/>
              <a:gd name="connsiteY4" fmla="*/ 6858000 h 6858000"/>
              <a:gd name="connsiteX5" fmla="*/ 0 w 3831447"/>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447" h="6858000">
                <a:moveTo>
                  <a:pt x="0" y="0"/>
                </a:moveTo>
                <a:lnTo>
                  <a:pt x="904430" y="0"/>
                </a:lnTo>
                <a:lnTo>
                  <a:pt x="3476498" y="2572068"/>
                </a:lnTo>
                <a:cubicBezTo>
                  <a:pt x="3949764" y="3045333"/>
                  <a:pt x="3949764" y="3812667"/>
                  <a:pt x="3476498" y="4285933"/>
                </a:cubicBezTo>
                <a:lnTo>
                  <a:pt x="904430" y="6858000"/>
                </a:lnTo>
                <a:lnTo>
                  <a:pt x="0" y="6858000"/>
                </a:lnTo>
                <a:close/>
              </a:path>
            </a:pathLst>
          </a:custGeom>
          <a:pattFill prst="pct80">
            <a:fgClr>
              <a:schemeClr val="accent2"/>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8" name="Picture Placeholder 7">
            <a:extLst>
              <a:ext uri="{FF2B5EF4-FFF2-40B4-BE49-F238E27FC236}">
                <a16:creationId xmlns="" xmlns:a16="http://schemas.microsoft.com/office/drawing/2014/main" id="{4F55BD30-2E7A-4312-B4EF-9675EEC5EA44}"/>
              </a:ext>
            </a:extLst>
          </p:cNvPr>
          <p:cNvSpPr>
            <a:spLocks noGrp="1"/>
          </p:cNvSpPr>
          <p:nvPr>
            <p:ph type="pic" sz="quarter" idx="10" hasCustomPrompt="1"/>
          </p:nvPr>
        </p:nvSpPr>
        <p:spPr>
          <a:xfrm>
            <a:off x="1304680" y="1288635"/>
            <a:ext cx="4545420" cy="4545420"/>
          </a:xfrm>
          <a:custGeom>
            <a:avLst/>
            <a:gdLst>
              <a:gd name="connsiteX0" fmla="*/ 2272709 w 4545420"/>
              <a:gd name="connsiteY0" fmla="*/ 0 h 4545420"/>
              <a:gd name="connsiteX1" fmla="*/ 2692485 w 4545420"/>
              <a:gd name="connsiteY1" fmla="*/ 173877 h 4545420"/>
              <a:gd name="connsiteX2" fmla="*/ 4371543 w 4545420"/>
              <a:gd name="connsiteY2" fmla="*/ 1852935 h 4545420"/>
              <a:gd name="connsiteX3" fmla="*/ 4371543 w 4545420"/>
              <a:gd name="connsiteY3" fmla="*/ 2692488 h 4545420"/>
              <a:gd name="connsiteX4" fmla="*/ 2692488 w 4545420"/>
              <a:gd name="connsiteY4" fmla="*/ 4371543 h 4545420"/>
              <a:gd name="connsiteX5" fmla="*/ 1852935 w 4545420"/>
              <a:gd name="connsiteY5" fmla="*/ 4371543 h 4545420"/>
              <a:gd name="connsiteX6" fmla="*/ 173877 w 4545420"/>
              <a:gd name="connsiteY6" fmla="*/ 2692485 h 4545420"/>
              <a:gd name="connsiteX7" fmla="*/ 173877 w 4545420"/>
              <a:gd name="connsiteY7" fmla="*/ 1852932 h 4545420"/>
              <a:gd name="connsiteX8" fmla="*/ 1852932 w 4545420"/>
              <a:gd name="connsiteY8" fmla="*/ 173877 h 4545420"/>
              <a:gd name="connsiteX9" fmla="*/ 2272709 w 4545420"/>
              <a:gd name="connsiteY9" fmla="*/ 0 h 4545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45420" h="4545420">
                <a:moveTo>
                  <a:pt x="2272709" y="0"/>
                </a:moveTo>
                <a:cubicBezTo>
                  <a:pt x="2424638" y="0"/>
                  <a:pt x="2576567" y="57959"/>
                  <a:pt x="2692485" y="173877"/>
                </a:cubicBezTo>
                <a:lnTo>
                  <a:pt x="4371543" y="1852935"/>
                </a:lnTo>
                <a:cubicBezTo>
                  <a:pt x="4603379" y="2084771"/>
                  <a:pt x="4603379" y="2460652"/>
                  <a:pt x="4371543" y="2692488"/>
                </a:cubicBezTo>
                <a:lnTo>
                  <a:pt x="2692488" y="4371543"/>
                </a:lnTo>
                <a:cubicBezTo>
                  <a:pt x="2460652" y="4603379"/>
                  <a:pt x="2084771" y="4603379"/>
                  <a:pt x="1852935" y="4371543"/>
                </a:cubicBezTo>
                <a:lnTo>
                  <a:pt x="173877" y="2692485"/>
                </a:lnTo>
                <a:cubicBezTo>
                  <a:pt x="-57959" y="2460649"/>
                  <a:pt x="-57959" y="2084768"/>
                  <a:pt x="173877" y="1852932"/>
                </a:cubicBezTo>
                <a:lnTo>
                  <a:pt x="1852932" y="173877"/>
                </a:lnTo>
                <a:cubicBezTo>
                  <a:pt x="1968850" y="57959"/>
                  <a:pt x="2120779" y="0"/>
                  <a:pt x="2272709" y="0"/>
                </a:cubicBezTo>
                <a:close/>
              </a:path>
            </a:pathLst>
          </a:custGeom>
          <a:pattFill prst="pct80">
            <a:fgClr>
              <a:schemeClr val="accent1"/>
            </a:fgClr>
            <a:bgClr>
              <a:schemeClr val="bg1"/>
            </a:bgClr>
          </a:pattFill>
          <a:effectLst>
            <a:outerShdw blurRad="457200" sx="102000" sy="102000" algn="ctr" rotWithShape="0">
              <a:prstClr val="black">
                <a:alpha val="29000"/>
              </a:prstClr>
            </a:outerShdw>
          </a:effectLst>
        </p:spPr>
        <p:txBody>
          <a:bodyPr wrap="square" anchor="ctr">
            <a:noAutofit/>
          </a:bodyPr>
          <a:lstStyle>
            <a:lvl1pPr marL="0" indent="0" algn="ctr">
              <a:buNone/>
              <a:defRPr sz="1600" b="0">
                <a:solidFill>
                  <a:schemeClr val="bg2"/>
                </a:solidFill>
                <a:latin typeface="Expo Arabic Light" panose="00000400000000000000" pitchFamily="2" charset="-78"/>
                <a:cs typeface="Expo Arabic Light" panose="00000400000000000000" pitchFamily="2" charset="-78"/>
              </a:defRPr>
            </a:lvl1pPr>
          </a:lstStyle>
          <a:p>
            <a:r>
              <a:rPr lang="ar-SA" dirty="0"/>
              <a:t>  </a:t>
            </a:r>
            <a:endParaRPr lang="en-US" dirty="0"/>
          </a:p>
        </p:txBody>
      </p:sp>
    </p:spTree>
    <p:extLst>
      <p:ext uri="{BB962C8B-B14F-4D97-AF65-F5344CB8AC3E}">
        <p14:creationId xmlns:p14="http://schemas.microsoft.com/office/powerpoint/2010/main" val="3695898313"/>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نيـون - 23">
    <p:spTree>
      <p:nvGrpSpPr>
        <p:cNvPr id="1" name=""/>
        <p:cNvGrpSpPr/>
        <p:nvPr/>
      </p:nvGrpSpPr>
      <p:grpSpPr>
        <a:xfrm>
          <a:off x="0" y="0"/>
          <a:ext cx="0" cy="0"/>
          <a:chOff x="0" y="0"/>
          <a:chExt cx="0" cy="0"/>
        </a:xfrm>
      </p:grpSpPr>
    </p:spTree>
    <p:extLst>
      <p:ext uri="{BB962C8B-B14F-4D97-AF65-F5344CB8AC3E}">
        <p14:creationId xmlns:p14="http://schemas.microsoft.com/office/powerpoint/2010/main" val="3050036950"/>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نيـون - 22">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ED549F74-D943-4AFF-A6E3-532DAD6FB151}"/>
              </a:ext>
            </a:extLst>
          </p:cNvPr>
          <p:cNvSpPr>
            <a:spLocks noGrp="1"/>
          </p:cNvSpPr>
          <p:nvPr>
            <p:ph type="pic" sz="quarter" idx="10" hasCustomPrompt="1"/>
          </p:nvPr>
        </p:nvSpPr>
        <p:spPr>
          <a:xfrm>
            <a:off x="0" y="1"/>
            <a:ext cx="6661832" cy="2652439"/>
          </a:xfrm>
          <a:custGeom>
            <a:avLst/>
            <a:gdLst>
              <a:gd name="connsiteX0" fmla="*/ 0 w 6661832"/>
              <a:gd name="connsiteY0" fmla="*/ 0 h 2652439"/>
              <a:gd name="connsiteX1" fmla="*/ 6661832 w 6661832"/>
              <a:gd name="connsiteY1" fmla="*/ 0 h 2652439"/>
              <a:gd name="connsiteX2" fmla="*/ 5102996 w 6661832"/>
              <a:gd name="connsiteY2" fmla="*/ 1951428 h 2652439"/>
              <a:gd name="connsiteX3" fmla="*/ 3241106 w 6661832"/>
              <a:gd name="connsiteY3" fmla="*/ 2607915 h 2652439"/>
              <a:gd name="connsiteX4" fmla="*/ 0 w 6661832"/>
              <a:gd name="connsiteY4" fmla="*/ 1887350 h 2652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1832" h="2652439">
                <a:moveTo>
                  <a:pt x="0" y="0"/>
                </a:moveTo>
                <a:lnTo>
                  <a:pt x="6661832" y="0"/>
                </a:lnTo>
                <a:lnTo>
                  <a:pt x="5102996" y="1951428"/>
                </a:lnTo>
                <a:cubicBezTo>
                  <a:pt x="4658554" y="2507773"/>
                  <a:pt x="3936210" y="2762459"/>
                  <a:pt x="3241106" y="2607915"/>
                </a:cubicBezTo>
                <a:lnTo>
                  <a:pt x="0" y="1887350"/>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1790575280"/>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نيـون - 21">
    <p:spTree>
      <p:nvGrpSpPr>
        <p:cNvPr id="1" name=""/>
        <p:cNvGrpSpPr/>
        <p:nvPr/>
      </p:nvGrpSpPr>
      <p:grpSpPr>
        <a:xfrm>
          <a:off x="0" y="0"/>
          <a:ext cx="0" cy="0"/>
          <a:chOff x="0" y="0"/>
          <a:chExt cx="0" cy="0"/>
        </a:xfrm>
      </p:grpSpPr>
      <p:sp>
        <p:nvSpPr>
          <p:cNvPr id="9" name="Picture Placeholder 8">
            <a:extLst>
              <a:ext uri="{FF2B5EF4-FFF2-40B4-BE49-F238E27FC236}">
                <a16:creationId xmlns="" xmlns:a16="http://schemas.microsoft.com/office/drawing/2014/main" id="{466B98EF-68B4-4DD6-852E-6831A9346A20}"/>
              </a:ext>
            </a:extLst>
          </p:cNvPr>
          <p:cNvSpPr>
            <a:spLocks noGrp="1"/>
          </p:cNvSpPr>
          <p:nvPr>
            <p:ph type="pic" sz="quarter" idx="10" hasCustomPrompt="1"/>
          </p:nvPr>
        </p:nvSpPr>
        <p:spPr>
          <a:xfrm>
            <a:off x="1953472" y="1094104"/>
            <a:ext cx="1304851" cy="3735772"/>
          </a:xfrm>
          <a:custGeom>
            <a:avLst/>
            <a:gdLst>
              <a:gd name="connsiteX0" fmla="*/ 1177254 w 1304851"/>
              <a:gd name="connsiteY0" fmla="*/ 312 h 3735772"/>
              <a:gd name="connsiteX1" fmla="*/ 1291418 w 1304851"/>
              <a:gd name="connsiteY1" fmla="*/ 130597 h 3735772"/>
              <a:gd name="connsiteX2" fmla="*/ 1304238 w 1304851"/>
              <a:gd name="connsiteY2" fmla="*/ 3577229 h 3735772"/>
              <a:gd name="connsiteX3" fmla="*/ 1107764 w 1304851"/>
              <a:gd name="connsiteY3" fmla="*/ 3733751 h 3735772"/>
              <a:gd name="connsiteX4" fmla="*/ 74416 w 1304851"/>
              <a:gd name="connsiteY4" fmla="*/ 3447090 h 3735772"/>
              <a:gd name="connsiteX5" fmla="*/ 180 w 1304851"/>
              <a:gd name="connsiteY5" fmla="*/ 3226618 h 3735772"/>
              <a:gd name="connsiteX6" fmla="*/ 10763 w 1304851"/>
              <a:gd name="connsiteY6" fmla="*/ 463171 h 3735772"/>
              <a:gd name="connsiteX7" fmla="*/ 145373 w 1304851"/>
              <a:gd name="connsiteY7" fmla="*/ 279965 h 3735772"/>
              <a:gd name="connsiteX8" fmla="*/ 1138026 w 1304851"/>
              <a:gd name="connsiteY8" fmla="*/ 2845 h 3735772"/>
              <a:gd name="connsiteX9" fmla="*/ 1177254 w 1304851"/>
              <a:gd name="connsiteY9" fmla="*/ 312 h 373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4851" h="3735772">
                <a:moveTo>
                  <a:pt x="1177254" y="312"/>
                </a:moveTo>
                <a:cubicBezTo>
                  <a:pt x="1224280" y="3282"/>
                  <a:pt x="1286610" y="28745"/>
                  <a:pt x="1291418" y="130597"/>
                </a:cubicBezTo>
                <a:cubicBezTo>
                  <a:pt x="1297828" y="266399"/>
                  <a:pt x="1307368" y="3524606"/>
                  <a:pt x="1304238" y="3577229"/>
                </a:cubicBezTo>
                <a:cubicBezTo>
                  <a:pt x="1301107" y="3629998"/>
                  <a:pt x="1283517" y="3752980"/>
                  <a:pt x="1107764" y="3733751"/>
                </a:cubicBezTo>
                <a:cubicBezTo>
                  <a:pt x="932011" y="3714521"/>
                  <a:pt x="109596" y="3476607"/>
                  <a:pt x="74416" y="3447090"/>
                </a:cubicBezTo>
                <a:cubicBezTo>
                  <a:pt x="39236" y="3417575"/>
                  <a:pt x="-3100" y="3321723"/>
                  <a:pt x="180" y="3226618"/>
                </a:cubicBezTo>
                <a:cubicBezTo>
                  <a:pt x="3459" y="3131511"/>
                  <a:pt x="9570" y="482848"/>
                  <a:pt x="10763" y="463171"/>
                </a:cubicBezTo>
                <a:cubicBezTo>
                  <a:pt x="11956" y="443494"/>
                  <a:pt x="21347" y="315890"/>
                  <a:pt x="145373" y="279965"/>
                </a:cubicBezTo>
                <a:cubicBezTo>
                  <a:pt x="199485" y="264311"/>
                  <a:pt x="1099715" y="10894"/>
                  <a:pt x="1138026" y="2845"/>
                </a:cubicBezTo>
                <a:cubicBezTo>
                  <a:pt x="1147603" y="832"/>
                  <a:pt x="1161579" y="-677"/>
                  <a:pt x="1177254" y="312"/>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0" name="Picture Placeholder 9">
            <a:extLst>
              <a:ext uri="{FF2B5EF4-FFF2-40B4-BE49-F238E27FC236}">
                <a16:creationId xmlns="" xmlns:a16="http://schemas.microsoft.com/office/drawing/2014/main" id="{A93AD005-2DA2-4172-A9DA-E26F3DCE490E}"/>
              </a:ext>
            </a:extLst>
          </p:cNvPr>
          <p:cNvSpPr>
            <a:spLocks noGrp="1"/>
          </p:cNvSpPr>
          <p:nvPr>
            <p:ph type="pic" sz="quarter" idx="11" hasCustomPrompt="1"/>
          </p:nvPr>
        </p:nvSpPr>
        <p:spPr>
          <a:xfrm>
            <a:off x="5479506" y="1094104"/>
            <a:ext cx="1304851" cy="3735772"/>
          </a:xfrm>
          <a:custGeom>
            <a:avLst/>
            <a:gdLst>
              <a:gd name="connsiteX0" fmla="*/ 1177254 w 1304851"/>
              <a:gd name="connsiteY0" fmla="*/ 312 h 3735772"/>
              <a:gd name="connsiteX1" fmla="*/ 1291417 w 1304851"/>
              <a:gd name="connsiteY1" fmla="*/ 130597 h 3735772"/>
              <a:gd name="connsiteX2" fmla="*/ 1304238 w 1304851"/>
              <a:gd name="connsiteY2" fmla="*/ 3577229 h 3735772"/>
              <a:gd name="connsiteX3" fmla="*/ 1107764 w 1304851"/>
              <a:gd name="connsiteY3" fmla="*/ 3733751 h 3735772"/>
              <a:gd name="connsiteX4" fmla="*/ 74416 w 1304851"/>
              <a:gd name="connsiteY4" fmla="*/ 3447090 h 3735772"/>
              <a:gd name="connsiteX5" fmla="*/ 180 w 1304851"/>
              <a:gd name="connsiteY5" fmla="*/ 3226618 h 3735772"/>
              <a:gd name="connsiteX6" fmla="*/ 10763 w 1304851"/>
              <a:gd name="connsiteY6" fmla="*/ 463171 h 3735772"/>
              <a:gd name="connsiteX7" fmla="*/ 145373 w 1304851"/>
              <a:gd name="connsiteY7" fmla="*/ 279965 h 3735772"/>
              <a:gd name="connsiteX8" fmla="*/ 1138025 w 1304851"/>
              <a:gd name="connsiteY8" fmla="*/ 2845 h 3735772"/>
              <a:gd name="connsiteX9" fmla="*/ 1177254 w 1304851"/>
              <a:gd name="connsiteY9" fmla="*/ 312 h 373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4851" h="3735772">
                <a:moveTo>
                  <a:pt x="1177254" y="312"/>
                </a:moveTo>
                <a:cubicBezTo>
                  <a:pt x="1224280" y="3282"/>
                  <a:pt x="1286610" y="28745"/>
                  <a:pt x="1291417" y="130597"/>
                </a:cubicBezTo>
                <a:cubicBezTo>
                  <a:pt x="1297828" y="266399"/>
                  <a:pt x="1307368" y="3524606"/>
                  <a:pt x="1304238" y="3577229"/>
                </a:cubicBezTo>
                <a:cubicBezTo>
                  <a:pt x="1301106" y="3629998"/>
                  <a:pt x="1283517" y="3752980"/>
                  <a:pt x="1107764" y="3733751"/>
                </a:cubicBezTo>
                <a:cubicBezTo>
                  <a:pt x="932011" y="3714521"/>
                  <a:pt x="109596" y="3476607"/>
                  <a:pt x="74416" y="3447090"/>
                </a:cubicBezTo>
                <a:cubicBezTo>
                  <a:pt x="39235" y="3417575"/>
                  <a:pt x="-3100" y="3321723"/>
                  <a:pt x="180" y="3226618"/>
                </a:cubicBezTo>
                <a:cubicBezTo>
                  <a:pt x="3459" y="3131511"/>
                  <a:pt x="9570" y="482848"/>
                  <a:pt x="10763" y="463171"/>
                </a:cubicBezTo>
                <a:cubicBezTo>
                  <a:pt x="11955" y="443494"/>
                  <a:pt x="21347" y="315890"/>
                  <a:pt x="145373" y="279965"/>
                </a:cubicBezTo>
                <a:cubicBezTo>
                  <a:pt x="199485" y="264311"/>
                  <a:pt x="1099715" y="10894"/>
                  <a:pt x="1138025" y="2845"/>
                </a:cubicBezTo>
                <a:cubicBezTo>
                  <a:pt x="1147603" y="832"/>
                  <a:pt x="1161578" y="-677"/>
                  <a:pt x="1177254" y="312"/>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2189354326"/>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نيـون - 20">
    <p:spTree>
      <p:nvGrpSpPr>
        <p:cNvPr id="1" name=""/>
        <p:cNvGrpSpPr/>
        <p:nvPr/>
      </p:nvGrpSpPr>
      <p:grpSpPr>
        <a:xfrm>
          <a:off x="0" y="0"/>
          <a:ext cx="0" cy="0"/>
          <a:chOff x="0" y="0"/>
          <a:chExt cx="0" cy="0"/>
        </a:xfrm>
      </p:grpSpPr>
      <p:sp>
        <p:nvSpPr>
          <p:cNvPr id="8" name="Picture Placeholder 7">
            <a:extLst>
              <a:ext uri="{FF2B5EF4-FFF2-40B4-BE49-F238E27FC236}">
                <a16:creationId xmlns="" xmlns:a16="http://schemas.microsoft.com/office/drawing/2014/main" id="{FE852078-4B06-459B-81CE-280441464A91}"/>
              </a:ext>
            </a:extLst>
          </p:cNvPr>
          <p:cNvSpPr>
            <a:spLocks noGrp="1"/>
          </p:cNvSpPr>
          <p:nvPr>
            <p:ph type="pic" sz="quarter" idx="10" hasCustomPrompt="1"/>
          </p:nvPr>
        </p:nvSpPr>
        <p:spPr>
          <a:xfrm>
            <a:off x="5124450" y="1"/>
            <a:ext cx="7067550" cy="3990975"/>
          </a:xfrm>
          <a:custGeom>
            <a:avLst/>
            <a:gdLst>
              <a:gd name="connsiteX0" fmla="*/ 0 w 7067550"/>
              <a:gd name="connsiteY0" fmla="*/ 0 h 3990975"/>
              <a:gd name="connsiteX1" fmla="*/ 7067550 w 7067550"/>
              <a:gd name="connsiteY1" fmla="*/ 0 h 3990975"/>
              <a:gd name="connsiteX2" fmla="*/ 7067550 w 7067550"/>
              <a:gd name="connsiteY2" fmla="*/ 3990975 h 3990975"/>
              <a:gd name="connsiteX3" fmla="*/ 0 w 7067550"/>
              <a:gd name="connsiteY3" fmla="*/ 3990975 h 3990975"/>
            </a:gdLst>
            <a:ahLst/>
            <a:cxnLst>
              <a:cxn ang="0">
                <a:pos x="connsiteX0" y="connsiteY0"/>
              </a:cxn>
              <a:cxn ang="0">
                <a:pos x="connsiteX1" y="connsiteY1"/>
              </a:cxn>
              <a:cxn ang="0">
                <a:pos x="connsiteX2" y="connsiteY2"/>
              </a:cxn>
              <a:cxn ang="0">
                <a:pos x="connsiteX3" y="connsiteY3"/>
              </a:cxn>
            </a:cxnLst>
            <a:rect l="l" t="t" r="r" b="b"/>
            <a:pathLst>
              <a:path w="7067550" h="3990975">
                <a:moveTo>
                  <a:pt x="0" y="0"/>
                </a:moveTo>
                <a:lnTo>
                  <a:pt x="7067550" y="0"/>
                </a:lnTo>
                <a:lnTo>
                  <a:pt x="7067550" y="3990975"/>
                </a:lnTo>
                <a:lnTo>
                  <a:pt x="0" y="3990975"/>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1115700380"/>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نيـون - 19">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9B7540CF-0C23-4BB3-B7A9-D81B1EF9B550}"/>
              </a:ext>
            </a:extLst>
          </p:cNvPr>
          <p:cNvSpPr>
            <a:spLocks noGrp="1"/>
          </p:cNvSpPr>
          <p:nvPr>
            <p:ph type="pic" sz="quarter" idx="10" hasCustomPrompt="1"/>
          </p:nvPr>
        </p:nvSpPr>
        <p:spPr>
          <a:xfrm>
            <a:off x="1" y="0"/>
            <a:ext cx="5646821" cy="5245768"/>
          </a:xfrm>
          <a:custGeom>
            <a:avLst/>
            <a:gdLst>
              <a:gd name="connsiteX0" fmla="*/ 0 w 5646821"/>
              <a:gd name="connsiteY0" fmla="*/ 0 h 5245768"/>
              <a:gd name="connsiteX1" fmla="*/ 5646821 w 5646821"/>
              <a:gd name="connsiteY1" fmla="*/ 0 h 5245768"/>
              <a:gd name="connsiteX2" fmla="*/ 5646821 w 5646821"/>
              <a:gd name="connsiteY2" fmla="*/ 5245768 h 5245768"/>
              <a:gd name="connsiteX3" fmla="*/ 0 w 5646821"/>
              <a:gd name="connsiteY3" fmla="*/ 5245768 h 5245768"/>
            </a:gdLst>
            <a:ahLst/>
            <a:cxnLst>
              <a:cxn ang="0">
                <a:pos x="connsiteX0" y="connsiteY0"/>
              </a:cxn>
              <a:cxn ang="0">
                <a:pos x="connsiteX1" y="connsiteY1"/>
              </a:cxn>
              <a:cxn ang="0">
                <a:pos x="connsiteX2" y="connsiteY2"/>
              </a:cxn>
              <a:cxn ang="0">
                <a:pos x="connsiteX3" y="connsiteY3"/>
              </a:cxn>
            </a:cxnLst>
            <a:rect l="l" t="t" r="r" b="b"/>
            <a:pathLst>
              <a:path w="5646821" h="5245768">
                <a:moveTo>
                  <a:pt x="0" y="0"/>
                </a:moveTo>
                <a:lnTo>
                  <a:pt x="5646821" y="0"/>
                </a:lnTo>
                <a:lnTo>
                  <a:pt x="5646821" y="5245768"/>
                </a:lnTo>
                <a:lnTo>
                  <a:pt x="0" y="5245768"/>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1681014354"/>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نيـون - 18">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364DF7BB-F892-4FC3-AB86-6BE89186519E}"/>
              </a:ext>
            </a:extLst>
          </p:cNvPr>
          <p:cNvSpPr>
            <a:spLocks noGrp="1"/>
          </p:cNvSpPr>
          <p:nvPr>
            <p:ph type="pic" sz="quarter" idx="10" hasCustomPrompt="1"/>
          </p:nvPr>
        </p:nvSpPr>
        <p:spPr>
          <a:xfrm>
            <a:off x="5962650" y="1"/>
            <a:ext cx="6229352" cy="6815219"/>
          </a:xfrm>
          <a:custGeom>
            <a:avLst/>
            <a:gdLst>
              <a:gd name="connsiteX0" fmla="*/ 3590310 w 6229352"/>
              <a:gd name="connsiteY0" fmla="*/ 0 h 6815219"/>
              <a:gd name="connsiteX1" fmla="*/ 6229352 w 6229352"/>
              <a:gd name="connsiteY1" fmla="*/ 0 h 6815219"/>
              <a:gd name="connsiteX2" fmla="*/ 6229352 w 6229352"/>
              <a:gd name="connsiteY2" fmla="*/ 2274004 h 6815219"/>
              <a:gd name="connsiteX3" fmla="*/ 3678577 w 6229352"/>
              <a:gd name="connsiteY3" fmla="*/ 6537761 h 6815219"/>
              <a:gd name="connsiteX4" fmla="*/ 2925164 w 6229352"/>
              <a:gd name="connsiteY4" fmla="*/ 6791043 h 6815219"/>
              <a:gd name="connsiteX5" fmla="*/ 182596 w 6229352"/>
              <a:gd name="connsiteY5" fmla="*/ 5696230 h 6815219"/>
              <a:gd name="connsiteX6" fmla="*/ 68747 w 6229352"/>
              <a:gd name="connsiteY6" fmla="*/ 5125634 h 6815219"/>
              <a:gd name="connsiteX7" fmla="*/ 3590310 w 6229352"/>
              <a:gd name="connsiteY7" fmla="*/ 0 h 681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29352" h="6815219">
                <a:moveTo>
                  <a:pt x="3590310" y="0"/>
                </a:moveTo>
                <a:lnTo>
                  <a:pt x="6229352" y="0"/>
                </a:lnTo>
                <a:lnTo>
                  <a:pt x="6229352" y="2274004"/>
                </a:lnTo>
                <a:cubicBezTo>
                  <a:pt x="6229352" y="2274004"/>
                  <a:pt x="3915852" y="6210724"/>
                  <a:pt x="3678577" y="6537761"/>
                </a:cubicBezTo>
                <a:cubicBezTo>
                  <a:pt x="3441304" y="6864799"/>
                  <a:pt x="3021360" y="6829492"/>
                  <a:pt x="2925164" y="6791043"/>
                </a:cubicBezTo>
                <a:cubicBezTo>
                  <a:pt x="2828967" y="6752594"/>
                  <a:pt x="471185" y="5829229"/>
                  <a:pt x="182596" y="5696230"/>
                </a:cubicBezTo>
                <a:cubicBezTo>
                  <a:pt x="-105993" y="5563230"/>
                  <a:pt x="22368" y="5191461"/>
                  <a:pt x="68747" y="5125634"/>
                </a:cubicBezTo>
                <a:cubicBezTo>
                  <a:pt x="115123" y="5059808"/>
                  <a:pt x="3590310" y="0"/>
                  <a:pt x="3590310"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1040174515"/>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نيـون - 17">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7F7582AB-C246-4372-AECD-423F0ED2FEE3}"/>
              </a:ext>
            </a:extLst>
          </p:cNvPr>
          <p:cNvSpPr>
            <a:spLocks noGrp="1"/>
          </p:cNvSpPr>
          <p:nvPr>
            <p:ph type="pic" sz="quarter" idx="10" hasCustomPrompt="1"/>
          </p:nvPr>
        </p:nvSpPr>
        <p:spPr>
          <a:xfrm>
            <a:off x="0" y="1"/>
            <a:ext cx="12192000" cy="3425825"/>
          </a:xfrm>
          <a:custGeom>
            <a:avLst/>
            <a:gdLst>
              <a:gd name="connsiteX0" fmla="*/ 0 w 12192000"/>
              <a:gd name="connsiteY0" fmla="*/ 0 h 3425825"/>
              <a:gd name="connsiteX1" fmla="*/ 12192000 w 12192000"/>
              <a:gd name="connsiteY1" fmla="*/ 0 h 3425825"/>
              <a:gd name="connsiteX2" fmla="*/ 9477565 w 12192000"/>
              <a:gd name="connsiteY2" fmla="*/ 2714434 h 3425825"/>
              <a:gd name="connsiteX3" fmla="*/ 7760144 w 12192000"/>
              <a:gd name="connsiteY3" fmla="*/ 3425825 h 3425825"/>
              <a:gd name="connsiteX4" fmla="*/ 4431857 w 12192000"/>
              <a:gd name="connsiteY4" fmla="*/ 3425825 h 3425825"/>
              <a:gd name="connsiteX5" fmla="*/ 2714434 w 12192000"/>
              <a:gd name="connsiteY5" fmla="*/ 2714434 h 342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3425825">
                <a:moveTo>
                  <a:pt x="0" y="0"/>
                </a:moveTo>
                <a:lnTo>
                  <a:pt x="12192000" y="0"/>
                </a:lnTo>
                <a:lnTo>
                  <a:pt x="9477565" y="2714434"/>
                </a:lnTo>
                <a:cubicBezTo>
                  <a:pt x="9022080" y="3169920"/>
                  <a:pt x="8404288" y="3425825"/>
                  <a:pt x="7760144" y="3425825"/>
                </a:cubicBezTo>
                <a:lnTo>
                  <a:pt x="4431857" y="3425825"/>
                </a:lnTo>
                <a:cubicBezTo>
                  <a:pt x="3787711" y="3425825"/>
                  <a:pt x="3169920" y="3169920"/>
                  <a:pt x="2714434" y="2714434"/>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753378486"/>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نيـون - 16">
    <p:spTree>
      <p:nvGrpSpPr>
        <p:cNvPr id="1" name=""/>
        <p:cNvGrpSpPr/>
        <p:nvPr/>
      </p:nvGrpSpPr>
      <p:grpSpPr>
        <a:xfrm>
          <a:off x="0" y="0"/>
          <a:ext cx="0" cy="0"/>
          <a:chOff x="0" y="0"/>
          <a:chExt cx="0" cy="0"/>
        </a:xfrm>
      </p:grpSpPr>
      <p:sp>
        <p:nvSpPr>
          <p:cNvPr id="13" name="Picture Placeholder 12">
            <a:extLst>
              <a:ext uri="{FF2B5EF4-FFF2-40B4-BE49-F238E27FC236}">
                <a16:creationId xmlns="" xmlns:a16="http://schemas.microsoft.com/office/drawing/2014/main" id="{7FE3E7A4-9A9D-436E-A24E-EB12469638BB}"/>
              </a:ext>
            </a:extLst>
          </p:cNvPr>
          <p:cNvSpPr>
            <a:spLocks noGrp="1"/>
          </p:cNvSpPr>
          <p:nvPr>
            <p:ph type="pic" sz="quarter" idx="10" hasCustomPrompt="1"/>
          </p:nvPr>
        </p:nvSpPr>
        <p:spPr>
          <a:xfrm>
            <a:off x="5596375" y="1797424"/>
            <a:ext cx="3263153" cy="3263152"/>
          </a:xfrm>
          <a:custGeom>
            <a:avLst/>
            <a:gdLst>
              <a:gd name="connsiteX0" fmla="*/ 1631577 w 3263153"/>
              <a:gd name="connsiteY0" fmla="*/ 0 h 3263152"/>
              <a:gd name="connsiteX1" fmla="*/ 1932935 w 3263153"/>
              <a:gd name="connsiteY1" fmla="*/ 124826 h 3263152"/>
              <a:gd name="connsiteX2" fmla="*/ 3138327 w 3263153"/>
              <a:gd name="connsiteY2" fmla="*/ 1330219 h 3263152"/>
              <a:gd name="connsiteX3" fmla="*/ 3138327 w 3263153"/>
              <a:gd name="connsiteY3" fmla="*/ 1932934 h 3263152"/>
              <a:gd name="connsiteX4" fmla="*/ 1932935 w 3263153"/>
              <a:gd name="connsiteY4" fmla="*/ 3138326 h 3263152"/>
              <a:gd name="connsiteX5" fmla="*/ 1330220 w 3263153"/>
              <a:gd name="connsiteY5" fmla="*/ 3138326 h 3263152"/>
              <a:gd name="connsiteX6" fmla="*/ 124827 w 3263153"/>
              <a:gd name="connsiteY6" fmla="*/ 1932934 h 3263152"/>
              <a:gd name="connsiteX7" fmla="*/ 124827 w 3263153"/>
              <a:gd name="connsiteY7" fmla="*/ 1330219 h 3263152"/>
              <a:gd name="connsiteX8" fmla="*/ 1330220 w 3263153"/>
              <a:gd name="connsiteY8" fmla="*/ 124826 h 3263152"/>
              <a:gd name="connsiteX9" fmla="*/ 1631577 w 3263153"/>
              <a:gd name="connsiteY9" fmla="*/ 0 h 326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63153" h="3263152">
                <a:moveTo>
                  <a:pt x="1631577" y="0"/>
                </a:moveTo>
                <a:cubicBezTo>
                  <a:pt x="1740647" y="0"/>
                  <a:pt x="1849717" y="41609"/>
                  <a:pt x="1932935" y="124826"/>
                </a:cubicBezTo>
                <a:lnTo>
                  <a:pt x="3138327" y="1330219"/>
                </a:lnTo>
                <a:cubicBezTo>
                  <a:pt x="3304762" y="1496654"/>
                  <a:pt x="3304762" y="1766498"/>
                  <a:pt x="3138327" y="1932934"/>
                </a:cubicBezTo>
                <a:lnTo>
                  <a:pt x="1932935" y="3138326"/>
                </a:lnTo>
                <a:cubicBezTo>
                  <a:pt x="1766500" y="3304761"/>
                  <a:pt x="1496655" y="3304761"/>
                  <a:pt x="1330220" y="3138326"/>
                </a:cubicBezTo>
                <a:lnTo>
                  <a:pt x="124827" y="1932934"/>
                </a:lnTo>
                <a:cubicBezTo>
                  <a:pt x="-41608" y="1766498"/>
                  <a:pt x="-41608" y="1496654"/>
                  <a:pt x="124827" y="1330219"/>
                </a:cubicBezTo>
                <a:lnTo>
                  <a:pt x="1330220" y="124826"/>
                </a:lnTo>
                <a:cubicBezTo>
                  <a:pt x="1413437" y="41609"/>
                  <a:pt x="1522507" y="0"/>
                  <a:pt x="1631577"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1" name="Picture Placeholder 10">
            <a:extLst>
              <a:ext uri="{FF2B5EF4-FFF2-40B4-BE49-F238E27FC236}">
                <a16:creationId xmlns="" xmlns:a16="http://schemas.microsoft.com/office/drawing/2014/main" id="{B18DB781-F75B-49CF-A3EE-0A7AC9E74DC2}"/>
              </a:ext>
            </a:extLst>
          </p:cNvPr>
          <p:cNvSpPr>
            <a:spLocks noGrp="1"/>
          </p:cNvSpPr>
          <p:nvPr>
            <p:ph type="pic" sz="quarter" idx="11" hasCustomPrompt="1"/>
          </p:nvPr>
        </p:nvSpPr>
        <p:spPr>
          <a:xfrm>
            <a:off x="3897495" y="1329165"/>
            <a:ext cx="1896213" cy="1896212"/>
          </a:xfrm>
          <a:custGeom>
            <a:avLst/>
            <a:gdLst>
              <a:gd name="connsiteX0" fmla="*/ 948107 w 1896213"/>
              <a:gd name="connsiteY0" fmla="*/ 0 h 1896212"/>
              <a:gd name="connsiteX1" fmla="*/ 1123226 w 1896213"/>
              <a:gd name="connsiteY1" fmla="*/ 72536 h 1896212"/>
              <a:gd name="connsiteX2" fmla="*/ 1823677 w 1896213"/>
              <a:gd name="connsiteY2" fmla="*/ 772988 h 1896212"/>
              <a:gd name="connsiteX3" fmla="*/ 1823677 w 1896213"/>
              <a:gd name="connsiteY3" fmla="*/ 1123225 h 1896212"/>
              <a:gd name="connsiteX4" fmla="*/ 1123226 w 1896213"/>
              <a:gd name="connsiteY4" fmla="*/ 1823676 h 1896212"/>
              <a:gd name="connsiteX5" fmla="*/ 772989 w 1896213"/>
              <a:gd name="connsiteY5" fmla="*/ 1823676 h 1896212"/>
              <a:gd name="connsiteX6" fmla="*/ 72537 w 1896213"/>
              <a:gd name="connsiteY6" fmla="*/ 1123225 h 1896212"/>
              <a:gd name="connsiteX7" fmla="*/ 72537 w 1896213"/>
              <a:gd name="connsiteY7" fmla="*/ 772988 h 1896212"/>
              <a:gd name="connsiteX8" fmla="*/ 772989 w 1896213"/>
              <a:gd name="connsiteY8" fmla="*/ 72536 h 1896212"/>
              <a:gd name="connsiteX9" fmla="*/ 948107 w 1896213"/>
              <a:gd name="connsiteY9" fmla="*/ 0 h 189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96213" h="1896212">
                <a:moveTo>
                  <a:pt x="948107" y="0"/>
                </a:moveTo>
                <a:cubicBezTo>
                  <a:pt x="1011488" y="0"/>
                  <a:pt x="1074868" y="24178"/>
                  <a:pt x="1123226" y="72536"/>
                </a:cubicBezTo>
                <a:lnTo>
                  <a:pt x="1823677" y="772988"/>
                </a:lnTo>
                <a:cubicBezTo>
                  <a:pt x="1920392" y="869703"/>
                  <a:pt x="1920392" y="1026509"/>
                  <a:pt x="1823677" y="1123225"/>
                </a:cubicBezTo>
                <a:lnTo>
                  <a:pt x="1123226" y="1823676"/>
                </a:lnTo>
                <a:cubicBezTo>
                  <a:pt x="1026511" y="1920391"/>
                  <a:pt x="869704" y="1920391"/>
                  <a:pt x="772989" y="1823676"/>
                </a:cubicBezTo>
                <a:lnTo>
                  <a:pt x="72537" y="1123225"/>
                </a:lnTo>
                <a:cubicBezTo>
                  <a:pt x="-24178" y="1026509"/>
                  <a:pt x="-24178" y="869703"/>
                  <a:pt x="72537" y="772988"/>
                </a:cubicBezTo>
                <a:lnTo>
                  <a:pt x="772989" y="72536"/>
                </a:lnTo>
                <a:cubicBezTo>
                  <a:pt x="821346" y="24178"/>
                  <a:pt x="884727" y="0"/>
                  <a:pt x="948107"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2" name="Picture Placeholder 11">
            <a:extLst>
              <a:ext uri="{FF2B5EF4-FFF2-40B4-BE49-F238E27FC236}">
                <a16:creationId xmlns="" xmlns:a16="http://schemas.microsoft.com/office/drawing/2014/main" id="{C977A8F9-41C7-4A2D-A647-2C85F9317FE3}"/>
              </a:ext>
            </a:extLst>
          </p:cNvPr>
          <p:cNvSpPr>
            <a:spLocks noGrp="1"/>
          </p:cNvSpPr>
          <p:nvPr>
            <p:ph type="pic" sz="quarter" idx="12" hasCustomPrompt="1"/>
          </p:nvPr>
        </p:nvSpPr>
        <p:spPr>
          <a:xfrm>
            <a:off x="3897495" y="3632623"/>
            <a:ext cx="1896213" cy="1896213"/>
          </a:xfrm>
          <a:custGeom>
            <a:avLst/>
            <a:gdLst>
              <a:gd name="connsiteX0" fmla="*/ 948107 w 1896213"/>
              <a:gd name="connsiteY0" fmla="*/ 0 h 1896213"/>
              <a:gd name="connsiteX1" fmla="*/ 1123226 w 1896213"/>
              <a:gd name="connsiteY1" fmla="*/ 72536 h 1896213"/>
              <a:gd name="connsiteX2" fmla="*/ 1823677 w 1896213"/>
              <a:gd name="connsiteY2" fmla="*/ 772988 h 1896213"/>
              <a:gd name="connsiteX3" fmla="*/ 1823677 w 1896213"/>
              <a:gd name="connsiteY3" fmla="*/ 1123225 h 1896213"/>
              <a:gd name="connsiteX4" fmla="*/ 1123226 w 1896213"/>
              <a:gd name="connsiteY4" fmla="*/ 1823676 h 1896213"/>
              <a:gd name="connsiteX5" fmla="*/ 772989 w 1896213"/>
              <a:gd name="connsiteY5" fmla="*/ 1823676 h 1896213"/>
              <a:gd name="connsiteX6" fmla="*/ 72537 w 1896213"/>
              <a:gd name="connsiteY6" fmla="*/ 1123225 h 1896213"/>
              <a:gd name="connsiteX7" fmla="*/ 72537 w 1896213"/>
              <a:gd name="connsiteY7" fmla="*/ 772988 h 1896213"/>
              <a:gd name="connsiteX8" fmla="*/ 772989 w 1896213"/>
              <a:gd name="connsiteY8" fmla="*/ 72536 h 1896213"/>
              <a:gd name="connsiteX9" fmla="*/ 948107 w 1896213"/>
              <a:gd name="connsiteY9" fmla="*/ 0 h 189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96213" h="1896213">
                <a:moveTo>
                  <a:pt x="948107" y="0"/>
                </a:moveTo>
                <a:cubicBezTo>
                  <a:pt x="1011488" y="0"/>
                  <a:pt x="1074868" y="24179"/>
                  <a:pt x="1123226" y="72536"/>
                </a:cubicBezTo>
                <a:lnTo>
                  <a:pt x="1823677" y="772988"/>
                </a:lnTo>
                <a:cubicBezTo>
                  <a:pt x="1920392" y="869703"/>
                  <a:pt x="1920392" y="1026510"/>
                  <a:pt x="1823677" y="1123225"/>
                </a:cubicBezTo>
                <a:lnTo>
                  <a:pt x="1123226" y="1823676"/>
                </a:lnTo>
                <a:cubicBezTo>
                  <a:pt x="1026511" y="1920392"/>
                  <a:pt x="869704" y="1920392"/>
                  <a:pt x="772989" y="1823676"/>
                </a:cubicBezTo>
                <a:lnTo>
                  <a:pt x="72537" y="1123225"/>
                </a:lnTo>
                <a:cubicBezTo>
                  <a:pt x="-24178" y="1026510"/>
                  <a:pt x="-24178" y="869703"/>
                  <a:pt x="72537" y="772988"/>
                </a:cubicBezTo>
                <a:lnTo>
                  <a:pt x="772989" y="72536"/>
                </a:lnTo>
                <a:cubicBezTo>
                  <a:pt x="821346" y="24179"/>
                  <a:pt x="884727" y="0"/>
                  <a:pt x="948107"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1764657417"/>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نيـون - 15">
    <p:spTree>
      <p:nvGrpSpPr>
        <p:cNvPr id="1" name=""/>
        <p:cNvGrpSpPr/>
        <p:nvPr/>
      </p:nvGrpSpPr>
      <p:grpSpPr>
        <a:xfrm>
          <a:off x="0" y="0"/>
          <a:ext cx="0" cy="0"/>
          <a:chOff x="0" y="0"/>
          <a:chExt cx="0" cy="0"/>
        </a:xfrm>
      </p:grpSpPr>
      <p:sp>
        <p:nvSpPr>
          <p:cNvPr id="11" name="Picture Placeholder 10">
            <a:extLst>
              <a:ext uri="{FF2B5EF4-FFF2-40B4-BE49-F238E27FC236}">
                <a16:creationId xmlns="" xmlns:a16="http://schemas.microsoft.com/office/drawing/2014/main" id="{36775AE3-A445-4531-B8F9-8DF6CE954E6A}"/>
              </a:ext>
            </a:extLst>
          </p:cNvPr>
          <p:cNvSpPr>
            <a:spLocks noGrp="1"/>
          </p:cNvSpPr>
          <p:nvPr>
            <p:ph type="pic" sz="quarter" idx="11" hasCustomPrompt="1"/>
          </p:nvPr>
        </p:nvSpPr>
        <p:spPr>
          <a:xfrm>
            <a:off x="1" y="0"/>
            <a:ext cx="3831447" cy="6858000"/>
          </a:xfrm>
          <a:custGeom>
            <a:avLst/>
            <a:gdLst>
              <a:gd name="connsiteX0" fmla="*/ 0 w 3831447"/>
              <a:gd name="connsiteY0" fmla="*/ 0 h 6858000"/>
              <a:gd name="connsiteX1" fmla="*/ 904430 w 3831447"/>
              <a:gd name="connsiteY1" fmla="*/ 0 h 6858000"/>
              <a:gd name="connsiteX2" fmla="*/ 3476498 w 3831447"/>
              <a:gd name="connsiteY2" fmla="*/ 2572068 h 6858000"/>
              <a:gd name="connsiteX3" fmla="*/ 3476498 w 3831447"/>
              <a:gd name="connsiteY3" fmla="*/ 4285933 h 6858000"/>
              <a:gd name="connsiteX4" fmla="*/ 904430 w 3831447"/>
              <a:gd name="connsiteY4" fmla="*/ 6858000 h 6858000"/>
              <a:gd name="connsiteX5" fmla="*/ 0 w 3831447"/>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447" h="6858000">
                <a:moveTo>
                  <a:pt x="0" y="0"/>
                </a:moveTo>
                <a:lnTo>
                  <a:pt x="904430" y="0"/>
                </a:lnTo>
                <a:lnTo>
                  <a:pt x="3476498" y="2572068"/>
                </a:lnTo>
                <a:cubicBezTo>
                  <a:pt x="3949764" y="3045333"/>
                  <a:pt x="3949764" y="3812667"/>
                  <a:pt x="3476498" y="4285933"/>
                </a:cubicBezTo>
                <a:lnTo>
                  <a:pt x="904430" y="6858000"/>
                </a:lnTo>
                <a:lnTo>
                  <a:pt x="0" y="6858000"/>
                </a:lnTo>
                <a:close/>
              </a:path>
            </a:pathLst>
          </a:custGeom>
          <a:pattFill prst="pct80">
            <a:fgClr>
              <a:schemeClr val="accent2"/>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8" name="Picture Placeholder 7">
            <a:extLst>
              <a:ext uri="{FF2B5EF4-FFF2-40B4-BE49-F238E27FC236}">
                <a16:creationId xmlns="" xmlns:a16="http://schemas.microsoft.com/office/drawing/2014/main" id="{4F55BD30-2E7A-4312-B4EF-9675EEC5EA44}"/>
              </a:ext>
            </a:extLst>
          </p:cNvPr>
          <p:cNvSpPr>
            <a:spLocks noGrp="1"/>
          </p:cNvSpPr>
          <p:nvPr>
            <p:ph type="pic" sz="quarter" idx="10" hasCustomPrompt="1"/>
          </p:nvPr>
        </p:nvSpPr>
        <p:spPr>
          <a:xfrm>
            <a:off x="1304680" y="1288635"/>
            <a:ext cx="4545420" cy="4545420"/>
          </a:xfrm>
          <a:custGeom>
            <a:avLst/>
            <a:gdLst>
              <a:gd name="connsiteX0" fmla="*/ 2272709 w 4545420"/>
              <a:gd name="connsiteY0" fmla="*/ 0 h 4545420"/>
              <a:gd name="connsiteX1" fmla="*/ 2692485 w 4545420"/>
              <a:gd name="connsiteY1" fmla="*/ 173877 h 4545420"/>
              <a:gd name="connsiteX2" fmla="*/ 4371543 w 4545420"/>
              <a:gd name="connsiteY2" fmla="*/ 1852935 h 4545420"/>
              <a:gd name="connsiteX3" fmla="*/ 4371543 w 4545420"/>
              <a:gd name="connsiteY3" fmla="*/ 2692488 h 4545420"/>
              <a:gd name="connsiteX4" fmla="*/ 2692488 w 4545420"/>
              <a:gd name="connsiteY4" fmla="*/ 4371543 h 4545420"/>
              <a:gd name="connsiteX5" fmla="*/ 1852935 w 4545420"/>
              <a:gd name="connsiteY5" fmla="*/ 4371543 h 4545420"/>
              <a:gd name="connsiteX6" fmla="*/ 173877 w 4545420"/>
              <a:gd name="connsiteY6" fmla="*/ 2692485 h 4545420"/>
              <a:gd name="connsiteX7" fmla="*/ 173877 w 4545420"/>
              <a:gd name="connsiteY7" fmla="*/ 1852932 h 4545420"/>
              <a:gd name="connsiteX8" fmla="*/ 1852932 w 4545420"/>
              <a:gd name="connsiteY8" fmla="*/ 173877 h 4545420"/>
              <a:gd name="connsiteX9" fmla="*/ 2272709 w 4545420"/>
              <a:gd name="connsiteY9" fmla="*/ 0 h 4545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45420" h="4545420">
                <a:moveTo>
                  <a:pt x="2272709" y="0"/>
                </a:moveTo>
                <a:cubicBezTo>
                  <a:pt x="2424638" y="0"/>
                  <a:pt x="2576567" y="57959"/>
                  <a:pt x="2692485" y="173877"/>
                </a:cubicBezTo>
                <a:lnTo>
                  <a:pt x="4371543" y="1852935"/>
                </a:lnTo>
                <a:cubicBezTo>
                  <a:pt x="4603379" y="2084771"/>
                  <a:pt x="4603379" y="2460652"/>
                  <a:pt x="4371543" y="2692488"/>
                </a:cubicBezTo>
                <a:lnTo>
                  <a:pt x="2692488" y="4371543"/>
                </a:lnTo>
                <a:cubicBezTo>
                  <a:pt x="2460652" y="4603379"/>
                  <a:pt x="2084771" y="4603379"/>
                  <a:pt x="1852935" y="4371543"/>
                </a:cubicBezTo>
                <a:lnTo>
                  <a:pt x="173877" y="2692485"/>
                </a:lnTo>
                <a:cubicBezTo>
                  <a:pt x="-57959" y="2460649"/>
                  <a:pt x="-57959" y="2084768"/>
                  <a:pt x="173877" y="1852932"/>
                </a:cubicBezTo>
                <a:lnTo>
                  <a:pt x="1852932" y="173877"/>
                </a:lnTo>
                <a:cubicBezTo>
                  <a:pt x="1968850" y="57959"/>
                  <a:pt x="2120779" y="0"/>
                  <a:pt x="2272709" y="0"/>
                </a:cubicBezTo>
                <a:close/>
              </a:path>
            </a:pathLst>
          </a:custGeom>
          <a:pattFill prst="pct80">
            <a:fgClr>
              <a:schemeClr val="accent1"/>
            </a:fgClr>
            <a:bgClr>
              <a:schemeClr val="bg1"/>
            </a:bgClr>
          </a:pattFill>
          <a:effectLst>
            <a:outerShdw blurRad="457200" sx="102000" sy="102000" algn="ctr" rotWithShape="0">
              <a:prstClr val="black">
                <a:alpha val="29000"/>
              </a:prstClr>
            </a:outerShdw>
          </a:effectLst>
        </p:spPr>
        <p:txBody>
          <a:bodyPr wrap="square" anchor="ctr">
            <a:noAutofit/>
          </a:bodyPr>
          <a:lstStyle>
            <a:lvl1pPr marL="0" indent="0" algn="ctr">
              <a:buNone/>
              <a:defRPr sz="1600" b="0">
                <a:solidFill>
                  <a:schemeClr val="bg2"/>
                </a:solidFill>
                <a:latin typeface="Expo Arabic Light" panose="00000400000000000000" pitchFamily="2" charset="-78"/>
                <a:cs typeface="Expo Arabic Light" panose="00000400000000000000" pitchFamily="2" charset="-78"/>
              </a:defRPr>
            </a:lvl1pPr>
          </a:lstStyle>
          <a:p>
            <a:r>
              <a:rPr lang="ar-SA" dirty="0"/>
              <a:t>  </a:t>
            </a:r>
            <a:endParaRPr lang="en-US" dirty="0"/>
          </a:p>
        </p:txBody>
      </p:sp>
    </p:spTree>
    <p:extLst>
      <p:ext uri="{BB962C8B-B14F-4D97-AF65-F5344CB8AC3E}">
        <p14:creationId xmlns:p14="http://schemas.microsoft.com/office/powerpoint/2010/main" val="3225857189"/>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preserve="1" userDrawn="1">
  <p:cSld name="نيـون - 14">
    <p:spTree>
      <p:nvGrpSpPr>
        <p:cNvPr id="1" name=""/>
        <p:cNvGrpSpPr/>
        <p:nvPr/>
      </p:nvGrpSpPr>
      <p:grpSpPr>
        <a:xfrm>
          <a:off x="0" y="0"/>
          <a:ext cx="0" cy="0"/>
          <a:chOff x="0" y="0"/>
          <a:chExt cx="0" cy="0"/>
        </a:xfrm>
      </p:grpSpPr>
      <p:sp>
        <p:nvSpPr>
          <p:cNvPr id="11" name="Picture Placeholder 10">
            <a:extLst>
              <a:ext uri="{FF2B5EF4-FFF2-40B4-BE49-F238E27FC236}">
                <a16:creationId xmlns="" xmlns:a16="http://schemas.microsoft.com/office/drawing/2014/main" id="{898D5B87-EEED-45CF-9D72-09ABC0C5CD5C}"/>
              </a:ext>
            </a:extLst>
          </p:cNvPr>
          <p:cNvSpPr>
            <a:spLocks noGrp="1"/>
          </p:cNvSpPr>
          <p:nvPr>
            <p:ph type="pic" sz="quarter" idx="10"/>
          </p:nvPr>
        </p:nvSpPr>
        <p:spPr>
          <a:xfrm>
            <a:off x="860925" y="2596173"/>
            <a:ext cx="2732991" cy="1999419"/>
          </a:xfrm>
          <a:custGeom>
            <a:avLst/>
            <a:gdLst>
              <a:gd name="connsiteX0" fmla="*/ 632953 w 2732991"/>
              <a:gd name="connsiteY0" fmla="*/ 1 h 1999419"/>
              <a:gd name="connsiteX1" fmla="*/ 804585 w 2732991"/>
              <a:gd name="connsiteY1" fmla="*/ 71085 h 1999419"/>
              <a:gd name="connsiteX2" fmla="*/ 1194881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1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3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3" y="1"/>
                </a:moveTo>
                <a:cubicBezTo>
                  <a:pt x="695066" y="-5"/>
                  <a:pt x="757185" y="23685"/>
                  <a:pt x="804585" y="71085"/>
                </a:cubicBezTo>
                <a:lnTo>
                  <a:pt x="1194881" y="461339"/>
                </a:lnTo>
                <a:cubicBezTo>
                  <a:pt x="1289681" y="556097"/>
                  <a:pt x="1443311" y="556097"/>
                  <a:pt x="1538112" y="461339"/>
                </a:cubicBezTo>
                <a:lnTo>
                  <a:pt x="1928365" y="71085"/>
                </a:lnTo>
                <a:cubicBezTo>
                  <a:pt x="2023123" y="-23673"/>
                  <a:pt x="2176795" y="-23715"/>
                  <a:pt x="2271596" y="71085"/>
                </a:cubicBezTo>
                <a:lnTo>
                  <a:pt x="2661891" y="461339"/>
                </a:lnTo>
                <a:cubicBezTo>
                  <a:pt x="2756691" y="556139"/>
                  <a:pt x="2756691" y="709812"/>
                  <a:pt x="2661891" y="804570"/>
                </a:cubicBezTo>
                <a:lnTo>
                  <a:pt x="1538112" y="1928351"/>
                </a:lnTo>
                <a:cubicBezTo>
                  <a:pt x="1443353" y="2023109"/>
                  <a:pt x="1289681" y="2023109"/>
                  <a:pt x="1194881" y="1928351"/>
                </a:cubicBezTo>
                <a:lnTo>
                  <a:pt x="71100" y="804570"/>
                </a:lnTo>
                <a:cubicBezTo>
                  <a:pt x="-23700" y="709770"/>
                  <a:pt x="-23700" y="556139"/>
                  <a:pt x="71100" y="461339"/>
                </a:cubicBezTo>
                <a:lnTo>
                  <a:pt x="461353" y="71085"/>
                </a:lnTo>
                <a:cubicBezTo>
                  <a:pt x="508733" y="23706"/>
                  <a:pt x="570841" y="6"/>
                  <a:pt x="632953" y="1"/>
                </a:cubicBezTo>
                <a:close/>
              </a:path>
            </a:pathLst>
          </a:custGeom>
          <a:pattFill prst="pct80">
            <a:fgClr>
              <a:schemeClr val="accent1"/>
            </a:fgClr>
            <a:bgClr>
              <a:schemeClr val="bg1"/>
            </a:bgClr>
          </a:pattFill>
        </p:spPr>
        <p:txBody>
          <a:bodyPr anchor="ctr"/>
          <a:lstStyle>
            <a:lvl1pPr algn="r" rtl="1">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endParaRPr lang="en-US" dirty="0"/>
          </a:p>
        </p:txBody>
      </p:sp>
      <p:sp>
        <p:nvSpPr>
          <p:cNvPr id="12" name="Picture Placeholder 11">
            <a:extLst>
              <a:ext uri="{FF2B5EF4-FFF2-40B4-BE49-F238E27FC236}">
                <a16:creationId xmlns="" xmlns:a16="http://schemas.microsoft.com/office/drawing/2014/main" id="{535119CF-4779-4A80-B836-80A5644F8205}"/>
              </a:ext>
            </a:extLst>
          </p:cNvPr>
          <p:cNvSpPr>
            <a:spLocks noGrp="1"/>
          </p:cNvSpPr>
          <p:nvPr>
            <p:ph type="pic" sz="quarter" idx="11" hasCustomPrompt="1"/>
          </p:nvPr>
        </p:nvSpPr>
        <p:spPr>
          <a:xfrm>
            <a:off x="4729505" y="2596173"/>
            <a:ext cx="2732991" cy="1999419"/>
          </a:xfrm>
          <a:custGeom>
            <a:avLst/>
            <a:gdLst>
              <a:gd name="connsiteX0" fmla="*/ 632954 w 2732991"/>
              <a:gd name="connsiteY0" fmla="*/ 1 h 1999419"/>
              <a:gd name="connsiteX1" fmla="*/ 804585 w 2732991"/>
              <a:gd name="connsiteY1" fmla="*/ 71085 h 1999419"/>
              <a:gd name="connsiteX2" fmla="*/ 1194881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1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4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4" y="1"/>
                </a:moveTo>
                <a:cubicBezTo>
                  <a:pt x="695067" y="-5"/>
                  <a:pt x="757185" y="23685"/>
                  <a:pt x="804585" y="71085"/>
                </a:cubicBezTo>
                <a:lnTo>
                  <a:pt x="1194881" y="461339"/>
                </a:lnTo>
                <a:cubicBezTo>
                  <a:pt x="1289681" y="556097"/>
                  <a:pt x="1443311" y="556097"/>
                  <a:pt x="1538112" y="461339"/>
                </a:cubicBezTo>
                <a:lnTo>
                  <a:pt x="1928365" y="71085"/>
                </a:lnTo>
                <a:cubicBezTo>
                  <a:pt x="2023123" y="-23673"/>
                  <a:pt x="2176795" y="-23715"/>
                  <a:pt x="2271596" y="71085"/>
                </a:cubicBezTo>
                <a:lnTo>
                  <a:pt x="2661891" y="461339"/>
                </a:lnTo>
                <a:cubicBezTo>
                  <a:pt x="2756692" y="556139"/>
                  <a:pt x="2756692" y="709812"/>
                  <a:pt x="2661891" y="804570"/>
                </a:cubicBezTo>
                <a:lnTo>
                  <a:pt x="1538112" y="1928351"/>
                </a:lnTo>
                <a:cubicBezTo>
                  <a:pt x="1443353" y="2023109"/>
                  <a:pt x="1289681" y="2023109"/>
                  <a:pt x="1194881" y="1928351"/>
                </a:cubicBezTo>
                <a:lnTo>
                  <a:pt x="71100" y="804570"/>
                </a:lnTo>
                <a:cubicBezTo>
                  <a:pt x="-23700" y="709770"/>
                  <a:pt x="-23700" y="556139"/>
                  <a:pt x="71100" y="461339"/>
                </a:cubicBezTo>
                <a:lnTo>
                  <a:pt x="461353" y="71085"/>
                </a:lnTo>
                <a:cubicBezTo>
                  <a:pt x="508733" y="23706"/>
                  <a:pt x="570841" y="6"/>
                  <a:pt x="632954" y="1"/>
                </a:cubicBezTo>
                <a:close/>
              </a:path>
            </a:pathLst>
          </a:custGeom>
          <a:pattFill prst="pct80">
            <a:fgClr>
              <a:schemeClr val="accent1"/>
            </a:fgClr>
            <a:bgClr>
              <a:schemeClr val="bg1"/>
            </a:bgClr>
          </a:pattFill>
        </p:spPr>
        <p:txBody>
          <a:bodyPr anchor="ctr"/>
          <a:lstStyle>
            <a:lvl1pPr algn="r" rtl="1">
              <a:defRPr lang="en-US" sz="1600" dirty="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3" name="Picture Placeholder 12">
            <a:extLst>
              <a:ext uri="{FF2B5EF4-FFF2-40B4-BE49-F238E27FC236}">
                <a16:creationId xmlns="" xmlns:a16="http://schemas.microsoft.com/office/drawing/2014/main" id="{8BC00A24-3796-46DD-B9A8-387C53EF2F34}"/>
              </a:ext>
            </a:extLst>
          </p:cNvPr>
          <p:cNvSpPr>
            <a:spLocks noGrp="1"/>
          </p:cNvSpPr>
          <p:nvPr>
            <p:ph type="pic" sz="quarter" idx="12" hasCustomPrompt="1"/>
          </p:nvPr>
        </p:nvSpPr>
        <p:spPr>
          <a:xfrm>
            <a:off x="8598085" y="2596173"/>
            <a:ext cx="2732991" cy="1999419"/>
          </a:xfrm>
          <a:custGeom>
            <a:avLst/>
            <a:gdLst>
              <a:gd name="connsiteX0" fmla="*/ 632953 w 2732991"/>
              <a:gd name="connsiteY0" fmla="*/ 1 h 1999419"/>
              <a:gd name="connsiteX1" fmla="*/ 804584 w 2732991"/>
              <a:gd name="connsiteY1" fmla="*/ 71085 h 1999419"/>
              <a:gd name="connsiteX2" fmla="*/ 1194880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0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3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3" y="1"/>
                </a:moveTo>
                <a:cubicBezTo>
                  <a:pt x="695066" y="-5"/>
                  <a:pt x="757184" y="23685"/>
                  <a:pt x="804584" y="71085"/>
                </a:cubicBezTo>
                <a:lnTo>
                  <a:pt x="1194880" y="461339"/>
                </a:lnTo>
                <a:cubicBezTo>
                  <a:pt x="1289680" y="556097"/>
                  <a:pt x="1443311" y="556097"/>
                  <a:pt x="1538112" y="461339"/>
                </a:cubicBezTo>
                <a:lnTo>
                  <a:pt x="1928365" y="71085"/>
                </a:lnTo>
                <a:cubicBezTo>
                  <a:pt x="2023123" y="-23673"/>
                  <a:pt x="2176795" y="-23715"/>
                  <a:pt x="2271596" y="71085"/>
                </a:cubicBezTo>
                <a:lnTo>
                  <a:pt x="2661891" y="461339"/>
                </a:lnTo>
                <a:cubicBezTo>
                  <a:pt x="2756691" y="556139"/>
                  <a:pt x="2756691" y="709812"/>
                  <a:pt x="2661891" y="804570"/>
                </a:cubicBezTo>
                <a:lnTo>
                  <a:pt x="1538112" y="1928351"/>
                </a:lnTo>
                <a:cubicBezTo>
                  <a:pt x="1443353" y="2023109"/>
                  <a:pt x="1289680" y="2023109"/>
                  <a:pt x="1194880" y="1928351"/>
                </a:cubicBezTo>
                <a:lnTo>
                  <a:pt x="71100" y="804570"/>
                </a:lnTo>
                <a:cubicBezTo>
                  <a:pt x="-23700" y="709770"/>
                  <a:pt x="-23700" y="556139"/>
                  <a:pt x="71100" y="461339"/>
                </a:cubicBezTo>
                <a:lnTo>
                  <a:pt x="461353" y="71085"/>
                </a:lnTo>
                <a:cubicBezTo>
                  <a:pt x="508733" y="23706"/>
                  <a:pt x="570840" y="6"/>
                  <a:pt x="632953" y="1"/>
                </a:cubicBezTo>
                <a:close/>
              </a:path>
            </a:pathLst>
          </a:custGeom>
          <a:pattFill prst="pct80">
            <a:fgClr>
              <a:schemeClr val="accent1"/>
            </a:fgClr>
            <a:bgClr>
              <a:schemeClr val="bg1"/>
            </a:bgClr>
          </a:pattFill>
        </p:spPr>
        <p:txBody>
          <a:bodyPr anchor="ctr"/>
          <a:lstStyle>
            <a:lvl1pPr algn="r" rtl="1">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en-US" dirty="0"/>
              <a:t>  </a:t>
            </a:r>
          </a:p>
        </p:txBody>
      </p:sp>
    </p:spTree>
    <p:extLst>
      <p:ext uri="{BB962C8B-B14F-4D97-AF65-F5344CB8AC3E}">
        <p14:creationId xmlns:p14="http://schemas.microsoft.com/office/powerpoint/2010/main" val="74024183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نيـون - 14">
    <p:spTree>
      <p:nvGrpSpPr>
        <p:cNvPr id="1" name=""/>
        <p:cNvGrpSpPr/>
        <p:nvPr/>
      </p:nvGrpSpPr>
      <p:grpSpPr>
        <a:xfrm>
          <a:off x="0" y="0"/>
          <a:ext cx="0" cy="0"/>
          <a:chOff x="0" y="0"/>
          <a:chExt cx="0" cy="0"/>
        </a:xfrm>
      </p:grpSpPr>
      <p:sp>
        <p:nvSpPr>
          <p:cNvPr id="11" name="Picture Placeholder 10">
            <a:extLst>
              <a:ext uri="{FF2B5EF4-FFF2-40B4-BE49-F238E27FC236}">
                <a16:creationId xmlns="" xmlns:a16="http://schemas.microsoft.com/office/drawing/2014/main" id="{898D5B87-EEED-45CF-9D72-09ABC0C5CD5C}"/>
              </a:ext>
            </a:extLst>
          </p:cNvPr>
          <p:cNvSpPr>
            <a:spLocks noGrp="1"/>
          </p:cNvSpPr>
          <p:nvPr>
            <p:ph type="pic" sz="quarter" idx="10"/>
          </p:nvPr>
        </p:nvSpPr>
        <p:spPr>
          <a:xfrm>
            <a:off x="860925" y="2596173"/>
            <a:ext cx="2732991" cy="1999419"/>
          </a:xfrm>
          <a:custGeom>
            <a:avLst/>
            <a:gdLst>
              <a:gd name="connsiteX0" fmla="*/ 632953 w 2732991"/>
              <a:gd name="connsiteY0" fmla="*/ 1 h 1999419"/>
              <a:gd name="connsiteX1" fmla="*/ 804585 w 2732991"/>
              <a:gd name="connsiteY1" fmla="*/ 71085 h 1999419"/>
              <a:gd name="connsiteX2" fmla="*/ 1194881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1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3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3" y="1"/>
                </a:moveTo>
                <a:cubicBezTo>
                  <a:pt x="695066" y="-5"/>
                  <a:pt x="757185" y="23685"/>
                  <a:pt x="804585" y="71085"/>
                </a:cubicBezTo>
                <a:lnTo>
                  <a:pt x="1194881" y="461339"/>
                </a:lnTo>
                <a:cubicBezTo>
                  <a:pt x="1289681" y="556097"/>
                  <a:pt x="1443311" y="556097"/>
                  <a:pt x="1538112" y="461339"/>
                </a:cubicBezTo>
                <a:lnTo>
                  <a:pt x="1928365" y="71085"/>
                </a:lnTo>
                <a:cubicBezTo>
                  <a:pt x="2023123" y="-23673"/>
                  <a:pt x="2176795" y="-23715"/>
                  <a:pt x="2271596" y="71085"/>
                </a:cubicBezTo>
                <a:lnTo>
                  <a:pt x="2661891" y="461339"/>
                </a:lnTo>
                <a:cubicBezTo>
                  <a:pt x="2756691" y="556139"/>
                  <a:pt x="2756691" y="709812"/>
                  <a:pt x="2661891" y="804570"/>
                </a:cubicBezTo>
                <a:lnTo>
                  <a:pt x="1538112" y="1928351"/>
                </a:lnTo>
                <a:cubicBezTo>
                  <a:pt x="1443353" y="2023109"/>
                  <a:pt x="1289681" y="2023109"/>
                  <a:pt x="1194881" y="1928351"/>
                </a:cubicBezTo>
                <a:lnTo>
                  <a:pt x="71100" y="804570"/>
                </a:lnTo>
                <a:cubicBezTo>
                  <a:pt x="-23700" y="709770"/>
                  <a:pt x="-23700" y="556139"/>
                  <a:pt x="71100" y="461339"/>
                </a:cubicBezTo>
                <a:lnTo>
                  <a:pt x="461353" y="71085"/>
                </a:lnTo>
                <a:cubicBezTo>
                  <a:pt x="508733" y="23706"/>
                  <a:pt x="570841" y="6"/>
                  <a:pt x="632953" y="1"/>
                </a:cubicBezTo>
                <a:close/>
              </a:path>
            </a:pathLst>
          </a:custGeom>
          <a:pattFill prst="pct80">
            <a:fgClr>
              <a:schemeClr val="accent1"/>
            </a:fgClr>
            <a:bgClr>
              <a:schemeClr val="bg1"/>
            </a:bgClr>
          </a:pattFill>
        </p:spPr>
        <p:txBody>
          <a:bodyPr anchor="ctr"/>
          <a:lstStyle>
            <a:lvl1pPr algn="r" rtl="1">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endParaRPr lang="en-US" dirty="0"/>
          </a:p>
        </p:txBody>
      </p:sp>
      <p:sp>
        <p:nvSpPr>
          <p:cNvPr id="12" name="Picture Placeholder 11">
            <a:extLst>
              <a:ext uri="{FF2B5EF4-FFF2-40B4-BE49-F238E27FC236}">
                <a16:creationId xmlns="" xmlns:a16="http://schemas.microsoft.com/office/drawing/2014/main" id="{535119CF-4779-4A80-B836-80A5644F8205}"/>
              </a:ext>
            </a:extLst>
          </p:cNvPr>
          <p:cNvSpPr>
            <a:spLocks noGrp="1"/>
          </p:cNvSpPr>
          <p:nvPr>
            <p:ph type="pic" sz="quarter" idx="11" hasCustomPrompt="1"/>
          </p:nvPr>
        </p:nvSpPr>
        <p:spPr>
          <a:xfrm>
            <a:off x="4729505" y="2596173"/>
            <a:ext cx="2732991" cy="1999419"/>
          </a:xfrm>
          <a:custGeom>
            <a:avLst/>
            <a:gdLst>
              <a:gd name="connsiteX0" fmla="*/ 632954 w 2732991"/>
              <a:gd name="connsiteY0" fmla="*/ 1 h 1999419"/>
              <a:gd name="connsiteX1" fmla="*/ 804585 w 2732991"/>
              <a:gd name="connsiteY1" fmla="*/ 71085 h 1999419"/>
              <a:gd name="connsiteX2" fmla="*/ 1194881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1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4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4" y="1"/>
                </a:moveTo>
                <a:cubicBezTo>
                  <a:pt x="695067" y="-5"/>
                  <a:pt x="757185" y="23685"/>
                  <a:pt x="804585" y="71085"/>
                </a:cubicBezTo>
                <a:lnTo>
                  <a:pt x="1194881" y="461339"/>
                </a:lnTo>
                <a:cubicBezTo>
                  <a:pt x="1289681" y="556097"/>
                  <a:pt x="1443311" y="556097"/>
                  <a:pt x="1538112" y="461339"/>
                </a:cubicBezTo>
                <a:lnTo>
                  <a:pt x="1928365" y="71085"/>
                </a:lnTo>
                <a:cubicBezTo>
                  <a:pt x="2023123" y="-23673"/>
                  <a:pt x="2176795" y="-23715"/>
                  <a:pt x="2271596" y="71085"/>
                </a:cubicBezTo>
                <a:lnTo>
                  <a:pt x="2661891" y="461339"/>
                </a:lnTo>
                <a:cubicBezTo>
                  <a:pt x="2756692" y="556139"/>
                  <a:pt x="2756692" y="709812"/>
                  <a:pt x="2661891" y="804570"/>
                </a:cubicBezTo>
                <a:lnTo>
                  <a:pt x="1538112" y="1928351"/>
                </a:lnTo>
                <a:cubicBezTo>
                  <a:pt x="1443353" y="2023109"/>
                  <a:pt x="1289681" y="2023109"/>
                  <a:pt x="1194881" y="1928351"/>
                </a:cubicBezTo>
                <a:lnTo>
                  <a:pt x="71100" y="804570"/>
                </a:lnTo>
                <a:cubicBezTo>
                  <a:pt x="-23700" y="709770"/>
                  <a:pt x="-23700" y="556139"/>
                  <a:pt x="71100" y="461339"/>
                </a:cubicBezTo>
                <a:lnTo>
                  <a:pt x="461353" y="71085"/>
                </a:lnTo>
                <a:cubicBezTo>
                  <a:pt x="508733" y="23706"/>
                  <a:pt x="570841" y="6"/>
                  <a:pt x="632954" y="1"/>
                </a:cubicBezTo>
                <a:close/>
              </a:path>
            </a:pathLst>
          </a:custGeom>
          <a:pattFill prst="pct80">
            <a:fgClr>
              <a:schemeClr val="accent1"/>
            </a:fgClr>
            <a:bgClr>
              <a:schemeClr val="bg1"/>
            </a:bgClr>
          </a:pattFill>
        </p:spPr>
        <p:txBody>
          <a:bodyPr anchor="ctr"/>
          <a:lstStyle>
            <a:lvl1pPr algn="r" rtl="1">
              <a:defRPr lang="en-US" sz="1600" dirty="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3" name="Picture Placeholder 12">
            <a:extLst>
              <a:ext uri="{FF2B5EF4-FFF2-40B4-BE49-F238E27FC236}">
                <a16:creationId xmlns="" xmlns:a16="http://schemas.microsoft.com/office/drawing/2014/main" id="{8BC00A24-3796-46DD-B9A8-387C53EF2F34}"/>
              </a:ext>
            </a:extLst>
          </p:cNvPr>
          <p:cNvSpPr>
            <a:spLocks noGrp="1"/>
          </p:cNvSpPr>
          <p:nvPr>
            <p:ph type="pic" sz="quarter" idx="12" hasCustomPrompt="1"/>
          </p:nvPr>
        </p:nvSpPr>
        <p:spPr>
          <a:xfrm>
            <a:off x="8598085" y="2596173"/>
            <a:ext cx="2732991" cy="1999419"/>
          </a:xfrm>
          <a:custGeom>
            <a:avLst/>
            <a:gdLst>
              <a:gd name="connsiteX0" fmla="*/ 632953 w 2732991"/>
              <a:gd name="connsiteY0" fmla="*/ 1 h 1999419"/>
              <a:gd name="connsiteX1" fmla="*/ 804584 w 2732991"/>
              <a:gd name="connsiteY1" fmla="*/ 71085 h 1999419"/>
              <a:gd name="connsiteX2" fmla="*/ 1194880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0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3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3" y="1"/>
                </a:moveTo>
                <a:cubicBezTo>
                  <a:pt x="695066" y="-5"/>
                  <a:pt x="757184" y="23685"/>
                  <a:pt x="804584" y="71085"/>
                </a:cubicBezTo>
                <a:lnTo>
                  <a:pt x="1194880" y="461339"/>
                </a:lnTo>
                <a:cubicBezTo>
                  <a:pt x="1289680" y="556097"/>
                  <a:pt x="1443311" y="556097"/>
                  <a:pt x="1538112" y="461339"/>
                </a:cubicBezTo>
                <a:lnTo>
                  <a:pt x="1928365" y="71085"/>
                </a:lnTo>
                <a:cubicBezTo>
                  <a:pt x="2023123" y="-23673"/>
                  <a:pt x="2176795" y="-23715"/>
                  <a:pt x="2271596" y="71085"/>
                </a:cubicBezTo>
                <a:lnTo>
                  <a:pt x="2661891" y="461339"/>
                </a:lnTo>
                <a:cubicBezTo>
                  <a:pt x="2756691" y="556139"/>
                  <a:pt x="2756691" y="709812"/>
                  <a:pt x="2661891" y="804570"/>
                </a:cubicBezTo>
                <a:lnTo>
                  <a:pt x="1538112" y="1928351"/>
                </a:lnTo>
                <a:cubicBezTo>
                  <a:pt x="1443353" y="2023109"/>
                  <a:pt x="1289680" y="2023109"/>
                  <a:pt x="1194880" y="1928351"/>
                </a:cubicBezTo>
                <a:lnTo>
                  <a:pt x="71100" y="804570"/>
                </a:lnTo>
                <a:cubicBezTo>
                  <a:pt x="-23700" y="709770"/>
                  <a:pt x="-23700" y="556139"/>
                  <a:pt x="71100" y="461339"/>
                </a:cubicBezTo>
                <a:lnTo>
                  <a:pt x="461353" y="71085"/>
                </a:lnTo>
                <a:cubicBezTo>
                  <a:pt x="508733" y="23706"/>
                  <a:pt x="570840" y="6"/>
                  <a:pt x="632953" y="1"/>
                </a:cubicBezTo>
                <a:close/>
              </a:path>
            </a:pathLst>
          </a:custGeom>
          <a:pattFill prst="pct80">
            <a:fgClr>
              <a:schemeClr val="accent1"/>
            </a:fgClr>
            <a:bgClr>
              <a:schemeClr val="bg1"/>
            </a:bgClr>
          </a:pattFill>
        </p:spPr>
        <p:txBody>
          <a:bodyPr anchor="ctr"/>
          <a:lstStyle>
            <a:lvl1pPr algn="r" rtl="1">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en-US" dirty="0"/>
              <a:t>  </a:t>
            </a:r>
          </a:p>
        </p:txBody>
      </p:sp>
    </p:spTree>
    <p:extLst>
      <p:ext uri="{BB962C8B-B14F-4D97-AF65-F5344CB8AC3E}">
        <p14:creationId xmlns:p14="http://schemas.microsoft.com/office/powerpoint/2010/main" val="693881435"/>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نيـون - 13">
    <p:spTree>
      <p:nvGrpSpPr>
        <p:cNvPr id="1" name=""/>
        <p:cNvGrpSpPr/>
        <p:nvPr/>
      </p:nvGrpSpPr>
      <p:grpSpPr>
        <a:xfrm>
          <a:off x="0" y="0"/>
          <a:ext cx="0" cy="0"/>
          <a:chOff x="0" y="0"/>
          <a:chExt cx="0" cy="0"/>
        </a:xfrm>
      </p:grpSpPr>
      <p:sp>
        <p:nvSpPr>
          <p:cNvPr id="30" name="Picture Placeholder 29">
            <a:extLst>
              <a:ext uri="{FF2B5EF4-FFF2-40B4-BE49-F238E27FC236}">
                <a16:creationId xmlns="" xmlns:a16="http://schemas.microsoft.com/office/drawing/2014/main" id="{CB469525-3FB1-49BD-9925-3749100F8B7E}"/>
              </a:ext>
            </a:extLst>
          </p:cNvPr>
          <p:cNvSpPr>
            <a:spLocks noGrp="1"/>
          </p:cNvSpPr>
          <p:nvPr>
            <p:ph type="pic" sz="quarter" idx="15" hasCustomPrompt="1"/>
          </p:nvPr>
        </p:nvSpPr>
        <p:spPr>
          <a:xfrm>
            <a:off x="6346038" y="-215080"/>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2" name="Picture Placeholder 31">
            <a:extLst>
              <a:ext uri="{FF2B5EF4-FFF2-40B4-BE49-F238E27FC236}">
                <a16:creationId xmlns="" xmlns:a16="http://schemas.microsoft.com/office/drawing/2014/main" id="{9E2B7411-50ED-4A0D-BCD9-CEBFEF8B4816}"/>
              </a:ext>
            </a:extLst>
          </p:cNvPr>
          <p:cNvSpPr>
            <a:spLocks noGrp="1"/>
          </p:cNvSpPr>
          <p:nvPr>
            <p:ph type="pic" sz="quarter" idx="16" hasCustomPrompt="1"/>
          </p:nvPr>
        </p:nvSpPr>
        <p:spPr>
          <a:xfrm>
            <a:off x="8371086" y="1809968"/>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5" name="Picture Placeholder 24">
            <a:extLst>
              <a:ext uri="{FF2B5EF4-FFF2-40B4-BE49-F238E27FC236}">
                <a16:creationId xmlns="" xmlns:a16="http://schemas.microsoft.com/office/drawing/2014/main" id="{C48052FB-99B6-43F3-B88B-90A80252AE13}"/>
              </a:ext>
            </a:extLst>
          </p:cNvPr>
          <p:cNvSpPr>
            <a:spLocks noGrp="1"/>
          </p:cNvSpPr>
          <p:nvPr>
            <p:ph type="pic" sz="quarter" idx="10" hasCustomPrompt="1"/>
          </p:nvPr>
        </p:nvSpPr>
        <p:spPr>
          <a:xfrm>
            <a:off x="10344497" y="-163443"/>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6" name="Picture Placeholder 25">
            <a:extLst>
              <a:ext uri="{FF2B5EF4-FFF2-40B4-BE49-F238E27FC236}">
                <a16:creationId xmlns="" xmlns:a16="http://schemas.microsoft.com/office/drawing/2014/main" id="{B73F6A6D-46F0-4F91-9C44-EBCD854289C3}"/>
              </a:ext>
            </a:extLst>
          </p:cNvPr>
          <p:cNvSpPr>
            <a:spLocks noGrp="1"/>
          </p:cNvSpPr>
          <p:nvPr>
            <p:ph type="pic" sz="quarter" idx="11" hasCustomPrompt="1"/>
          </p:nvPr>
        </p:nvSpPr>
        <p:spPr>
          <a:xfrm>
            <a:off x="8319449" y="-2188491"/>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7" name="Picture Placeholder 26">
            <a:extLst>
              <a:ext uri="{FF2B5EF4-FFF2-40B4-BE49-F238E27FC236}">
                <a16:creationId xmlns="" xmlns:a16="http://schemas.microsoft.com/office/drawing/2014/main" id="{0E025738-45D4-4AEE-8628-9C740C6B0B05}"/>
              </a:ext>
            </a:extLst>
          </p:cNvPr>
          <p:cNvSpPr>
            <a:spLocks noGrp="1"/>
          </p:cNvSpPr>
          <p:nvPr>
            <p:ph type="pic" sz="quarter" idx="12" hasCustomPrompt="1"/>
          </p:nvPr>
        </p:nvSpPr>
        <p:spPr>
          <a:xfrm>
            <a:off x="4320990" y="-2240128"/>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8" name="Picture Placeholder 27">
            <a:extLst>
              <a:ext uri="{FF2B5EF4-FFF2-40B4-BE49-F238E27FC236}">
                <a16:creationId xmlns="" xmlns:a16="http://schemas.microsoft.com/office/drawing/2014/main" id="{A2EC17AB-CE7B-498F-AB79-B09BB2FDBA30}"/>
              </a:ext>
            </a:extLst>
          </p:cNvPr>
          <p:cNvSpPr>
            <a:spLocks noGrp="1"/>
          </p:cNvSpPr>
          <p:nvPr>
            <p:ph type="pic" sz="quarter" idx="13" hasCustomPrompt="1"/>
          </p:nvPr>
        </p:nvSpPr>
        <p:spPr>
          <a:xfrm>
            <a:off x="2347579" y="-266717"/>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9" name="Picture Placeholder 28">
            <a:extLst>
              <a:ext uri="{FF2B5EF4-FFF2-40B4-BE49-F238E27FC236}">
                <a16:creationId xmlns="" xmlns:a16="http://schemas.microsoft.com/office/drawing/2014/main" id="{4E04BA10-396B-4CA2-9296-3EDCC8F02763}"/>
              </a:ext>
            </a:extLst>
          </p:cNvPr>
          <p:cNvSpPr>
            <a:spLocks noGrp="1"/>
          </p:cNvSpPr>
          <p:nvPr>
            <p:ph type="pic" sz="quarter" idx="14" hasCustomPrompt="1"/>
          </p:nvPr>
        </p:nvSpPr>
        <p:spPr>
          <a:xfrm>
            <a:off x="4372627" y="1758331"/>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3" name="Picture Placeholder 32">
            <a:extLst>
              <a:ext uri="{FF2B5EF4-FFF2-40B4-BE49-F238E27FC236}">
                <a16:creationId xmlns="" xmlns:a16="http://schemas.microsoft.com/office/drawing/2014/main" id="{D34FB278-67BC-471E-9B85-0AB7A70D2487}"/>
              </a:ext>
            </a:extLst>
          </p:cNvPr>
          <p:cNvSpPr>
            <a:spLocks noGrp="1"/>
          </p:cNvSpPr>
          <p:nvPr>
            <p:ph type="pic" sz="quarter" idx="17" hasCustomPrompt="1"/>
          </p:nvPr>
        </p:nvSpPr>
        <p:spPr>
          <a:xfrm>
            <a:off x="10396134" y="3835016"/>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1" name="Picture Placeholder 30">
            <a:extLst>
              <a:ext uri="{FF2B5EF4-FFF2-40B4-BE49-F238E27FC236}">
                <a16:creationId xmlns="" xmlns:a16="http://schemas.microsoft.com/office/drawing/2014/main" id="{9B882416-B0C0-4BC1-B27C-00D7B93B6F9F}"/>
              </a:ext>
            </a:extLst>
          </p:cNvPr>
          <p:cNvSpPr>
            <a:spLocks noGrp="1"/>
          </p:cNvSpPr>
          <p:nvPr>
            <p:ph type="pic" sz="quarter" idx="18" hasCustomPrompt="1"/>
          </p:nvPr>
        </p:nvSpPr>
        <p:spPr>
          <a:xfrm>
            <a:off x="6397675" y="3783379"/>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4" name="Picture Placeholder 33">
            <a:extLst>
              <a:ext uri="{FF2B5EF4-FFF2-40B4-BE49-F238E27FC236}">
                <a16:creationId xmlns="" xmlns:a16="http://schemas.microsoft.com/office/drawing/2014/main" id="{AB0049FC-330D-4905-8CB1-0013DB00C5CA}"/>
              </a:ext>
            </a:extLst>
          </p:cNvPr>
          <p:cNvSpPr>
            <a:spLocks noGrp="1"/>
          </p:cNvSpPr>
          <p:nvPr>
            <p:ph type="pic" sz="quarter" idx="19" hasCustomPrompt="1"/>
          </p:nvPr>
        </p:nvSpPr>
        <p:spPr>
          <a:xfrm>
            <a:off x="8422723" y="5808427"/>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3009212675"/>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نيـون - 12">
    <p:spTree>
      <p:nvGrpSpPr>
        <p:cNvPr id="1" name=""/>
        <p:cNvGrpSpPr/>
        <p:nvPr/>
      </p:nvGrpSpPr>
      <p:grpSpPr>
        <a:xfrm>
          <a:off x="0" y="0"/>
          <a:ext cx="0" cy="0"/>
          <a:chOff x="0" y="0"/>
          <a:chExt cx="0" cy="0"/>
        </a:xfrm>
      </p:grpSpPr>
      <p:sp>
        <p:nvSpPr>
          <p:cNvPr id="11" name="عنصر نائب للصورة 10">
            <a:extLst>
              <a:ext uri="{FF2B5EF4-FFF2-40B4-BE49-F238E27FC236}">
                <a16:creationId xmlns="" xmlns:a16="http://schemas.microsoft.com/office/drawing/2014/main" id="{D61B4673-FA7A-4FEE-BE1F-7AD2AFADF4CD}"/>
              </a:ext>
            </a:extLst>
          </p:cNvPr>
          <p:cNvSpPr>
            <a:spLocks noGrp="1"/>
          </p:cNvSpPr>
          <p:nvPr>
            <p:ph type="pic" sz="quarter" idx="13" hasCustomPrompt="1"/>
          </p:nvPr>
        </p:nvSpPr>
        <p:spPr>
          <a:xfrm>
            <a:off x="0" y="0"/>
            <a:ext cx="4300062" cy="6576314"/>
          </a:xfrm>
          <a:custGeom>
            <a:avLst/>
            <a:gdLst>
              <a:gd name="connsiteX0" fmla="*/ 0 w 4300062"/>
              <a:gd name="connsiteY0" fmla="*/ 0 h 6576314"/>
              <a:gd name="connsiteX1" fmla="*/ 3403346 w 4300062"/>
              <a:gd name="connsiteY1" fmla="*/ 0 h 6576314"/>
              <a:gd name="connsiteX2" fmla="*/ 3812287 w 4300062"/>
              <a:gd name="connsiteY2" fmla="*/ 408940 h 6576314"/>
              <a:gd name="connsiteX3" fmla="*/ 3812287 w 4300062"/>
              <a:gd name="connsiteY3" fmla="*/ 2764028 h 6576314"/>
              <a:gd name="connsiteX4" fmla="*/ 0 w 4300062"/>
              <a:gd name="connsiteY4" fmla="*/ 6576314 h 6576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0062" h="6576314">
                <a:moveTo>
                  <a:pt x="0" y="0"/>
                </a:moveTo>
                <a:lnTo>
                  <a:pt x="3403346" y="0"/>
                </a:lnTo>
                <a:lnTo>
                  <a:pt x="3812287" y="408940"/>
                </a:lnTo>
                <a:cubicBezTo>
                  <a:pt x="4462654" y="1059244"/>
                  <a:pt x="4462654" y="2113661"/>
                  <a:pt x="3812287" y="2764028"/>
                </a:cubicBezTo>
                <a:lnTo>
                  <a:pt x="0" y="6576314"/>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
        <p:nvSpPr>
          <p:cNvPr id="8" name="عنصر نائب للصورة 7">
            <a:extLst>
              <a:ext uri="{FF2B5EF4-FFF2-40B4-BE49-F238E27FC236}">
                <a16:creationId xmlns="" xmlns:a16="http://schemas.microsoft.com/office/drawing/2014/main" id="{E7F022A0-FECF-4767-A059-86D2A2286F1B}"/>
              </a:ext>
            </a:extLst>
          </p:cNvPr>
          <p:cNvSpPr>
            <a:spLocks noGrp="1"/>
          </p:cNvSpPr>
          <p:nvPr>
            <p:ph type="pic" sz="quarter" idx="12" hasCustomPrompt="1"/>
          </p:nvPr>
        </p:nvSpPr>
        <p:spPr>
          <a:xfrm>
            <a:off x="3565411" y="0"/>
            <a:ext cx="8653051" cy="6858000"/>
          </a:xfrm>
          <a:custGeom>
            <a:avLst/>
            <a:gdLst>
              <a:gd name="connsiteX0" fmla="*/ 4581748 w 8653051"/>
              <a:gd name="connsiteY0" fmla="*/ 0 h 6858000"/>
              <a:gd name="connsiteX1" fmla="*/ 8653051 w 8653051"/>
              <a:gd name="connsiteY1" fmla="*/ 0 h 6858000"/>
              <a:gd name="connsiteX2" fmla="*/ 8653051 w 8653051"/>
              <a:gd name="connsiteY2" fmla="*/ 6858000 h 6858000"/>
              <a:gd name="connsiteX3" fmla="*/ 896716 w 8653051"/>
              <a:gd name="connsiteY3" fmla="*/ 6858000 h 6858000"/>
              <a:gd name="connsiteX4" fmla="*/ 487776 w 8653051"/>
              <a:gd name="connsiteY4" fmla="*/ 6449060 h 6858000"/>
              <a:gd name="connsiteX5" fmla="*/ 487776 w 8653051"/>
              <a:gd name="connsiteY5" fmla="*/ 40939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53051" h="6858000">
                <a:moveTo>
                  <a:pt x="4581748" y="0"/>
                </a:moveTo>
                <a:lnTo>
                  <a:pt x="8653051" y="0"/>
                </a:lnTo>
                <a:lnTo>
                  <a:pt x="8653051" y="6858000"/>
                </a:lnTo>
                <a:lnTo>
                  <a:pt x="896716" y="6858000"/>
                </a:lnTo>
                <a:lnTo>
                  <a:pt x="487776" y="6449060"/>
                </a:lnTo>
                <a:cubicBezTo>
                  <a:pt x="-162591" y="5798693"/>
                  <a:pt x="-162591" y="4744339"/>
                  <a:pt x="487776" y="4093972"/>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3266172160"/>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نيـون - 11">
    <p:spTree>
      <p:nvGrpSpPr>
        <p:cNvPr id="1" name=""/>
        <p:cNvGrpSpPr/>
        <p:nvPr/>
      </p:nvGrpSpPr>
      <p:grpSpPr>
        <a:xfrm>
          <a:off x="0" y="0"/>
          <a:ext cx="0" cy="0"/>
          <a:chOff x="0" y="0"/>
          <a:chExt cx="0" cy="0"/>
        </a:xfrm>
      </p:grpSpPr>
      <p:sp>
        <p:nvSpPr>
          <p:cNvPr id="10" name="Picture Placeholder 9">
            <a:extLst>
              <a:ext uri="{FF2B5EF4-FFF2-40B4-BE49-F238E27FC236}">
                <a16:creationId xmlns="" xmlns:a16="http://schemas.microsoft.com/office/drawing/2014/main" id="{FEE91B71-1B67-49AA-AD02-0815114F77F4}"/>
              </a:ext>
            </a:extLst>
          </p:cNvPr>
          <p:cNvSpPr>
            <a:spLocks noGrp="1"/>
          </p:cNvSpPr>
          <p:nvPr>
            <p:ph type="pic" sz="quarter" idx="10" hasCustomPrompt="1"/>
          </p:nvPr>
        </p:nvSpPr>
        <p:spPr>
          <a:xfrm>
            <a:off x="0" y="3429001"/>
            <a:ext cx="12192000" cy="3425825"/>
          </a:xfrm>
          <a:custGeom>
            <a:avLst/>
            <a:gdLst>
              <a:gd name="connsiteX0" fmla="*/ 4431856 w 12192000"/>
              <a:gd name="connsiteY0" fmla="*/ 0 h 3425825"/>
              <a:gd name="connsiteX1" fmla="*/ 7760144 w 12192000"/>
              <a:gd name="connsiteY1" fmla="*/ 0 h 3425825"/>
              <a:gd name="connsiteX2" fmla="*/ 9477566 w 12192000"/>
              <a:gd name="connsiteY2" fmla="*/ 711391 h 3425825"/>
              <a:gd name="connsiteX3" fmla="*/ 12192000 w 12192000"/>
              <a:gd name="connsiteY3" fmla="*/ 3425825 h 3425825"/>
              <a:gd name="connsiteX4" fmla="*/ 0 w 12192000"/>
              <a:gd name="connsiteY4" fmla="*/ 3425825 h 3425825"/>
              <a:gd name="connsiteX5" fmla="*/ 2714435 w 12192000"/>
              <a:gd name="connsiteY5" fmla="*/ 711391 h 3425825"/>
              <a:gd name="connsiteX6" fmla="*/ 4431856 w 12192000"/>
              <a:gd name="connsiteY6" fmla="*/ 0 h 342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425825">
                <a:moveTo>
                  <a:pt x="4431856" y="0"/>
                </a:moveTo>
                <a:lnTo>
                  <a:pt x="7760144" y="0"/>
                </a:lnTo>
                <a:cubicBezTo>
                  <a:pt x="8404289" y="0"/>
                  <a:pt x="9022080" y="255905"/>
                  <a:pt x="9477566" y="711391"/>
                </a:cubicBezTo>
                <a:lnTo>
                  <a:pt x="12192000" y="3425825"/>
                </a:lnTo>
                <a:lnTo>
                  <a:pt x="0" y="3425825"/>
                </a:lnTo>
                <a:lnTo>
                  <a:pt x="2714435" y="711391"/>
                </a:lnTo>
                <a:cubicBezTo>
                  <a:pt x="3169920" y="255905"/>
                  <a:pt x="3787712" y="0"/>
                  <a:pt x="44318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2871755339"/>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preserve="1" userDrawn="1">
  <p:cSld name="نيـون - 10">
    <p:spTree>
      <p:nvGrpSpPr>
        <p:cNvPr id="1" name=""/>
        <p:cNvGrpSpPr/>
        <p:nvPr/>
      </p:nvGrpSpPr>
      <p:grpSpPr>
        <a:xfrm>
          <a:off x="0" y="0"/>
          <a:ext cx="0" cy="0"/>
          <a:chOff x="0" y="0"/>
          <a:chExt cx="0" cy="0"/>
        </a:xfrm>
      </p:grpSpPr>
      <p:sp>
        <p:nvSpPr>
          <p:cNvPr id="6" name="عنصر نائب للصورة 5">
            <a:extLst>
              <a:ext uri="{FF2B5EF4-FFF2-40B4-BE49-F238E27FC236}">
                <a16:creationId xmlns="" xmlns:a16="http://schemas.microsoft.com/office/drawing/2014/main" id="{769707E4-183F-4A86-98AD-26AB8BB81A53}"/>
              </a:ext>
            </a:extLst>
          </p:cNvPr>
          <p:cNvSpPr>
            <a:spLocks noGrp="1"/>
          </p:cNvSpPr>
          <p:nvPr>
            <p:ph type="pic" sz="quarter" idx="11" hasCustomPrompt="1"/>
          </p:nvPr>
        </p:nvSpPr>
        <p:spPr>
          <a:xfrm>
            <a:off x="0" y="0"/>
            <a:ext cx="5945378" cy="6858000"/>
          </a:xfrm>
          <a:custGeom>
            <a:avLst/>
            <a:gdLst>
              <a:gd name="connsiteX0" fmla="*/ 0 w 5945378"/>
              <a:gd name="connsiteY0" fmla="*/ 0 h 6858000"/>
              <a:gd name="connsiteX1" fmla="*/ 3206877 w 5945378"/>
              <a:gd name="connsiteY1" fmla="*/ 0 h 6858000"/>
              <a:gd name="connsiteX2" fmla="*/ 1763268 w 5945378"/>
              <a:gd name="connsiteY2" fmla="*/ 1443609 h 6858000"/>
              <a:gd name="connsiteX3" fmla="*/ 1763268 w 5945378"/>
              <a:gd name="connsiteY3" fmla="*/ 2675890 h 6858000"/>
              <a:gd name="connsiteX4" fmla="*/ 5945378 w 5945378"/>
              <a:gd name="connsiteY4" fmla="*/ 6858000 h 6858000"/>
              <a:gd name="connsiteX5" fmla="*/ 0 w 5945378"/>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45378" h="6858000">
                <a:moveTo>
                  <a:pt x="0" y="0"/>
                </a:moveTo>
                <a:lnTo>
                  <a:pt x="3206877" y="0"/>
                </a:lnTo>
                <a:lnTo>
                  <a:pt x="1763268" y="1443609"/>
                </a:lnTo>
                <a:cubicBezTo>
                  <a:pt x="1422971" y="1783906"/>
                  <a:pt x="1422971" y="2335594"/>
                  <a:pt x="1763268" y="2675890"/>
                </a:cubicBezTo>
                <a:lnTo>
                  <a:pt x="5945378" y="6858000"/>
                </a:lnTo>
                <a:lnTo>
                  <a:pt x="0" y="6858000"/>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1144961853"/>
      </p:ext>
    </p:extLst>
  </p:cSld>
  <p:clrMapOvr>
    <a:masterClrMapping/>
  </p:clrMapOvr>
</p:sldLayout>
</file>

<file path=ppt/slideLayouts/slideLayout114.xml><?xml version="1.0" encoding="utf-8"?>
<p:sldLayout xmlns:a="http://schemas.openxmlformats.org/drawingml/2006/main" xmlns:r="http://schemas.openxmlformats.org/officeDocument/2006/relationships" xmlns:p="http://schemas.openxmlformats.org/presentationml/2006/main" preserve="1" userDrawn="1">
  <p:cSld name="نيـون - 9">
    <p:spTree>
      <p:nvGrpSpPr>
        <p:cNvPr id="1" name=""/>
        <p:cNvGrpSpPr/>
        <p:nvPr/>
      </p:nvGrpSpPr>
      <p:grpSpPr>
        <a:xfrm>
          <a:off x="0" y="0"/>
          <a:ext cx="0" cy="0"/>
          <a:chOff x="0" y="0"/>
          <a:chExt cx="0" cy="0"/>
        </a:xfrm>
      </p:grpSpPr>
      <p:sp>
        <p:nvSpPr>
          <p:cNvPr id="6" name="عنصر نائب للصورة 5">
            <a:extLst>
              <a:ext uri="{FF2B5EF4-FFF2-40B4-BE49-F238E27FC236}">
                <a16:creationId xmlns="" xmlns:a16="http://schemas.microsoft.com/office/drawing/2014/main" id="{6459FA84-0DEF-4C65-BB90-D11AFA1A9B33}"/>
              </a:ext>
            </a:extLst>
          </p:cNvPr>
          <p:cNvSpPr>
            <a:spLocks noGrp="1"/>
          </p:cNvSpPr>
          <p:nvPr>
            <p:ph type="pic" sz="quarter" idx="11" hasCustomPrompt="1"/>
          </p:nvPr>
        </p:nvSpPr>
        <p:spPr>
          <a:xfrm>
            <a:off x="5716046" y="2686171"/>
            <a:ext cx="6475953" cy="4171831"/>
          </a:xfrm>
          <a:custGeom>
            <a:avLst/>
            <a:gdLst>
              <a:gd name="connsiteX0" fmla="*/ 4847559 w 6475953"/>
              <a:gd name="connsiteY0" fmla="*/ 0 h 4171831"/>
              <a:gd name="connsiteX1" fmla="*/ 6001132 w 6475953"/>
              <a:gd name="connsiteY1" fmla="*/ 477845 h 4171831"/>
              <a:gd name="connsiteX2" fmla="*/ 6475953 w 6475953"/>
              <a:gd name="connsiteY2" fmla="*/ 952667 h 4171831"/>
              <a:gd name="connsiteX3" fmla="*/ 6475953 w 6475953"/>
              <a:gd name="connsiteY3" fmla="*/ 4171831 h 4171831"/>
              <a:gd name="connsiteX4" fmla="*/ 0 w 6475953"/>
              <a:gd name="connsiteY4" fmla="*/ 4171831 h 4171831"/>
              <a:gd name="connsiteX5" fmla="*/ 3693986 w 6475953"/>
              <a:gd name="connsiteY5" fmla="*/ 477845 h 4171831"/>
              <a:gd name="connsiteX6" fmla="*/ 4847559 w 6475953"/>
              <a:gd name="connsiteY6" fmla="*/ 0 h 4171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75953" h="4171831">
                <a:moveTo>
                  <a:pt x="4847559" y="0"/>
                </a:moveTo>
                <a:cubicBezTo>
                  <a:pt x="5265063" y="0"/>
                  <a:pt x="5682568" y="159282"/>
                  <a:pt x="6001132" y="477845"/>
                </a:cubicBezTo>
                <a:lnTo>
                  <a:pt x="6475953" y="952667"/>
                </a:lnTo>
                <a:lnTo>
                  <a:pt x="6475953" y="4171831"/>
                </a:lnTo>
                <a:lnTo>
                  <a:pt x="0" y="4171831"/>
                </a:lnTo>
                <a:lnTo>
                  <a:pt x="3693986" y="477845"/>
                </a:lnTo>
                <a:cubicBezTo>
                  <a:pt x="4012549" y="159282"/>
                  <a:pt x="4430054" y="0"/>
                  <a:pt x="4847559" y="0"/>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2715500370"/>
      </p:ext>
    </p:extLst>
  </p:cSld>
  <p:clrMapOvr>
    <a:masterClrMapping/>
  </p:clrMapOvr>
</p:sldLayout>
</file>

<file path=ppt/slideLayouts/slideLayout115.xml><?xml version="1.0" encoding="utf-8"?>
<p:sldLayout xmlns:a="http://schemas.openxmlformats.org/drawingml/2006/main" xmlns:r="http://schemas.openxmlformats.org/officeDocument/2006/relationships" xmlns:p="http://schemas.openxmlformats.org/presentationml/2006/main" preserve="1" userDrawn="1">
  <p:cSld name="نيـون - 8">
    <p:spTree>
      <p:nvGrpSpPr>
        <p:cNvPr id="1" name=""/>
        <p:cNvGrpSpPr/>
        <p:nvPr/>
      </p:nvGrpSpPr>
      <p:grpSpPr>
        <a:xfrm>
          <a:off x="0" y="0"/>
          <a:ext cx="0" cy="0"/>
          <a:chOff x="0" y="0"/>
          <a:chExt cx="0" cy="0"/>
        </a:xfrm>
      </p:grpSpPr>
      <p:sp>
        <p:nvSpPr>
          <p:cNvPr id="6" name="عنصر نائب للصورة 5">
            <a:extLst>
              <a:ext uri="{FF2B5EF4-FFF2-40B4-BE49-F238E27FC236}">
                <a16:creationId xmlns="" xmlns:a16="http://schemas.microsoft.com/office/drawing/2014/main" id="{7A3A13E2-1A15-4A14-8BF7-B358AE07108A}"/>
              </a:ext>
            </a:extLst>
          </p:cNvPr>
          <p:cNvSpPr>
            <a:spLocks noGrp="1"/>
          </p:cNvSpPr>
          <p:nvPr>
            <p:ph type="pic" sz="quarter" idx="11" hasCustomPrompt="1"/>
          </p:nvPr>
        </p:nvSpPr>
        <p:spPr>
          <a:xfrm>
            <a:off x="-1" y="0"/>
            <a:ext cx="9847961" cy="6858000"/>
          </a:xfrm>
          <a:custGeom>
            <a:avLst/>
            <a:gdLst>
              <a:gd name="connsiteX0" fmla="*/ 0 w 9847961"/>
              <a:gd name="connsiteY0" fmla="*/ 0 h 6858000"/>
              <a:gd name="connsiteX1" fmla="*/ 1592262 w 9847961"/>
              <a:gd name="connsiteY1" fmla="*/ 1592326 h 6858000"/>
              <a:gd name="connsiteX2" fmla="*/ 2267839 w 9847961"/>
              <a:gd name="connsiteY2" fmla="*/ 3223324 h 6858000"/>
              <a:gd name="connsiteX3" fmla="*/ 2267839 w 9847961"/>
              <a:gd name="connsiteY3" fmla="*/ 4003675 h 6858000"/>
              <a:gd name="connsiteX4" fmla="*/ 2854325 w 9847961"/>
              <a:gd name="connsiteY4" fmla="*/ 4590161 h 6858000"/>
              <a:gd name="connsiteX5" fmla="*/ 6624637 w 9847961"/>
              <a:gd name="connsiteY5" fmla="*/ 4590161 h 6858000"/>
              <a:gd name="connsiteX6" fmla="*/ 8255635 w 9847961"/>
              <a:gd name="connsiteY6" fmla="*/ 5265738 h 6858000"/>
              <a:gd name="connsiteX7" fmla="*/ 9847961 w 9847961"/>
              <a:gd name="connsiteY7" fmla="*/ 6858000 h 6858000"/>
              <a:gd name="connsiteX8" fmla="*/ 0 w 9847961"/>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47961" h="6858000">
                <a:moveTo>
                  <a:pt x="0" y="0"/>
                </a:moveTo>
                <a:lnTo>
                  <a:pt x="1592262" y="1592326"/>
                </a:lnTo>
                <a:cubicBezTo>
                  <a:pt x="2024824" y="2024888"/>
                  <a:pt x="2267839" y="2611565"/>
                  <a:pt x="2267839" y="3223324"/>
                </a:cubicBezTo>
                <a:lnTo>
                  <a:pt x="2267839" y="4003675"/>
                </a:lnTo>
                <a:cubicBezTo>
                  <a:pt x="2267839" y="4327589"/>
                  <a:pt x="2530411" y="4590161"/>
                  <a:pt x="2854325" y="4590161"/>
                </a:cubicBezTo>
                <a:lnTo>
                  <a:pt x="6624637" y="4590161"/>
                </a:lnTo>
                <a:cubicBezTo>
                  <a:pt x="7236396" y="4590161"/>
                  <a:pt x="7823073" y="4833176"/>
                  <a:pt x="8255635" y="5265738"/>
                </a:cubicBezTo>
                <a:lnTo>
                  <a:pt x="9847961" y="6858000"/>
                </a:lnTo>
                <a:lnTo>
                  <a:pt x="0" y="6858000"/>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2184825056"/>
      </p:ext>
    </p:extLst>
  </p:cSld>
  <p:clrMapOvr>
    <a:masterClrMapping/>
  </p:clrMapOvr>
</p:sldLayout>
</file>

<file path=ppt/slideLayouts/slideLayout116.xml><?xml version="1.0" encoding="utf-8"?>
<p:sldLayout xmlns:a="http://schemas.openxmlformats.org/drawingml/2006/main" xmlns:r="http://schemas.openxmlformats.org/officeDocument/2006/relationships" xmlns:p="http://schemas.openxmlformats.org/presentationml/2006/main" preserve="1" userDrawn="1">
  <p:cSld name="نيـون - 7">
    <p:spTree>
      <p:nvGrpSpPr>
        <p:cNvPr id="1" name=""/>
        <p:cNvGrpSpPr/>
        <p:nvPr/>
      </p:nvGrpSpPr>
      <p:grpSpPr>
        <a:xfrm>
          <a:off x="0" y="0"/>
          <a:ext cx="0" cy="0"/>
          <a:chOff x="0" y="0"/>
          <a:chExt cx="0" cy="0"/>
        </a:xfrm>
      </p:grpSpPr>
      <p:sp>
        <p:nvSpPr>
          <p:cNvPr id="12" name="عنصر نائب للصورة 11">
            <a:extLst>
              <a:ext uri="{FF2B5EF4-FFF2-40B4-BE49-F238E27FC236}">
                <a16:creationId xmlns="" xmlns:a16="http://schemas.microsoft.com/office/drawing/2014/main" id="{4006C147-B74E-436B-B25F-5186032995CE}"/>
              </a:ext>
            </a:extLst>
          </p:cNvPr>
          <p:cNvSpPr>
            <a:spLocks noGrp="1"/>
          </p:cNvSpPr>
          <p:nvPr>
            <p:ph type="pic" sz="quarter" idx="12" hasCustomPrompt="1"/>
          </p:nvPr>
        </p:nvSpPr>
        <p:spPr>
          <a:xfrm>
            <a:off x="5871408" y="3249710"/>
            <a:ext cx="6320592" cy="3608290"/>
          </a:xfrm>
          <a:custGeom>
            <a:avLst/>
            <a:gdLst>
              <a:gd name="connsiteX0" fmla="*/ 2670080 w 6320592"/>
              <a:gd name="connsiteY0" fmla="*/ 0 h 3608290"/>
              <a:gd name="connsiteX1" fmla="*/ 6320592 w 6320592"/>
              <a:gd name="connsiteY1" fmla="*/ 0 h 3608290"/>
              <a:gd name="connsiteX2" fmla="*/ 6320592 w 6320592"/>
              <a:gd name="connsiteY2" fmla="*/ 3608290 h 3608290"/>
              <a:gd name="connsiteX3" fmla="*/ 0 w 6320592"/>
              <a:gd name="connsiteY3" fmla="*/ 3608290 h 3608290"/>
              <a:gd name="connsiteX4" fmla="*/ 1606208 w 6320592"/>
              <a:gd name="connsiteY4" fmla="*/ 776843 h 3608290"/>
              <a:gd name="connsiteX5" fmla="*/ 2670080 w 6320592"/>
              <a:gd name="connsiteY5" fmla="*/ 0 h 3608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20592" h="3608290">
                <a:moveTo>
                  <a:pt x="2670080" y="0"/>
                </a:moveTo>
                <a:lnTo>
                  <a:pt x="6320592" y="0"/>
                </a:lnTo>
                <a:lnTo>
                  <a:pt x="6320592" y="3608290"/>
                </a:lnTo>
                <a:lnTo>
                  <a:pt x="0" y="3608290"/>
                </a:lnTo>
                <a:lnTo>
                  <a:pt x="1606208" y="776843"/>
                </a:lnTo>
                <a:cubicBezTo>
                  <a:pt x="1888379" y="279429"/>
                  <a:pt x="2271047" y="0"/>
                  <a:pt x="2670080" y="0"/>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
        <p:nvSpPr>
          <p:cNvPr id="11" name="عنصر نائب للصورة 10">
            <a:extLst>
              <a:ext uri="{FF2B5EF4-FFF2-40B4-BE49-F238E27FC236}">
                <a16:creationId xmlns="" xmlns:a16="http://schemas.microsoft.com/office/drawing/2014/main" id="{DF6FD7EA-EF89-4CA6-BF2F-1143084DABF8}"/>
              </a:ext>
            </a:extLst>
          </p:cNvPr>
          <p:cNvSpPr>
            <a:spLocks noGrp="1"/>
          </p:cNvSpPr>
          <p:nvPr>
            <p:ph type="pic" sz="quarter" idx="13" hasCustomPrompt="1"/>
          </p:nvPr>
        </p:nvSpPr>
        <p:spPr>
          <a:xfrm>
            <a:off x="0" y="0"/>
            <a:ext cx="6320591" cy="3608290"/>
          </a:xfrm>
          <a:custGeom>
            <a:avLst/>
            <a:gdLst>
              <a:gd name="connsiteX0" fmla="*/ 0 w 6320591"/>
              <a:gd name="connsiteY0" fmla="*/ 0 h 3608290"/>
              <a:gd name="connsiteX1" fmla="*/ 6320591 w 6320591"/>
              <a:gd name="connsiteY1" fmla="*/ 0 h 3608290"/>
              <a:gd name="connsiteX2" fmla="*/ 4714383 w 6320591"/>
              <a:gd name="connsiteY2" fmla="*/ 2831448 h 3608290"/>
              <a:gd name="connsiteX3" fmla="*/ 3650511 w 6320591"/>
              <a:gd name="connsiteY3" fmla="*/ 3608290 h 3608290"/>
              <a:gd name="connsiteX4" fmla="*/ 0 w 6320591"/>
              <a:gd name="connsiteY4" fmla="*/ 3608290 h 3608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0591" h="3608290">
                <a:moveTo>
                  <a:pt x="0" y="0"/>
                </a:moveTo>
                <a:lnTo>
                  <a:pt x="6320591" y="0"/>
                </a:lnTo>
                <a:lnTo>
                  <a:pt x="4714383" y="2831448"/>
                </a:lnTo>
                <a:cubicBezTo>
                  <a:pt x="4432212" y="3328861"/>
                  <a:pt x="4049544" y="3608290"/>
                  <a:pt x="3650511" y="3608290"/>
                </a:cubicBezTo>
                <a:lnTo>
                  <a:pt x="0" y="3608290"/>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3294857494"/>
      </p:ext>
    </p:extLst>
  </p:cSld>
  <p:clrMapOvr>
    <a:masterClrMapping/>
  </p:clrMapOvr>
</p:sldLayout>
</file>

<file path=ppt/slideLayouts/slideLayout117.xml><?xml version="1.0" encoding="utf-8"?>
<p:sldLayout xmlns:a="http://schemas.openxmlformats.org/drawingml/2006/main" xmlns:r="http://schemas.openxmlformats.org/officeDocument/2006/relationships" xmlns:p="http://schemas.openxmlformats.org/presentationml/2006/main" preserve="1" userDrawn="1">
  <p:cSld name="نيـون - 6">
    <p:spTree>
      <p:nvGrpSpPr>
        <p:cNvPr id="1" name=""/>
        <p:cNvGrpSpPr/>
        <p:nvPr/>
      </p:nvGrpSpPr>
      <p:grpSpPr>
        <a:xfrm>
          <a:off x="0" y="0"/>
          <a:ext cx="0" cy="0"/>
          <a:chOff x="0" y="0"/>
          <a:chExt cx="0" cy="0"/>
        </a:xfrm>
      </p:grpSpPr>
      <p:sp>
        <p:nvSpPr>
          <p:cNvPr id="9" name="Picture Placeholder 8">
            <a:extLst>
              <a:ext uri="{FF2B5EF4-FFF2-40B4-BE49-F238E27FC236}">
                <a16:creationId xmlns="" xmlns:a16="http://schemas.microsoft.com/office/drawing/2014/main" id="{C986949D-F14A-4F25-B0D0-DD3EF193AC58}"/>
              </a:ext>
            </a:extLst>
          </p:cNvPr>
          <p:cNvSpPr>
            <a:spLocks noGrp="1"/>
          </p:cNvSpPr>
          <p:nvPr>
            <p:ph type="pic" sz="quarter" idx="10" hasCustomPrompt="1"/>
          </p:nvPr>
        </p:nvSpPr>
        <p:spPr>
          <a:xfrm>
            <a:off x="-1" y="1430339"/>
            <a:ext cx="3714751" cy="5427662"/>
          </a:xfrm>
          <a:custGeom>
            <a:avLst/>
            <a:gdLst>
              <a:gd name="connsiteX0" fmla="*/ 0 w 3714751"/>
              <a:gd name="connsiteY0" fmla="*/ 0 h 5427662"/>
              <a:gd name="connsiteX1" fmla="*/ 2541705 w 3714751"/>
              <a:gd name="connsiteY1" fmla="*/ 1172082 h 5427662"/>
              <a:gd name="connsiteX2" fmla="*/ 3714751 w 3714751"/>
              <a:gd name="connsiteY2" fmla="*/ 3004632 h 5427662"/>
              <a:gd name="connsiteX3" fmla="*/ 3714751 w 3714751"/>
              <a:gd name="connsiteY3" fmla="*/ 5427662 h 5427662"/>
              <a:gd name="connsiteX4" fmla="*/ 0 w 3714751"/>
              <a:gd name="connsiteY4" fmla="*/ 5427662 h 542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751" h="5427662">
                <a:moveTo>
                  <a:pt x="0" y="0"/>
                </a:moveTo>
                <a:lnTo>
                  <a:pt x="2541705" y="1172082"/>
                </a:lnTo>
                <a:cubicBezTo>
                  <a:pt x="3256748" y="1501781"/>
                  <a:pt x="3714751" y="2217251"/>
                  <a:pt x="3714751" y="3004632"/>
                </a:cubicBezTo>
                <a:lnTo>
                  <a:pt x="3714751" y="5427662"/>
                </a:lnTo>
                <a:lnTo>
                  <a:pt x="0" y="5427662"/>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0" name="Picture Placeholder 9">
            <a:extLst>
              <a:ext uri="{FF2B5EF4-FFF2-40B4-BE49-F238E27FC236}">
                <a16:creationId xmlns="" xmlns:a16="http://schemas.microsoft.com/office/drawing/2014/main" id="{7D7D4157-F265-4875-9BF9-8C8E71D8CA9F}"/>
              </a:ext>
            </a:extLst>
          </p:cNvPr>
          <p:cNvSpPr>
            <a:spLocks noGrp="1"/>
          </p:cNvSpPr>
          <p:nvPr>
            <p:ph type="pic" sz="quarter" idx="11" hasCustomPrompt="1"/>
          </p:nvPr>
        </p:nvSpPr>
        <p:spPr>
          <a:xfrm>
            <a:off x="8477250" y="1430339"/>
            <a:ext cx="3714751" cy="5427662"/>
          </a:xfrm>
          <a:custGeom>
            <a:avLst/>
            <a:gdLst>
              <a:gd name="connsiteX0" fmla="*/ 3714751 w 3714751"/>
              <a:gd name="connsiteY0" fmla="*/ 0 h 5427662"/>
              <a:gd name="connsiteX1" fmla="*/ 3714751 w 3714751"/>
              <a:gd name="connsiteY1" fmla="*/ 5427662 h 5427662"/>
              <a:gd name="connsiteX2" fmla="*/ 0 w 3714751"/>
              <a:gd name="connsiteY2" fmla="*/ 5427662 h 5427662"/>
              <a:gd name="connsiteX3" fmla="*/ 0 w 3714751"/>
              <a:gd name="connsiteY3" fmla="*/ 3004632 h 5427662"/>
              <a:gd name="connsiteX4" fmla="*/ 1173046 w 3714751"/>
              <a:gd name="connsiteY4" fmla="*/ 1172082 h 542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751" h="5427662">
                <a:moveTo>
                  <a:pt x="3714751" y="0"/>
                </a:moveTo>
                <a:lnTo>
                  <a:pt x="3714751" y="5427662"/>
                </a:lnTo>
                <a:lnTo>
                  <a:pt x="0" y="5427662"/>
                </a:lnTo>
                <a:lnTo>
                  <a:pt x="0" y="3004632"/>
                </a:lnTo>
                <a:cubicBezTo>
                  <a:pt x="0" y="2217251"/>
                  <a:pt x="458003" y="1501781"/>
                  <a:pt x="1173046" y="1172082"/>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3988243225"/>
      </p:ext>
    </p:extLst>
  </p:cSld>
  <p:clrMapOvr>
    <a:masterClrMapping/>
  </p:clrMapOvr>
</p:sldLayout>
</file>

<file path=ppt/slideLayouts/slideLayout118.xml><?xml version="1.0" encoding="utf-8"?>
<p:sldLayout xmlns:a="http://schemas.openxmlformats.org/drawingml/2006/main" xmlns:r="http://schemas.openxmlformats.org/officeDocument/2006/relationships" xmlns:p="http://schemas.openxmlformats.org/presentationml/2006/main" preserve="1" userDrawn="1">
  <p:cSld name="نيـون - 5">
    <p:spTree>
      <p:nvGrpSpPr>
        <p:cNvPr id="1" name=""/>
        <p:cNvGrpSpPr/>
        <p:nvPr/>
      </p:nvGrpSpPr>
      <p:grpSpPr>
        <a:xfrm>
          <a:off x="0" y="0"/>
          <a:ext cx="0" cy="0"/>
          <a:chOff x="0" y="0"/>
          <a:chExt cx="0" cy="0"/>
        </a:xfrm>
      </p:grpSpPr>
      <p:sp>
        <p:nvSpPr>
          <p:cNvPr id="6" name="عنصر نائب للصورة 5">
            <a:extLst>
              <a:ext uri="{FF2B5EF4-FFF2-40B4-BE49-F238E27FC236}">
                <a16:creationId xmlns="" xmlns:a16="http://schemas.microsoft.com/office/drawing/2014/main" id="{0AB9CF0C-1472-4A3A-9C55-4ADAA1EEE244}"/>
              </a:ext>
            </a:extLst>
          </p:cNvPr>
          <p:cNvSpPr>
            <a:spLocks noGrp="1"/>
          </p:cNvSpPr>
          <p:nvPr>
            <p:ph type="pic" sz="quarter" idx="11" hasCustomPrompt="1"/>
          </p:nvPr>
        </p:nvSpPr>
        <p:spPr>
          <a:xfrm>
            <a:off x="9722738" y="571501"/>
            <a:ext cx="2469261" cy="6290405"/>
          </a:xfrm>
          <a:custGeom>
            <a:avLst/>
            <a:gdLst>
              <a:gd name="connsiteX0" fmla="*/ 2469261 w 2469261"/>
              <a:gd name="connsiteY0" fmla="*/ 0 h 6290405"/>
              <a:gd name="connsiteX1" fmla="*/ 2469261 w 2469261"/>
              <a:gd name="connsiteY1" fmla="*/ 6290405 h 6290405"/>
              <a:gd name="connsiteX2" fmla="*/ 0 w 2469261"/>
              <a:gd name="connsiteY2" fmla="*/ 6290405 h 6290405"/>
              <a:gd name="connsiteX3" fmla="*/ 0 w 2469261"/>
              <a:gd name="connsiteY3" fmla="*/ 3165348 h 6290405"/>
              <a:gd name="connsiteX4" fmla="*/ 492157 w 2469261"/>
              <a:gd name="connsiteY4" fmla="*/ 1977104 h 6290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9261" h="6290405">
                <a:moveTo>
                  <a:pt x="2469261" y="0"/>
                </a:moveTo>
                <a:lnTo>
                  <a:pt x="2469261" y="6290405"/>
                </a:lnTo>
                <a:lnTo>
                  <a:pt x="0" y="6290405"/>
                </a:lnTo>
                <a:lnTo>
                  <a:pt x="0" y="3165348"/>
                </a:lnTo>
                <a:cubicBezTo>
                  <a:pt x="0" y="2719673"/>
                  <a:pt x="177070" y="2292191"/>
                  <a:pt x="492157" y="1977104"/>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98588341"/>
      </p:ext>
    </p:extLst>
  </p:cSld>
  <p:clrMapOvr>
    <a:masterClrMapping/>
  </p:clrMapOvr>
</p:sldLayout>
</file>

<file path=ppt/slideLayouts/slideLayout119.xml><?xml version="1.0" encoding="utf-8"?>
<p:sldLayout xmlns:a="http://schemas.openxmlformats.org/drawingml/2006/main" xmlns:r="http://schemas.openxmlformats.org/officeDocument/2006/relationships" xmlns:p="http://schemas.openxmlformats.org/presentationml/2006/main" preserve="1" userDrawn="1">
  <p:cSld name="نيـون - 4">
    <p:spTree>
      <p:nvGrpSpPr>
        <p:cNvPr id="1" name=""/>
        <p:cNvGrpSpPr/>
        <p:nvPr/>
      </p:nvGrpSpPr>
      <p:grpSpPr>
        <a:xfrm>
          <a:off x="0" y="0"/>
          <a:ext cx="0" cy="0"/>
          <a:chOff x="0" y="0"/>
          <a:chExt cx="0" cy="0"/>
        </a:xfrm>
      </p:grpSpPr>
      <p:sp>
        <p:nvSpPr>
          <p:cNvPr id="12" name="Picture Placeholder 11">
            <a:extLst>
              <a:ext uri="{FF2B5EF4-FFF2-40B4-BE49-F238E27FC236}">
                <a16:creationId xmlns="" xmlns:a16="http://schemas.microsoft.com/office/drawing/2014/main" id="{C9B0EA95-D626-4C3C-89B6-A85CB8876E5E}"/>
              </a:ext>
            </a:extLst>
          </p:cNvPr>
          <p:cNvSpPr>
            <a:spLocks noGrp="1"/>
          </p:cNvSpPr>
          <p:nvPr>
            <p:ph type="pic" sz="quarter" idx="10" hasCustomPrompt="1"/>
          </p:nvPr>
        </p:nvSpPr>
        <p:spPr>
          <a:xfrm>
            <a:off x="1982091" y="0"/>
            <a:ext cx="4895105" cy="2810627"/>
          </a:xfrm>
          <a:custGeom>
            <a:avLst/>
            <a:gdLst>
              <a:gd name="connsiteX0" fmla="*/ 114559 w 4895105"/>
              <a:gd name="connsiteY0" fmla="*/ 0 h 2810627"/>
              <a:gd name="connsiteX1" fmla="*/ 4780547 w 4895105"/>
              <a:gd name="connsiteY1" fmla="*/ 0 h 2810627"/>
              <a:gd name="connsiteX2" fmla="*/ 4789775 w 4895105"/>
              <a:gd name="connsiteY2" fmla="*/ 11297 h 2810627"/>
              <a:gd name="connsiteX3" fmla="*/ 4707851 w 4895105"/>
              <a:gd name="connsiteY3" fmla="*/ 815145 h 2810627"/>
              <a:gd name="connsiteX4" fmla="*/ 2899623 w 4895105"/>
              <a:gd name="connsiteY4" fmla="*/ 2623373 h 2810627"/>
              <a:gd name="connsiteX5" fmla="*/ 1995482 w 4895105"/>
              <a:gd name="connsiteY5" fmla="*/ 2623373 h 2810627"/>
              <a:gd name="connsiteX6" fmla="*/ 187254 w 4895105"/>
              <a:gd name="connsiteY6" fmla="*/ 815145 h 2810627"/>
              <a:gd name="connsiteX7" fmla="*/ 105331 w 4895105"/>
              <a:gd name="connsiteY7" fmla="*/ 11297 h 2810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5105" h="2810627">
                <a:moveTo>
                  <a:pt x="114559" y="0"/>
                </a:moveTo>
                <a:lnTo>
                  <a:pt x="4780547" y="0"/>
                </a:lnTo>
                <a:lnTo>
                  <a:pt x="4789775" y="11297"/>
                </a:lnTo>
                <a:cubicBezTo>
                  <a:pt x="4953623" y="259452"/>
                  <a:pt x="4926314" y="596682"/>
                  <a:pt x="4707851" y="815145"/>
                </a:cubicBezTo>
                <a:lnTo>
                  <a:pt x="2899623" y="2623373"/>
                </a:lnTo>
                <a:cubicBezTo>
                  <a:pt x="2649951" y="2873045"/>
                  <a:pt x="2245154" y="2873045"/>
                  <a:pt x="1995482" y="2623373"/>
                </a:cubicBezTo>
                <a:lnTo>
                  <a:pt x="187254" y="815145"/>
                </a:lnTo>
                <a:cubicBezTo>
                  <a:pt x="-31209" y="596682"/>
                  <a:pt x="-58516" y="259451"/>
                  <a:pt x="105331" y="11297"/>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3" name="Picture Placeholder 12">
            <a:extLst>
              <a:ext uri="{FF2B5EF4-FFF2-40B4-BE49-F238E27FC236}">
                <a16:creationId xmlns="" xmlns:a16="http://schemas.microsoft.com/office/drawing/2014/main" id="{18F3826D-D329-4D43-A81E-3C08F01A11B5}"/>
              </a:ext>
            </a:extLst>
          </p:cNvPr>
          <p:cNvSpPr>
            <a:spLocks noGrp="1"/>
          </p:cNvSpPr>
          <p:nvPr>
            <p:ph type="pic" sz="quarter" idx="11" hasCustomPrompt="1"/>
          </p:nvPr>
        </p:nvSpPr>
        <p:spPr>
          <a:xfrm>
            <a:off x="1982093" y="4047374"/>
            <a:ext cx="4895105" cy="2810627"/>
          </a:xfrm>
          <a:custGeom>
            <a:avLst/>
            <a:gdLst>
              <a:gd name="connsiteX0" fmla="*/ 2447553 w 4895105"/>
              <a:gd name="connsiteY0" fmla="*/ 0 h 2810627"/>
              <a:gd name="connsiteX1" fmla="*/ 2899623 w 4895105"/>
              <a:gd name="connsiteY1" fmla="*/ 187254 h 2810627"/>
              <a:gd name="connsiteX2" fmla="*/ 4707851 w 4895105"/>
              <a:gd name="connsiteY2" fmla="*/ 1995483 h 2810627"/>
              <a:gd name="connsiteX3" fmla="*/ 4789775 w 4895105"/>
              <a:gd name="connsiteY3" fmla="*/ 2799331 h 2810627"/>
              <a:gd name="connsiteX4" fmla="*/ 4780547 w 4895105"/>
              <a:gd name="connsiteY4" fmla="*/ 2810627 h 2810627"/>
              <a:gd name="connsiteX5" fmla="*/ 114559 w 4895105"/>
              <a:gd name="connsiteY5" fmla="*/ 2810627 h 2810627"/>
              <a:gd name="connsiteX6" fmla="*/ 105331 w 4895105"/>
              <a:gd name="connsiteY6" fmla="*/ 2799331 h 2810627"/>
              <a:gd name="connsiteX7" fmla="*/ 187254 w 4895105"/>
              <a:gd name="connsiteY7" fmla="*/ 1995483 h 2810627"/>
              <a:gd name="connsiteX8" fmla="*/ 1995483 w 4895105"/>
              <a:gd name="connsiteY8" fmla="*/ 187254 h 2810627"/>
              <a:gd name="connsiteX9" fmla="*/ 2447553 w 4895105"/>
              <a:gd name="connsiteY9" fmla="*/ 0 h 2810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95105" h="2810627">
                <a:moveTo>
                  <a:pt x="2447553" y="0"/>
                </a:moveTo>
                <a:cubicBezTo>
                  <a:pt x="2611170" y="0"/>
                  <a:pt x="2774787" y="62418"/>
                  <a:pt x="2899623" y="187254"/>
                </a:cubicBezTo>
                <a:lnTo>
                  <a:pt x="4707851" y="1995483"/>
                </a:lnTo>
                <a:cubicBezTo>
                  <a:pt x="4926314" y="2213945"/>
                  <a:pt x="4953623" y="2551176"/>
                  <a:pt x="4789775" y="2799331"/>
                </a:cubicBezTo>
                <a:lnTo>
                  <a:pt x="4780547" y="2810627"/>
                </a:lnTo>
                <a:lnTo>
                  <a:pt x="114559" y="2810627"/>
                </a:lnTo>
                <a:lnTo>
                  <a:pt x="105331" y="2799331"/>
                </a:lnTo>
                <a:cubicBezTo>
                  <a:pt x="-58516" y="2551177"/>
                  <a:pt x="-31209" y="2213945"/>
                  <a:pt x="187254" y="1995483"/>
                </a:cubicBezTo>
                <a:lnTo>
                  <a:pt x="1995483" y="187254"/>
                </a:lnTo>
                <a:cubicBezTo>
                  <a:pt x="2120318" y="62418"/>
                  <a:pt x="2283936" y="0"/>
                  <a:pt x="2447553"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4" name="Picture Placeholder 13">
            <a:extLst>
              <a:ext uri="{FF2B5EF4-FFF2-40B4-BE49-F238E27FC236}">
                <a16:creationId xmlns="" xmlns:a16="http://schemas.microsoft.com/office/drawing/2014/main" id="{2BD328D1-DBD1-43E6-8B79-352D777EF3F9}"/>
              </a:ext>
            </a:extLst>
          </p:cNvPr>
          <p:cNvSpPr>
            <a:spLocks noGrp="1"/>
          </p:cNvSpPr>
          <p:nvPr>
            <p:ph type="pic" sz="quarter" idx="12" hasCustomPrompt="1"/>
          </p:nvPr>
        </p:nvSpPr>
        <p:spPr>
          <a:xfrm>
            <a:off x="473300" y="1821950"/>
            <a:ext cx="3214098" cy="3214099"/>
          </a:xfrm>
          <a:custGeom>
            <a:avLst/>
            <a:gdLst>
              <a:gd name="connsiteX0" fmla="*/ 1607050 w 3214098"/>
              <a:gd name="connsiteY0" fmla="*/ 0 h 3214099"/>
              <a:gd name="connsiteX1" fmla="*/ 1903877 w 3214098"/>
              <a:gd name="connsiteY1" fmla="*/ 122950 h 3214099"/>
              <a:gd name="connsiteX2" fmla="*/ 3091149 w 3214098"/>
              <a:gd name="connsiteY2" fmla="*/ 1310222 h 3214099"/>
              <a:gd name="connsiteX3" fmla="*/ 3091149 w 3214098"/>
              <a:gd name="connsiteY3" fmla="*/ 1903877 h 3214099"/>
              <a:gd name="connsiteX4" fmla="*/ 1903877 w 3214098"/>
              <a:gd name="connsiteY4" fmla="*/ 3091150 h 3214099"/>
              <a:gd name="connsiteX5" fmla="*/ 1310223 w 3214098"/>
              <a:gd name="connsiteY5" fmla="*/ 3091150 h 3214099"/>
              <a:gd name="connsiteX6" fmla="*/ 122950 w 3214098"/>
              <a:gd name="connsiteY6" fmla="*/ 1903877 h 3214099"/>
              <a:gd name="connsiteX7" fmla="*/ 122950 w 3214098"/>
              <a:gd name="connsiteY7" fmla="*/ 1310222 h 3214099"/>
              <a:gd name="connsiteX8" fmla="*/ 1310223 w 3214098"/>
              <a:gd name="connsiteY8" fmla="*/ 122950 h 3214099"/>
              <a:gd name="connsiteX9" fmla="*/ 1607050 w 3214098"/>
              <a:gd name="connsiteY9" fmla="*/ 0 h 3214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14098" h="3214099">
                <a:moveTo>
                  <a:pt x="1607050" y="0"/>
                </a:moveTo>
                <a:cubicBezTo>
                  <a:pt x="1714480" y="0"/>
                  <a:pt x="1821910" y="40984"/>
                  <a:pt x="1903877" y="122950"/>
                </a:cubicBezTo>
                <a:lnTo>
                  <a:pt x="3091149" y="1310222"/>
                </a:lnTo>
                <a:cubicBezTo>
                  <a:pt x="3255082" y="1474155"/>
                  <a:pt x="3255082" y="1739944"/>
                  <a:pt x="3091149" y="1903877"/>
                </a:cubicBezTo>
                <a:lnTo>
                  <a:pt x="1903877" y="3091150"/>
                </a:lnTo>
                <a:cubicBezTo>
                  <a:pt x="1739944" y="3255082"/>
                  <a:pt x="1474155" y="3255082"/>
                  <a:pt x="1310223" y="3091150"/>
                </a:cubicBezTo>
                <a:lnTo>
                  <a:pt x="122950" y="1903877"/>
                </a:lnTo>
                <a:cubicBezTo>
                  <a:pt x="-40983" y="1739944"/>
                  <a:pt x="-40983" y="1474155"/>
                  <a:pt x="122950" y="1310222"/>
                </a:cubicBezTo>
                <a:lnTo>
                  <a:pt x="1310223" y="122950"/>
                </a:lnTo>
                <a:cubicBezTo>
                  <a:pt x="1392189" y="40984"/>
                  <a:pt x="1499619" y="0"/>
                  <a:pt x="1607050"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233470682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نيـون - 13">
    <p:spTree>
      <p:nvGrpSpPr>
        <p:cNvPr id="1" name=""/>
        <p:cNvGrpSpPr/>
        <p:nvPr/>
      </p:nvGrpSpPr>
      <p:grpSpPr>
        <a:xfrm>
          <a:off x="0" y="0"/>
          <a:ext cx="0" cy="0"/>
          <a:chOff x="0" y="0"/>
          <a:chExt cx="0" cy="0"/>
        </a:xfrm>
      </p:grpSpPr>
      <p:sp>
        <p:nvSpPr>
          <p:cNvPr id="30" name="Picture Placeholder 29">
            <a:extLst>
              <a:ext uri="{FF2B5EF4-FFF2-40B4-BE49-F238E27FC236}">
                <a16:creationId xmlns="" xmlns:a16="http://schemas.microsoft.com/office/drawing/2014/main" id="{CB469525-3FB1-49BD-9925-3749100F8B7E}"/>
              </a:ext>
            </a:extLst>
          </p:cNvPr>
          <p:cNvSpPr>
            <a:spLocks noGrp="1"/>
          </p:cNvSpPr>
          <p:nvPr>
            <p:ph type="pic" sz="quarter" idx="15" hasCustomPrompt="1"/>
          </p:nvPr>
        </p:nvSpPr>
        <p:spPr>
          <a:xfrm>
            <a:off x="6346038" y="-215080"/>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2" name="Picture Placeholder 31">
            <a:extLst>
              <a:ext uri="{FF2B5EF4-FFF2-40B4-BE49-F238E27FC236}">
                <a16:creationId xmlns="" xmlns:a16="http://schemas.microsoft.com/office/drawing/2014/main" id="{9E2B7411-50ED-4A0D-BCD9-CEBFEF8B4816}"/>
              </a:ext>
            </a:extLst>
          </p:cNvPr>
          <p:cNvSpPr>
            <a:spLocks noGrp="1"/>
          </p:cNvSpPr>
          <p:nvPr>
            <p:ph type="pic" sz="quarter" idx="16" hasCustomPrompt="1"/>
          </p:nvPr>
        </p:nvSpPr>
        <p:spPr>
          <a:xfrm>
            <a:off x="8371086" y="1809968"/>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5" name="Picture Placeholder 24">
            <a:extLst>
              <a:ext uri="{FF2B5EF4-FFF2-40B4-BE49-F238E27FC236}">
                <a16:creationId xmlns="" xmlns:a16="http://schemas.microsoft.com/office/drawing/2014/main" id="{C48052FB-99B6-43F3-B88B-90A80252AE13}"/>
              </a:ext>
            </a:extLst>
          </p:cNvPr>
          <p:cNvSpPr>
            <a:spLocks noGrp="1"/>
          </p:cNvSpPr>
          <p:nvPr>
            <p:ph type="pic" sz="quarter" idx="10" hasCustomPrompt="1"/>
          </p:nvPr>
        </p:nvSpPr>
        <p:spPr>
          <a:xfrm>
            <a:off x="10344497" y="-163443"/>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6" name="Picture Placeholder 25">
            <a:extLst>
              <a:ext uri="{FF2B5EF4-FFF2-40B4-BE49-F238E27FC236}">
                <a16:creationId xmlns="" xmlns:a16="http://schemas.microsoft.com/office/drawing/2014/main" id="{B73F6A6D-46F0-4F91-9C44-EBCD854289C3}"/>
              </a:ext>
            </a:extLst>
          </p:cNvPr>
          <p:cNvSpPr>
            <a:spLocks noGrp="1"/>
          </p:cNvSpPr>
          <p:nvPr>
            <p:ph type="pic" sz="quarter" idx="11" hasCustomPrompt="1"/>
          </p:nvPr>
        </p:nvSpPr>
        <p:spPr>
          <a:xfrm>
            <a:off x="8319449" y="-2188491"/>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7" name="Picture Placeholder 26">
            <a:extLst>
              <a:ext uri="{FF2B5EF4-FFF2-40B4-BE49-F238E27FC236}">
                <a16:creationId xmlns="" xmlns:a16="http://schemas.microsoft.com/office/drawing/2014/main" id="{0E025738-45D4-4AEE-8628-9C740C6B0B05}"/>
              </a:ext>
            </a:extLst>
          </p:cNvPr>
          <p:cNvSpPr>
            <a:spLocks noGrp="1"/>
          </p:cNvSpPr>
          <p:nvPr>
            <p:ph type="pic" sz="quarter" idx="12" hasCustomPrompt="1"/>
          </p:nvPr>
        </p:nvSpPr>
        <p:spPr>
          <a:xfrm>
            <a:off x="4320990" y="-2240128"/>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8" name="Picture Placeholder 27">
            <a:extLst>
              <a:ext uri="{FF2B5EF4-FFF2-40B4-BE49-F238E27FC236}">
                <a16:creationId xmlns="" xmlns:a16="http://schemas.microsoft.com/office/drawing/2014/main" id="{A2EC17AB-CE7B-498F-AB79-B09BB2FDBA30}"/>
              </a:ext>
            </a:extLst>
          </p:cNvPr>
          <p:cNvSpPr>
            <a:spLocks noGrp="1"/>
          </p:cNvSpPr>
          <p:nvPr>
            <p:ph type="pic" sz="quarter" idx="13" hasCustomPrompt="1"/>
          </p:nvPr>
        </p:nvSpPr>
        <p:spPr>
          <a:xfrm>
            <a:off x="2347579" y="-266717"/>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9" name="Picture Placeholder 28">
            <a:extLst>
              <a:ext uri="{FF2B5EF4-FFF2-40B4-BE49-F238E27FC236}">
                <a16:creationId xmlns="" xmlns:a16="http://schemas.microsoft.com/office/drawing/2014/main" id="{4E04BA10-396B-4CA2-9296-3EDCC8F02763}"/>
              </a:ext>
            </a:extLst>
          </p:cNvPr>
          <p:cNvSpPr>
            <a:spLocks noGrp="1"/>
          </p:cNvSpPr>
          <p:nvPr>
            <p:ph type="pic" sz="quarter" idx="14" hasCustomPrompt="1"/>
          </p:nvPr>
        </p:nvSpPr>
        <p:spPr>
          <a:xfrm>
            <a:off x="4372627" y="1758331"/>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3" name="Picture Placeholder 32">
            <a:extLst>
              <a:ext uri="{FF2B5EF4-FFF2-40B4-BE49-F238E27FC236}">
                <a16:creationId xmlns="" xmlns:a16="http://schemas.microsoft.com/office/drawing/2014/main" id="{D34FB278-67BC-471E-9B85-0AB7A70D2487}"/>
              </a:ext>
            </a:extLst>
          </p:cNvPr>
          <p:cNvSpPr>
            <a:spLocks noGrp="1"/>
          </p:cNvSpPr>
          <p:nvPr>
            <p:ph type="pic" sz="quarter" idx="17" hasCustomPrompt="1"/>
          </p:nvPr>
        </p:nvSpPr>
        <p:spPr>
          <a:xfrm>
            <a:off x="10396134" y="3835016"/>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1" name="Picture Placeholder 30">
            <a:extLst>
              <a:ext uri="{FF2B5EF4-FFF2-40B4-BE49-F238E27FC236}">
                <a16:creationId xmlns="" xmlns:a16="http://schemas.microsoft.com/office/drawing/2014/main" id="{9B882416-B0C0-4BC1-B27C-00D7B93B6F9F}"/>
              </a:ext>
            </a:extLst>
          </p:cNvPr>
          <p:cNvSpPr>
            <a:spLocks noGrp="1"/>
          </p:cNvSpPr>
          <p:nvPr>
            <p:ph type="pic" sz="quarter" idx="18" hasCustomPrompt="1"/>
          </p:nvPr>
        </p:nvSpPr>
        <p:spPr>
          <a:xfrm>
            <a:off x="6397675" y="3783379"/>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4" name="Picture Placeholder 33">
            <a:extLst>
              <a:ext uri="{FF2B5EF4-FFF2-40B4-BE49-F238E27FC236}">
                <a16:creationId xmlns="" xmlns:a16="http://schemas.microsoft.com/office/drawing/2014/main" id="{AB0049FC-330D-4905-8CB1-0013DB00C5CA}"/>
              </a:ext>
            </a:extLst>
          </p:cNvPr>
          <p:cNvSpPr>
            <a:spLocks noGrp="1"/>
          </p:cNvSpPr>
          <p:nvPr>
            <p:ph type="pic" sz="quarter" idx="19" hasCustomPrompt="1"/>
          </p:nvPr>
        </p:nvSpPr>
        <p:spPr>
          <a:xfrm>
            <a:off x="8422723" y="5808427"/>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529625995"/>
      </p:ext>
    </p:extLst>
  </p:cSld>
  <p:clrMapOvr>
    <a:masterClrMapping/>
  </p:clrMapOvr>
</p:sldLayout>
</file>

<file path=ppt/slideLayouts/slideLayout120.xml><?xml version="1.0" encoding="utf-8"?>
<p:sldLayout xmlns:a="http://schemas.openxmlformats.org/drawingml/2006/main" xmlns:r="http://schemas.openxmlformats.org/officeDocument/2006/relationships" xmlns:p="http://schemas.openxmlformats.org/presentationml/2006/main" preserve="1" userDrawn="1">
  <p:cSld name="نيـون - 3">
    <p:spTree>
      <p:nvGrpSpPr>
        <p:cNvPr id="1" name=""/>
        <p:cNvGrpSpPr/>
        <p:nvPr/>
      </p:nvGrpSpPr>
      <p:grpSpPr>
        <a:xfrm>
          <a:off x="0" y="0"/>
          <a:ext cx="0" cy="0"/>
          <a:chOff x="0" y="0"/>
          <a:chExt cx="0" cy="0"/>
        </a:xfrm>
      </p:grpSpPr>
      <p:sp>
        <p:nvSpPr>
          <p:cNvPr id="8" name="عنصر نائب للصورة 7">
            <a:extLst>
              <a:ext uri="{FF2B5EF4-FFF2-40B4-BE49-F238E27FC236}">
                <a16:creationId xmlns="" xmlns:a16="http://schemas.microsoft.com/office/drawing/2014/main" id="{33E7F839-F107-40EB-BA6F-B69A99238008}"/>
              </a:ext>
            </a:extLst>
          </p:cNvPr>
          <p:cNvSpPr>
            <a:spLocks noGrp="1"/>
          </p:cNvSpPr>
          <p:nvPr>
            <p:ph type="pic" sz="quarter" idx="11" hasCustomPrompt="1"/>
          </p:nvPr>
        </p:nvSpPr>
        <p:spPr>
          <a:xfrm>
            <a:off x="3962400" y="1269731"/>
            <a:ext cx="8229600" cy="5588269"/>
          </a:xfrm>
          <a:custGeom>
            <a:avLst/>
            <a:gdLst>
              <a:gd name="connsiteX0" fmla="*/ 3476525 w 8229600"/>
              <a:gd name="connsiteY0" fmla="*/ 0 h 5588269"/>
              <a:gd name="connsiteX1" fmla="*/ 8229600 w 8229600"/>
              <a:gd name="connsiteY1" fmla="*/ 0 h 5588269"/>
              <a:gd name="connsiteX2" fmla="*/ 8229600 w 8229600"/>
              <a:gd name="connsiteY2" fmla="*/ 5588269 h 5588269"/>
              <a:gd name="connsiteX3" fmla="*/ 0 w 8229600"/>
              <a:gd name="connsiteY3" fmla="*/ 5588269 h 5588269"/>
              <a:gd name="connsiteX4" fmla="*/ 2091331 w 8229600"/>
              <a:gd name="connsiteY4" fmla="*/ 1203120 h 5588269"/>
              <a:gd name="connsiteX5" fmla="*/ 3476525 w 8229600"/>
              <a:gd name="connsiteY5" fmla="*/ 0 h 5588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29600" h="5588269">
                <a:moveTo>
                  <a:pt x="3476525" y="0"/>
                </a:moveTo>
                <a:lnTo>
                  <a:pt x="8229600" y="0"/>
                </a:lnTo>
                <a:lnTo>
                  <a:pt x="8229600" y="5588269"/>
                </a:lnTo>
                <a:lnTo>
                  <a:pt x="0" y="5588269"/>
                </a:lnTo>
                <a:lnTo>
                  <a:pt x="2091331" y="1203120"/>
                </a:lnTo>
                <a:cubicBezTo>
                  <a:pt x="2458726" y="432761"/>
                  <a:pt x="2956972" y="0"/>
                  <a:pt x="3476525" y="0"/>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1164931847"/>
      </p:ext>
    </p:extLst>
  </p:cSld>
  <p:clrMapOvr>
    <a:masterClrMapping/>
  </p:clrMapOvr>
</p:sldLayout>
</file>

<file path=ppt/slideLayouts/slideLayout121.xml><?xml version="1.0" encoding="utf-8"?>
<p:sldLayout xmlns:a="http://schemas.openxmlformats.org/drawingml/2006/main" xmlns:r="http://schemas.openxmlformats.org/officeDocument/2006/relationships" xmlns:p="http://schemas.openxmlformats.org/presentationml/2006/main" preserve="1" userDrawn="1">
  <p:cSld name="نيـون - 2">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3E6CB0B5-F130-4A12-84C9-EF2D9CED04DF}"/>
              </a:ext>
            </a:extLst>
          </p:cNvPr>
          <p:cNvSpPr>
            <a:spLocks noGrp="1"/>
          </p:cNvSpPr>
          <p:nvPr>
            <p:ph type="pic" sz="quarter" idx="10" hasCustomPrompt="1"/>
          </p:nvPr>
        </p:nvSpPr>
        <p:spPr>
          <a:xfrm>
            <a:off x="3184822" y="3940234"/>
            <a:ext cx="9009764" cy="2917767"/>
          </a:xfrm>
          <a:custGeom>
            <a:avLst/>
            <a:gdLst>
              <a:gd name="connsiteX0" fmla="*/ 3806099 w 9009764"/>
              <a:gd name="connsiteY0" fmla="*/ 0 h 2917767"/>
              <a:gd name="connsiteX1" fmla="*/ 9009764 w 9009764"/>
              <a:gd name="connsiteY1" fmla="*/ 0 h 2917767"/>
              <a:gd name="connsiteX2" fmla="*/ 9009764 w 9009764"/>
              <a:gd name="connsiteY2" fmla="*/ 2917767 h 2917767"/>
              <a:gd name="connsiteX3" fmla="*/ 0 w 9009764"/>
              <a:gd name="connsiteY3" fmla="*/ 2917767 h 2917767"/>
              <a:gd name="connsiteX4" fmla="*/ 2289589 w 9009764"/>
              <a:gd name="connsiteY4" fmla="*/ 628178 h 2917767"/>
              <a:gd name="connsiteX5" fmla="*/ 3806099 w 9009764"/>
              <a:gd name="connsiteY5" fmla="*/ 0 h 2917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09764" h="2917767">
                <a:moveTo>
                  <a:pt x="3806099" y="0"/>
                </a:moveTo>
                <a:lnTo>
                  <a:pt x="9009764" y="0"/>
                </a:lnTo>
                <a:lnTo>
                  <a:pt x="9009764" y="2917767"/>
                </a:lnTo>
                <a:lnTo>
                  <a:pt x="0" y="2917767"/>
                </a:lnTo>
                <a:lnTo>
                  <a:pt x="2289589" y="628178"/>
                </a:lnTo>
                <a:cubicBezTo>
                  <a:pt x="2691813" y="225954"/>
                  <a:pt x="3237292" y="0"/>
                  <a:pt x="3806099" y="0"/>
                </a:cubicBezTo>
                <a:close/>
              </a:path>
            </a:pathLst>
          </a:custGeom>
          <a:pattFill prst="pct80">
            <a:fgClr>
              <a:schemeClr val="accent1"/>
            </a:fgClr>
            <a:bgClr>
              <a:schemeClr val="bg1"/>
            </a:bgClr>
          </a:pattFill>
          <a:effectLst>
            <a:outerShdw blurRad="254000" sx="102000" sy="102000" algn="ctr" rotWithShape="0">
              <a:prstClr val="black">
                <a:alpha val="35000"/>
              </a:prstClr>
            </a:outerShdw>
          </a:effectLst>
        </p:spPr>
        <p:txBody>
          <a:bodyPr wrap="square" anchor="ctr">
            <a:noAutofit/>
          </a:bodyPr>
          <a:lstStyle>
            <a:lvl1pPr marL="0" indent="0" algn="ctr">
              <a:buNone/>
              <a:defRPr sz="1600">
                <a:solidFill>
                  <a:schemeClr val="bg2"/>
                </a:solidFill>
                <a:latin typeface="Expo Arabic Light" panose="00000400000000000000" pitchFamily="2" charset="-78"/>
                <a:cs typeface="Expo Arabic Light" panose="00000400000000000000" pitchFamily="2" charset="-78"/>
              </a:defRPr>
            </a:lvl1pPr>
          </a:lstStyle>
          <a:p>
            <a:r>
              <a:rPr lang="ar-SA" dirty="0"/>
              <a:t>  </a:t>
            </a:r>
            <a:endParaRPr lang="en-US" dirty="0"/>
          </a:p>
        </p:txBody>
      </p:sp>
    </p:spTree>
    <p:extLst>
      <p:ext uri="{BB962C8B-B14F-4D97-AF65-F5344CB8AC3E}">
        <p14:creationId xmlns:p14="http://schemas.microsoft.com/office/powerpoint/2010/main" val="379592535"/>
      </p:ext>
    </p:extLst>
  </p:cSld>
  <p:clrMapOvr>
    <a:masterClrMapping/>
  </p:clrMapOvr>
</p:sldLayout>
</file>

<file path=ppt/slideLayouts/slideLayout122.xml><?xml version="1.0" encoding="utf-8"?>
<p:sldLayout xmlns:a="http://schemas.openxmlformats.org/drawingml/2006/main" xmlns:r="http://schemas.openxmlformats.org/officeDocument/2006/relationships" xmlns:p="http://schemas.openxmlformats.org/presentationml/2006/main" preserve="1" userDrawn="1">
  <p:cSld name="نيـون - 1">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4B87744D-184E-4044-BE59-5501B82F13E1}"/>
              </a:ext>
            </a:extLst>
          </p:cNvPr>
          <p:cNvSpPr>
            <a:spLocks noGrp="1"/>
          </p:cNvSpPr>
          <p:nvPr>
            <p:ph type="pic" sz="quarter" idx="10" hasCustomPrompt="1"/>
          </p:nvPr>
        </p:nvSpPr>
        <p:spPr>
          <a:xfrm>
            <a:off x="0" y="0"/>
            <a:ext cx="7308090" cy="6858000"/>
          </a:xfrm>
          <a:custGeom>
            <a:avLst/>
            <a:gdLst>
              <a:gd name="connsiteX0" fmla="*/ 0 w 7308090"/>
              <a:gd name="connsiteY0" fmla="*/ 0 h 6858000"/>
              <a:gd name="connsiteX1" fmla="*/ 4748848 w 7308090"/>
              <a:gd name="connsiteY1" fmla="*/ 0 h 6858000"/>
              <a:gd name="connsiteX2" fmla="*/ 6499543 w 7308090"/>
              <a:gd name="connsiteY2" fmla="*/ 791083 h 6858000"/>
              <a:gd name="connsiteX3" fmla="*/ 7185851 w 7308090"/>
              <a:gd name="connsiteY3" fmla="*/ 2609088 h 6858000"/>
              <a:gd name="connsiteX4" fmla="*/ 5265865 w 7308090"/>
              <a:gd name="connsiteY4" fmla="*/ 6858000 h 6858000"/>
              <a:gd name="connsiteX5" fmla="*/ 0 w 7308090"/>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08090" h="6858000">
                <a:moveTo>
                  <a:pt x="0" y="0"/>
                </a:moveTo>
                <a:lnTo>
                  <a:pt x="4748848" y="0"/>
                </a:lnTo>
                <a:lnTo>
                  <a:pt x="6499543" y="791083"/>
                </a:lnTo>
                <a:cubicBezTo>
                  <a:pt x="7191057" y="1103630"/>
                  <a:pt x="7498334" y="1917573"/>
                  <a:pt x="7185851" y="2609088"/>
                </a:cubicBezTo>
                <a:lnTo>
                  <a:pt x="5265865" y="6858000"/>
                </a:lnTo>
                <a:lnTo>
                  <a:pt x="0" y="6858000"/>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1118381351"/>
      </p:ext>
    </p:extLst>
  </p:cSld>
  <p:clrMapOvr>
    <a:masterClrMapping/>
  </p:clrMapOvr>
</p:sldLayout>
</file>

<file path=ppt/slideLayouts/slideLayout123.xml><?xml version="1.0" encoding="utf-8"?>
<p:sldLayout xmlns:a="http://schemas.openxmlformats.org/drawingml/2006/main" xmlns:r="http://schemas.openxmlformats.org/officeDocument/2006/relationships" xmlns:p="http://schemas.openxmlformats.org/presentationml/2006/main" preserve="1" userDrawn="1">
  <p:cSld name="نيـون - 24">
    <p:spTree>
      <p:nvGrpSpPr>
        <p:cNvPr id="1" name=""/>
        <p:cNvGrpSpPr/>
        <p:nvPr/>
      </p:nvGrpSpPr>
      <p:grpSpPr>
        <a:xfrm>
          <a:off x="0" y="0"/>
          <a:ext cx="0" cy="0"/>
          <a:chOff x="0" y="0"/>
          <a:chExt cx="0" cy="0"/>
        </a:xfrm>
      </p:grpSpPr>
      <p:sp>
        <p:nvSpPr>
          <p:cNvPr id="8" name="Picture Placeholder 7">
            <a:extLst>
              <a:ext uri="{FF2B5EF4-FFF2-40B4-BE49-F238E27FC236}">
                <a16:creationId xmlns="" xmlns:a16="http://schemas.microsoft.com/office/drawing/2014/main" id="{08896AA2-F4D4-4E66-B4BD-E1A9D390D6E4}"/>
              </a:ext>
            </a:extLst>
          </p:cNvPr>
          <p:cNvSpPr>
            <a:spLocks noGrp="1"/>
          </p:cNvSpPr>
          <p:nvPr>
            <p:ph type="pic" sz="quarter" idx="10" hasCustomPrompt="1"/>
          </p:nvPr>
        </p:nvSpPr>
        <p:spPr>
          <a:xfrm>
            <a:off x="0" y="0"/>
            <a:ext cx="12192000" cy="6858000"/>
          </a:xfrm>
          <a:prstGeom prst="rect">
            <a:avLst/>
          </a:prstGeom>
          <a:pattFill prst="pct80">
            <a:fgClr>
              <a:schemeClr val="accent1"/>
            </a:fgClr>
            <a:bgClr>
              <a:schemeClr val="bg1"/>
            </a:bgClr>
          </a:pattFill>
        </p:spPr>
        <p:txBody>
          <a:bodyPr anchor="ctr"/>
          <a:lstStyle>
            <a:lvl1pPr marL="0" indent="0" algn="ctr">
              <a:buNone/>
              <a:defRPr sz="1600">
                <a:solidFill>
                  <a:schemeClr val="bg2"/>
                </a:solidFill>
                <a:latin typeface="Expo Arabic Light" panose="00000400000000000000" pitchFamily="2" charset="-78"/>
                <a:cs typeface="Expo Arabic Light" panose="00000400000000000000" pitchFamily="2" charset="-78"/>
              </a:defRPr>
            </a:lvl1pPr>
          </a:lstStyle>
          <a:p>
            <a:r>
              <a:rPr lang="ar-SA" dirty="0"/>
              <a:t>  </a:t>
            </a:r>
            <a:endParaRPr lang="en-US" dirty="0"/>
          </a:p>
        </p:txBody>
      </p:sp>
    </p:spTree>
    <p:extLst>
      <p:ext uri="{BB962C8B-B14F-4D97-AF65-F5344CB8AC3E}">
        <p14:creationId xmlns:p14="http://schemas.microsoft.com/office/powerpoint/2010/main" val="2914621881"/>
      </p:ext>
    </p:extLst>
  </p:cSld>
  <p:clrMapOvr>
    <a:masterClrMapping/>
  </p:clrMapOvr>
</p:sldLayout>
</file>

<file path=ppt/slideLayouts/slideLayout124.xml><?xml version="1.0" encoding="utf-8"?>
<p:sldLayout xmlns:a="http://schemas.openxmlformats.org/drawingml/2006/main" xmlns:r="http://schemas.openxmlformats.org/officeDocument/2006/relationships" xmlns:p="http://schemas.openxmlformats.org/presentationml/2006/main" preserve="1" userDrawn="1">
  <p:cSld name="نيـون - 23">
    <p:spTree>
      <p:nvGrpSpPr>
        <p:cNvPr id="1" name=""/>
        <p:cNvGrpSpPr/>
        <p:nvPr/>
      </p:nvGrpSpPr>
      <p:grpSpPr>
        <a:xfrm>
          <a:off x="0" y="0"/>
          <a:ext cx="0" cy="0"/>
          <a:chOff x="0" y="0"/>
          <a:chExt cx="0" cy="0"/>
        </a:xfrm>
      </p:grpSpPr>
    </p:spTree>
    <p:extLst>
      <p:ext uri="{BB962C8B-B14F-4D97-AF65-F5344CB8AC3E}">
        <p14:creationId xmlns:p14="http://schemas.microsoft.com/office/powerpoint/2010/main" val="224263595"/>
      </p:ext>
    </p:extLst>
  </p:cSld>
  <p:clrMapOvr>
    <a:masterClrMapping/>
  </p:clrMapOvr>
</p:sldLayout>
</file>

<file path=ppt/slideLayouts/slideLayout125.xml><?xml version="1.0" encoding="utf-8"?>
<p:sldLayout xmlns:a="http://schemas.openxmlformats.org/drawingml/2006/main" xmlns:r="http://schemas.openxmlformats.org/officeDocument/2006/relationships" xmlns:p="http://schemas.openxmlformats.org/presentationml/2006/main" preserve="1" userDrawn="1">
  <p:cSld name="نيـون - 22">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ED549F74-D943-4AFF-A6E3-532DAD6FB151}"/>
              </a:ext>
            </a:extLst>
          </p:cNvPr>
          <p:cNvSpPr>
            <a:spLocks noGrp="1"/>
          </p:cNvSpPr>
          <p:nvPr>
            <p:ph type="pic" sz="quarter" idx="10" hasCustomPrompt="1"/>
          </p:nvPr>
        </p:nvSpPr>
        <p:spPr>
          <a:xfrm>
            <a:off x="0" y="1"/>
            <a:ext cx="6661832" cy="2652439"/>
          </a:xfrm>
          <a:custGeom>
            <a:avLst/>
            <a:gdLst>
              <a:gd name="connsiteX0" fmla="*/ 0 w 6661832"/>
              <a:gd name="connsiteY0" fmla="*/ 0 h 2652439"/>
              <a:gd name="connsiteX1" fmla="*/ 6661832 w 6661832"/>
              <a:gd name="connsiteY1" fmla="*/ 0 h 2652439"/>
              <a:gd name="connsiteX2" fmla="*/ 5102996 w 6661832"/>
              <a:gd name="connsiteY2" fmla="*/ 1951428 h 2652439"/>
              <a:gd name="connsiteX3" fmla="*/ 3241106 w 6661832"/>
              <a:gd name="connsiteY3" fmla="*/ 2607915 h 2652439"/>
              <a:gd name="connsiteX4" fmla="*/ 0 w 6661832"/>
              <a:gd name="connsiteY4" fmla="*/ 1887350 h 2652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1832" h="2652439">
                <a:moveTo>
                  <a:pt x="0" y="0"/>
                </a:moveTo>
                <a:lnTo>
                  <a:pt x="6661832" y="0"/>
                </a:lnTo>
                <a:lnTo>
                  <a:pt x="5102996" y="1951428"/>
                </a:lnTo>
                <a:cubicBezTo>
                  <a:pt x="4658554" y="2507773"/>
                  <a:pt x="3936210" y="2762459"/>
                  <a:pt x="3241106" y="2607915"/>
                </a:cubicBezTo>
                <a:lnTo>
                  <a:pt x="0" y="1887350"/>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1211779724"/>
      </p:ext>
    </p:extLst>
  </p:cSld>
  <p:clrMapOvr>
    <a:masterClrMapping/>
  </p:clrMapOvr>
</p:sldLayout>
</file>

<file path=ppt/slideLayouts/slideLayout126.xml><?xml version="1.0" encoding="utf-8"?>
<p:sldLayout xmlns:a="http://schemas.openxmlformats.org/drawingml/2006/main" xmlns:r="http://schemas.openxmlformats.org/officeDocument/2006/relationships" xmlns:p="http://schemas.openxmlformats.org/presentationml/2006/main" preserve="1" userDrawn="1">
  <p:cSld name="نيـون - 21">
    <p:spTree>
      <p:nvGrpSpPr>
        <p:cNvPr id="1" name=""/>
        <p:cNvGrpSpPr/>
        <p:nvPr/>
      </p:nvGrpSpPr>
      <p:grpSpPr>
        <a:xfrm>
          <a:off x="0" y="0"/>
          <a:ext cx="0" cy="0"/>
          <a:chOff x="0" y="0"/>
          <a:chExt cx="0" cy="0"/>
        </a:xfrm>
      </p:grpSpPr>
      <p:sp>
        <p:nvSpPr>
          <p:cNvPr id="9" name="Picture Placeholder 8">
            <a:extLst>
              <a:ext uri="{FF2B5EF4-FFF2-40B4-BE49-F238E27FC236}">
                <a16:creationId xmlns="" xmlns:a16="http://schemas.microsoft.com/office/drawing/2014/main" id="{466B98EF-68B4-4DD6-852E-6831A9346A20}"/>
              </a:ext>
            </a:extLst>
          </p:cNvPr>
          <p:cNvSpPr>
            <a:spLocks noGrp="1"/>
          </p:cNvSpPr>
          <p:nvPr>
            <p:ph type="pic" sz="quarter" idx="10" hasCustomPrompt="1"/>
          </p:nvPr>
        </p:nvSpPr>
        <p:spPr>
          <a:xfrm>
            <a:off x="1953472" y="1094104"/>
            <a:ext cx="1304851" cy="3735772"/>
          </a:xfrm>
          <a:custGeom>
            <a:avLst/>
            <a:gdLst>
              <a:gd name="connsiteX0" fmla="*/ 1177254 w 1304851"/>
              <a:gd name="connsiteY0" fmla="*/ 312 h 3735772"/>
              <a:gd name="connsiteX1" fmla="*/ 1291418 w 1304851"/>
              <a:gd name="connsiteY1" fmla="*/ 130597 h 3735772"/>
              <a:gd name="connsiteX2" fmla="*/ 1304238 w 1304851"/>
              <a:gd name="connsiteY2" fmla="*/ 3577229 h 3735772"/>
              <a:gd name="connsiteX3" fmla="*/ 1107764 w 1304851"/>
              <a:gd name="connsiteY3" fmla="*/ 3733751 h 3735772"/>
              <a:gd name="connsiteX4" fmla="*/ 74416 w 1304851"/>
              <a:gd name="connsiteY4" fmla="*/ 3447090 h 3735772"/>
              <a:gd name="connsiteX5" fmla="*/ 180 w 1304851"/>
              <a:gd name="connsiteY5" fmla="*/ 3226618 h 3735772"/>
              <a:gd name="connsiteX6" fmla="*/ 10763 w 1304851"/>
              <a:gd name="connsiteY6" fmla="*/ 463171 h 3735772"/>
              <a:gd name="connsiteX7" fmla="*/ 145373 w 1304851"/>
              <a:gd name="connsiteY7" fmla="*/ 279965 h 3735772"/>
              <a:gd name="connsiteX8" fmla="*/ 1138026 w 1304851"/>
              <a:gd name="connsiteY8" fmla="*/ 2845 h 3735772"/>
              <a:gd name="connsiteX9" fmla="*/ 1177254 w 1304851"/>
              <a:gd name="connsiteY9" fmla="*/ 312 h 373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4851" h="3735772">
                <a:moveTo>
                  <a:pt x="1177254" y="312"/>
                </a:moveTo>
                <a:cubicBezTo>
                  <a:pt x="1224280" y="3282"/>
                  <a:pt x="1286610" y="28745"/>
                  <a:pt x="1291418" y="130597"/>
                </a:cubicBezTo>
                <a:cubicBezTo>
                  <a:pt x="1297828" y="266399"/>
                  <a:pt x="1307368" y="3524606"/>
                  <a:pt x="1304238" y="3577229"/>
                </a:cubicBezTo>
                <a:cubicBezTo>
                  <a:pt x="1301107" y="3629998"/>
                  <a:pt x="1283517" y="3752980"/>
                  <a:pt x="1107764" y="3733751"/>
                </a:cubicBezTo>
                <a:cubicBezTo>
                  <a:pt x="932011" y="3714521"/>
                  <a:pt x="109596" y="3476607"/>
                  <a:pt x="74416" y="3447090"/>
                </a:cubicBezTo>
                <a:cubicBezTo>
                  <a:pt x="39236" y="3417575"/>
                  <a:pt x="-3100" y="3321723"/>
                  <a:pt x="180" y="3226618"/>
                </a:cubicBezTo>
                <a:cubicBezTo>
                  <a:pt x="3459" y="3131511"/>
                  <a:pt x="9570" y="482848"/>
                  <a:pt x="10763" y="463171"/>
                </a:cubicBezTo>
                <a:cubicBezTo>
                  <a:pt x="11956" y="443494"/>
                  <a:pt x="21347" y="315890"/>
                  <a:pt x="145373" y="279965"/>
                </a:cubicBezTo>
                <a:cubicBezTo>
                  <a:pt x="199485" y="264311"/>
                  <a:pt x="1099715" y="10894"/>
                  <a:pt x="1138026" y="2845"/>
                </a:cubicBezTo>
                <a:cubicBezTo>
                  <a:pt x="1147603" y="832"/>
                  <a:pt x="1161579" y="-677"/>
                  <a:pt x="1177254" y="312"/>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0" name="Picture Placeholder 9">
            <a:extLst>
              <a:ext uri="{FF2B5EF4-FFF2-40B4-BE49-F238E27FC236}">
                <a16:creationId xmlns="" xmlns:a16="http://schemas.microsoft.com/office/drawing/2014/main" id="{A93AD005-2DA2-4172-A9DA-E26F3DCE490E}"/>
              </a:ext>
            </a:extLst>
          </p:cNvPr>
          <p:cNvSpPr>
            <a:spLocks noGrp="1"/>
          </p:cNvSpPr>
          <p:nvPr>
            <p:ph type="pic" sz="quarter" idx="11" hasCustomPrompt="1"/>
          </p:nvPr>
        </p:nvSpPr>
        <p:spPr>
          <a:xfrm>
            <a:off x="5479506" y="1094104"/>
            <a:ext cx="1304851" cy="3735772"/>
          </a:xfrm>
          <a:custGeom>
            <a:avLst/>
            <a:gdLst>
              <a:gd name="connsiteX0" fmla="*/ 1177254 w 1304851"/>
              <a:gd name="connsiteY0" fmla="*/ 312 h 3735772"/>
              <a:gd name="connsiteX1" fmla="*/ 1291417 w 1304851"/>
              <a:gd name="connsiteY1" fmla="*/ 130597 h 3735772"/>
              <a:gd name="connsiteX2" fmla="*/ 1304238 w 1304851"/>
              <a:gd name="connsiteY2" fmla="*/ 3577229 h 3735772"/>
              <a:gd name="connsiteX3" fmla="*/ 1107764 w 1304851"/>
              <a:gd name="connsiteY3" fmla="*/ 3733751 h 3735772"/>
              <a:gd name="connsiteX4" fmla="*/ 74416 w 1304851"/>
              <a:gd name="connsiteY4" fmla="*/ 3447090 h 3735772"/>
              <a:gd name="connsiteX5" fmla="*/ 180 w 1304851"/>
              <a:gd name="connsiteY5" fmla="*/ 3226618 h 3735772"/>
              <a:gd name="connsiteX6" fmla="*/ 10763 w 1304851"/>
              <a:gd name="connsiteY6" fmla="*/ 463171 h 3735772"/>
              <a:gd name="connsiteX7" fmla="*/ 145373 w 1304851"/>
              <a:gd name="connsiteY7" fmla="*/ 279965 h 3735772"/>
              <a:gd name="connsiteX8" fmla="*/ 1138025 w 1304851"/>
              <a:gd name="connsiteY8" fmla="*/ 2845 h 3735772"/>
              <a:gd name="connsiteX9" fmla="*/ 1177254 w 1304851"/>
              <a:gd name="connsiteY9" fmla="*/ 312 h 373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4851" h="3735772">
                <a:moveTo>
                  <a:pt x="1177254" y="312"/>
                </a:moveTo>
                <a:cubicBezTo>
                  <a:pt x="1224280" y="3282"/>
                  <a:pt x="1286610" y="28745"/>
                  <a:pt x="1291417" y="130597"/>
                </a:cubicBezTo>
                <a:cubicBezTo>
                  <a:pt x="1297828" y="266399"/>
                  <a:pt x="1307368" y="3524606"/>
                  <a:pt x="1304238" y="3577229"/>
                </a:cubicBezTo>
                <a:cubicBezTo>
                  <a:pt x="1301106" y="3629998"/>
                  <a:pt x="1283517" y="3752980"/>
                  <a:pt x="1107764" y="3733751"/>
                </a:cubicBezTo>
                <a:cubicBezTo>
                  <a:pt x="932011" y="3714521"/>
                  <a:pt x="109596" y="3476607"/>
                  <a:pt x="74416" y="3447090"/>
                </a:cubicBezTo>
                <a:cubicBezTo>
                  <a:pt x="39235" y="3417575"/>
                  <a:pt x="-3100" y="3321723"/>
                  <a:pt x="180" y="3226618"/>
                </a:cubicBezTo>
                <a:cubicBezTo>
                  <a:pt x="3459" y="3131511"/>
                  <a:pt x="9570" y="482848"/>
                  <a:pt x="10763" y="463171"/>
                </a:cubicBezTo>
                <a:cubicBezTo>
                  <a:pt x="11955" y="443494"/>
                  <a:pt x="21347" y="315890"/>
                  <a:pt x="145373" y="279965"/>
                </a:cubicBezTo>
                <a:cubicBezTo>
                  <a:pt x="199485" y="264311"/>
                  <a:pt x="1099715" y="10894"/>
                  <a:pt x="1138025" y="2845"/>
                </a:cubicBezTo>
                <a:cubicBezTo>
                  <a:pt x="1147603" y="832"/>
                  <a:pt x="1161578" y="-677"/>
                  <a:pt x="1177254" y="312"/>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2835000046"/>
      </p:ext>
    </p:extLst>
  </p:cSld>
  <p:clrMapOvr>
    <a:masterClrMapping/>
  </p:clrMapOvr>
</p:sldLayout>
</file>

<file path=ppt/slideLayouts/slideLayout127.xml><?xml version="1.0" encoding="utf-8"?>
<p:sldLayout xmlns:a="http://schemas.openxmlformats.org/drawingml/2006/main" xmlns:r="http://schemas.openxmlformats.org/officeDocument/2006/relationships" xmlns:p="http://schemas.openxmlformats.org/presentationml/2006/main" preserve="1" userDrawn="1">
  <p:cSld name="نيـون - 20">
    <p:spTree>
      <p:nvGrpSpPr>
        <p:cNvPr id="1" name=""/>
        <p:cNvGrpSpPr/>
        <p:nvPr/>
      </p:nvGrpSpPr>
      <p:grpSpPr>
        <a:xfrm>
          <a:off x="0" y="0"/>
          <a:ext cx="0" cy="0"/>
          <a:chOff x="0" y="0"/>
          <a:chExt cx="0" cy="0"/>
        </a:xfrm>
      </p:grpSpPr>
      <p:sp>
        <p:nvSpPr>
          <p:cNvPr id="8" name="Picture Placeholder 7">
            <a:extLst>
              <a:ext uri="{FF2B5EF4-FFF2-40B4-BE49-F238E27FC236}">
                <a16:creationId xmlns="" xmlns:a16="http://schemas.microsoft.com/office/drawing/2014/main" id="{FE852078-4B06-459B-81CE-280441464A91}"/>
              </a:ext>
            </a:extLst>
          </p:cNvPr>
          <p:cNvSpPr>
            <a:spLocks noGrp="1"/>
          </p:cNvSpPr>
          <p:nvPr>
            <p:ph type="pic" sz="quarter" idx="10" hasCustomPrompt="1"/>
          </p:nvPr>
        </p:nvSpPr>
        <p:spPr>
          <a:xfrm>
            <a:off x="5124450" y="1"/>
            <a:ext cx="7067550" cy="3990975"/>
          </a:xfrm>
          <a:custGeom>
            <a:avLst/>
            <a:gdLst>
              <a:gd name="connsiteX0" fmla="*/ 0 w 7067550"/>
              <a:gd name="connsiteY0" fmla="*/ 0 h 3990975"/>
              <a:gd name="connsiteX1" fmla="*/ 7067550 w 7067550"/>
              <a:gd name="connsiteY1" fmla="*/ 0 h 3990975"/>
              <a:gd name="connsiteX2" fmla="*/ 7067550 w 7067550"/>
              <a:gd name="connsiteY2" fmla="*/ 3990975 h 3990975"/>
              <a:gd name="connsiteX3" fmla="*/ 0 w 7067550"/>
              <a:gd name="connsiteY3" fmla="*/ 3990975 h 3990975"/>
            </a:gdLst>
            <a:ahLst/>
            <a:cxnLst>
              <a:cxn ang="0">
                <a:pos x="connsiteX0" y="connsiteY0"/>
              </a:cxn>
              <a:cxn ang="0">
                <a:pos x="connsiteX1" y="connsiteY1"/>
              </a:cxn>
              <a:cxn ang="0">
                <a:pos x="connsiteX2" y="connsiteY2"/>
              </a:cxn>
              <a:cxn ang="0">
                <a:pos x="connsiteX3" y="connsiteY3"/>
              </a:cxn>
            </a:cxnLst>
            <a:rect l="l" t="t" r="r" b="b"/>
            <a:pathLst>
              <a:path w="7067550" h="3990975">
                <a:moveTo>
                  <a:pt x="0" y="0"/>
                </a:moveTo>
                <a:lnTo>
                  <a:pt x="7067550" y="0"/>
                </a:lnTo>
                <a:lnTo>
                  <a:pt x="7067550" y="3990975"/>
                </a:lnTo>
                <a:lnTo>
                  <a:pt x="0" y="3990975"/>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1494623103"/>
      </p:ext>
    </p:extLst>
  </p:cSld>
  <p:clrMapOvr>
    <a:masterClrMapping/>
  </p:clrMapOvr>
</p:sldLayout>
</file>

<file path=ppt/slideLayouts/slideLayout128.xml><?xml version="1.0" encoding="utf-8"?>
<p:sldLayout xmlns:a="http://schemas.openxmlformats.org/drawingml/2006/main" xmlns:r="http://schemas.openxmlformats.org/officeDocument/2006/relationships" xmlns:p="http://schemas.openxmlformats.org/presentationml/2006/main" preserve="1" userDrawn="1">
  <p:cSld name="نيـون - 19">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9B7540CF-0C23-4BB3-B7A9-D81B1EF9B550}"/>
              </a:ext>
            </a:extLst>
          </p:cNvPr>
          <p:cNvSpPr>
            <a:spLocks noGrp="1"/>
          </p:cNvSpPr>
          <p:nvPr>
            <p:ph type="pic" sz="quarter" idx="10" hasCustomPrompt="1"/>
          </p:nvPr>
        </p:nvSpPr>
        <p:spPr>
          <a:xfrm>
            <a:off x="1" y="0"/>
            <a:ext cx="5646821" cy="5245768"/>
          </a:xfrm>
          <a:custGeom>
            <a:avLst/>
            <a:gdLst>
              <a:gd name="connsiteX0" fmla="*/ 0 w 5646821"/>
              <a:gd name="connsiteY0" fmla="*/ 0 h 5245768"/>
              <a:gd name="connsiteX1" fmla="*/ 5646821 w 5646821"/>
              <a:gd name="connsiteY1" fmla="*/ 0 h 5245768"/>
              <a:gd name="connsiteX2" fmla="*/ 5646821 w 5646821"/>
              <a:gd name="connsiteY2" fmla="*/ 5245768 h 5245768"/>
              <a:gd name="connsiteX3" fmla="*/ 0 w 5646821"/>
              <a:gd name="connsiteY3" fmla="*/ 5245768 h 5245768"/>
            </a:gdLst>
            <a:ahLst/>
            <a:cxnLst>
              <a:cxn ang="0">
                <a:pos x="connsiteX0" y="connsiteY0"/>
              </a:cxn>
              <a:cxn ang="0">
                <a:pos x="connsiteX1" y="connsiteY1"/>
              </a:cxn>
              <a:cxn ang="0">
                <a:pos x="connsiteX2" y="connsiteY2"/>
              </a:cxn>
              <a:cxn ang="0">
                <a:pos x="connsiteX3" y="connsiteY3"/>
              </a:cxn>
            </a:cxnLst>
            <a:rect l="l" t="t" r="r" b="b"/>
            <a:pathLst>
              <a:path w="5646821" h="5245768">
                <a:moveTo>
                  <a:pt x="0" y="0"/>
                </a:moveTo>
                <a:lnTo>
                  <a:pt x="5646821" y="0"/>
                </a:lnTo>
                <a:lnTo>
                  <a:pt x="5646821" y="5245768"/>
                </a:lnTo>
                <a:lnTo>
                  <a:pt x="0" y="5245768"/>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2359416023"/>
      </p:ext>
    </p:extLst>
  </p:cSld>
  <p:clrMapOvr>
    <a:masterClrMapping/>
  </p:clrMapOvr>
</p:sldLayout>
</file>

<file path=ppt/slideLayouts/slideLayout129.xml><?xml version="1.0" encoding="utf-8"?>
<p:sldLayout xmlns:a="http://schemas.openxmlformats.org/drawingml/2006/main" xmlns:r="http://schemas.openxmlformats.org/officeDocument/2006/relationships" xmlns:p="http://schemas.openxmlformats.org/presentationml/2006/main" preserve="1" userDrawn="1">
  <p:cSld name="نيـون - 18">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364DF7BB-F892-4FC3-AB86-6BE89186519E}"/>
              </a:ext>
            </a:extLst>
          </p:cNvPr>
          <p:cNvSpPr>
            <a:spLocks noGrp="1"/>
          </p:cNvSpPr>
          <p:nvPr>
            <p:ph type="pic" sz="quarter" idx="10" hasCustomPrompt="1"/>
          </p:nvPr>
        </p:nvSpPr>
        <p:spPr>
          <a:xfrm>
            <a:off x="5962650" y="1"/>
            <a:ext cx="6229352" cy="6815219"/>
          </a:xfrm>
          <a:custGeom>
            <a:avLst/>
            <a:gdLst>
              <a:gd name="connsiteX0" fmla="*/ 3590310 w 6229352"/>
              <a:gd name="connsiteY0" fmla="*/ 0 h 6815219"/>
              <a:gd name="connsiteX1" fmla="*/ 6229352 w 6229352"/>
              <a:gd name="connsiteY1" fmla="*/ 0 h 6815219"/>
              <a:gd name="connsiteX2" fmla="*/ 6229352 w 6229352"/>
              <a:gd name="connsiteY2" fmla="*/ 2274004 h 6815219"/>
              <a:gd name="connsiteX3" fmla="*/ 3678577 w 6229352"/>
              <a:gd name="connsiteY3" fmla="*/ 6537761 h 6815219"/>
              <a:gd name="connsiteX4" fmla="*/ 2925164 w 6229352"/>
              <a:gd name="connsiteY4" fmla="*/ 6791043 h 6815219"/>
              <a:gd name="connsiteX5" fmla="*/ 182596 w 6229352"/>
              <a:gd name="connsiteY5" fmla="*/ 5696230 h 6815219"/>
              <a:gd name="connsiteX6" fmla="*/ 68747 w 6229352"/>
              <a:gd name="connsiteY6" fmla="*/ 5125634 h 6815219"/>
              <a:gd name="connsiteX7" fmla="*/ 3590310 w 6229352"/>
              <a:gd name="connsiteY7" fmla="*/ 0 h 681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29352" h="6815219">
                <a:moveTo>
                  <a:pt x="3590310" y="0"/>
                </a:moveTo>
                <a:lnTo>
                  <a:pt x="6229352" y="0"/>
                </a:lnTo>
                <a:lnTo>
                  <a:pt x="6229352" y="2274004"/>
                </a:lnTo>
                <a:cubicBezTo>
                  <a:pt x="6229352" y="2274004"/>
                  <a:pt x="3915852" y="6210724"/>
                  <a:pt x="3678577" y="6537761"/>
                </a:cubicBezTo>
                <a:cubicBezTo>
                  <a:pt x="3441304" y="6864799"/>
                  <a:pt x="3021360" y="6829492"/>
                  <a:pt x="2925164" y="6791043"/>
                </a:cubicBezTo>
                <a:cubicBezTo>
                  <a:pt x="2828967" y="6752594"/>
                  <a:pt x="471185" y="5829229"/>
                  <a:pt x="182596" y="5696230"/>
                </a:cubicBezTo>
                <a:cubicBezTo>
                  <a:pt x="-105993" y="5563230"/>
                  <a:pt x="22368" y="5191461"/>
                  <a:pt x="68747" y="5125634"/>
                </a:cubicBezTo>
                <a:cubicBezTo>
                  <a:pt x="115123" y="5059808"/>
                  <a:pt x="3590310" y="0"/>
                  <a:pt x="3590310"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87510974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نيـون - 12">
    <p:spTree>
      <p:nvGrpSpPr>
        <p:cNvPr id="1" name=""/>
        <p:cNvGrpSpPr/>
        <p:nvPr/>
      </p:nvGrpSpPr>
      <p:grpSpPr>
        <a:xfrm>
          <a:off x="0" y="0"/>
          <a:ext cx="0" cy="0"/>
          <a:chOff x="0" y="0"/>
          <a:chExt cx="0" cy="0"/>
        </a:xfrm>
      </p:grpSpPr>
      <p:sp>
        <p:nvSpPr>
          <p:cNvPr id="11" name="عنصر نائب للصورة 10">
            <a:extLst>
              <a:ext uri="{FF2B5EF4-FFF2-40B4-BE49-F238E27FC236}">
                <a16:creationId xmlns="" xmlns:a16="http://schemas.microsoft.com/office/drawing/2014/main" id="{D61B4673-FA7A-4FEE-BE1F-7AD2AFADF4CD}"/>
              </a:ext>
            </a:extLst>
          </p:cNvPr>
          <p:cNvSpPr>
            <a:spLocks noGrp="1"/>
          </p:cNvSpPr>
          <p:nvPr>
            <p:ph type="pic" sz="quarter" idx="13" hasCustomPrompt="1"/>
          </p:nvPr>
        </p:nvSpPr>
        <p:spPr>
          <a:xfrm>
            <a:off x="0" y="0"/>
            <a:ext cx="4300062" cy="6576314"/>
          </a:xfrm>
          <a:custGeom>
            <a:avLst/>
            <a:gdLst>
              <a:gd name="connsiteX0" fmla="*/ 0 w 4300062"/>
              <a:gd name="connsiteY0" fmla="*/ 0 h 6576314"/>
              <a:gd name="connsiteX1" fmla="*/ 3403346 w 4300062"/>
              <a:gd name="connsiteY1" fmla="*/ 0 h 6576314"/>
              <a:gd name="connsiteX2" fmla="*/ 3812287 w 4300062"/>
              <a:gd name="connsiteY2" fmla="*/ 408940 h 6576314"/>
              <a:gd name="connsiteX3" fmla="*/ 3812287 w 4300062"/>
              <a:gd name="connsiteY3" fmla="*/ 2764028 h 6576314"/>
              <a:gd name="connsiteX4" fmla="*/ 0 w 4300062"/>
              <a:gd name="connsiteY4" fmla="*/ 6576314 h 6576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0062" h="6576314">
                <a:moveTo>
                  <a:pt x="0" y="0"/>
                </a:moveTo>
                <a:lnTo>
                  <a:pt x="3403346" y="0"/>
                </a:lnTo>
                <a:lnTo>
                  <a:pt x="3812287" y="408940"/>
                </a:lnTo>
                <a:cubicBezTo>
                  <a:pt x="4462654" y="1059244"/>
                  <a:pt x="4462654" y="2113661"/>
                  <a:pt x="3812287" y="2764028"/>
                </a:cubicBezTo>
                <a:lnTo>
                  <a:pt x="0" y="6576314"/>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
        <p:nvSpPr>
          <p:cNvPr id="8" name="عنصر نائب للصورة 7">
            <a:extLst>
              <a:ext uri="{FF2B5EF4-FFF2-40B4-BE49-F238E27FC236}">
                <a16:creationId xmlns="" xmlns:a16="http://schemas.microsoft.com/office/drawing/2014/main" id="{E7F022A0-FECF-4767-A059-86D2A2286F1B}"/>
              </a:ext>
            </a:extLst>
          </p:cNvPr>
          <p:cNvSpPr>
            <a:spLocks noGrp="1"/>
          </p:cNvSpPr>
          <p:nvPr>
            <p:ph type="pic" sz="quarter" idx="12" hasCustomPrompt="1"/>
          </p:nvPr>
        </p:nvSpPr>
        <p:spPr>
          <a:xfrm>
            <a:off x="3565411" y="0"/>
            <a:ext cx="8653051" cy="6858000"/>
          </a:xfrm>
          <a:custGeom>
            <a:avLst/>
            <a:gdLst>
              <a:gd name="connsiteX0" fmla="*/ 4581748 w 8653051"/>
              <a:gd name="connsiteY0" fmla="*/ 0 h 6858000"/>
              <a:gd name="connsiteX1" fmla="*/ 8653051 w 8653051"/>
              <a:gd name="connsiteY1" fmla="*/ 0 h 6858000"/>
              <a:gd name="connsiteX2" fmla="*/ 8653051 w 8653051"/>
              <a:gd name="connsiteY2" fmla="*/ 6858000 h 6858000"/>
              <a:gd name="connsiteX3" fmla="*/ 896716 w 8653051"/>
              <a:gd name="connsiteY3" fmla="*/ 6858000 h 6858000"/>
              <a:gd name="connsiteX4" fmla="*/ 487776 w 8653051"/>
              <a:gd name="connsiteY4" fmla="*/ 6449060 h 6858000"/>
              <a:gd name="connsiteX5" fmla="*/ 487776 w 8653051"/>
              <a:gd name="connsiteY5" fmla="*/ 40939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53051" h="6858000">
                <a:moveTo>
                  <a:pt x="4581748" y="0"/>
                </a:moveTo>
                <a:lnTo>
                  <a:pt x="8653051" y="0"/>
                </a:lnTo>
                <a:lnTo>
                  <a:pt x="8653051" y="6858000"/>
                </a:lnTo>
                <a:lnTo>
                  <a:pt x="896716" y="6858000"/>
                </a:lnTo>
                <a:lnTo>
                  <a:pt x="487776" y="6449060"/>
                </a:lnTo>
                <a:cubicBezTo>
                  <a:pt x="-162591" y="5798693"/>
                  <a:pt x="-162591" y="4744339"/>
                  <a:pt x="487776" y="4093972"/>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2950198202"/>
      </p:ext>
    </p:extLst>
  </p:cSld>
  <p:clrMapOvr>
    <a:masterClrMapping/>
  </p:clrMapOvr>
</p:sldLayout>
</file>

<file path=ppt/slideLayouts/slideLayout130.xml><?xml version="1.0" encoding="utf-8"?>
<p:sldLayout xmlns:a="http://schemas.openxmlformats.org/drawingml/2006/main" xmlns:r="http://schemas.openxmlformats.org/officeDocument/2006/relationships" xmlns:p="http://schemas.openxmlformats.org/presentationml/2006/main" preserve="1" userDrawn="1">
  <p:cSld name="نيـون - 17">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7F7582AB-C246-4372-AECD-423F0ED2FEE3}"/>
              </a:ext>
            </a:extLst>
          </p:cNvPr>
          <p:cNvSpPr>
            <a:spLocks noGrp="1"/>
          </p:cNvSpPr>
          <p:nvPr>
            <p:ph type="pic" sz="quarter" idx="10" hasCustomPrompt="1"/>
          </p:nvPr>
        </p:nvSpPr>
        <p:spPr>
          <a:xfrm>
            <a:off x="0" y="1"/>
            <a:ext cx="12192000" cy="3425825"/>
          </a:xfrm>
          <a:custGeom>
            <a:avLst/>
            <a:gdLst>
              <a:gd name="connsiteX0" fmla="*/ 0 w 12192000"/>
              <a:gd name="connsiteY0" fmla="*/ 0 h 3425825"/>
              <a:gd name="connsiteX1" fmla="*/ 12192000 w 12192000"/>
              <a:gd name="connsiteY1" fmla="*/ 0 h 3425825"/>
              <a:gd name="connsiteX2" fmla="*/ 9477565 w 12192000"/>
              <a:gd name="connsiteY2" fmla="*/ 2714434 h 3425825"/>
              <a:gd name="connsiteX3" fmla="*/ 7760144 w 12192000"/>
              <a:gd name="connsiteY3" fmla="*/ 3425825 h 3425825"/>
              <a:gd name="connsiteX4" fmla="*/ 4431857 w 12192000"/>
              <a:gd name="connsiteY4" fmla="*/ 3425825 h 3425825"/>
              <a:gd name="connsiteX5" fmla="*/ 2714434 w 12192000"/>
              <a:gd name="connsiteY5" fmla="*/ 2714434 h 342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3425825">
                <a:moveTo>
                  <a:pt x="0" y="0"/>
                </a:moveTo>
                <a:lnTo>
                  <a:pt x="12192000" y="0"/>
                </a:lnTo>
                <a:lnTo>
                  <a:pt x="9477565" y="2714434"/>
                </a:lnTo>
                <a:cubicBezTo>
                  <a:pt x="9022080" y="3169920"/>
                  <a:pt x="8404288" y="3425825"/>
                  <a:pt x="7760144" y="3425825"/>
                </a:cubicBezTo>
                <a:lnTo>
                  <a:pt x="4431857" y="3425825"/>
                </a:lnTo>
                <a:cubicBezTo>
                  <a:pt x="3787711" y="3425825"/>
                  <a:pt x="3169920" y="3169920"/>
                  <a:pt x="2714434" y="2714434"/>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1991008645"/>
      </p:ext>
    </p:extLst>
  </p:cSld>
  <p:clrMapOvr>
    <a:masterClrMapping/>
  </p:clrMapOvr>
</p:sldLayout>
</file>

<file path=ppt/slideLayouts/slideLayout131.xml><?xml version="1.0" encoding="utf-8"?>
<p:sldLayout xmlns:a="http://schemas.openxmlformats.org/drawingml/2006/main" xmlns:r="http://schemas.openxmlformats.org/officeDocument/2006/relationships" xmlns:p="http://schemas.openxmlformats.org/presentationml/2006/main" preserve="1" userDrawn="1">
  <p:cSld name="نيـون - 16">
    <p:spTree>
      <p:nvGrpSpPr>
        <p:cNvPr id="1" name=""/>
        <p:cNvGrpSpPr/>
        <p:nvPr/>
      </p:nvGrpSpPr>
      <p:grpSpPr>
        <a:xfrm>
          <a:off x="0" y="0"/>
          <a:ext cx="0" cy="0"/>
          <a:chOff x="0" y="0"/>
          <a:chExt cx="0" cy="0"/>
        </a:xfrm>
      </p:grpSpPr>
      <p:sp>
        <p:nvSpPr>
          <p:cNvPr id="13" name="Picture Placeholder 12">
            <a:extLst>
              <a:ext uri="{FF2B5EF4-FFF2-40B4-BE49-F238E27FC236}">
                <a16:creationId xmlns="" xmlns:a16="http://schemas.microsoft.com/office/drawing/2014/main" id="{7FE3E7A4-9A9D-436E-A24E-EB12469638BB}"/>
              </a:ext>
            </a:extLst>
          </p:cNvPr>
          <p:cNvSpPr>
            <a:spLocks noGrp="1"/>
          </p:cNvSpPr>
          <p:nvPr>
            <p:ph type="pic" sz="quarter" idx="10" hasCustomPrompt="1"/>
          </p:nvPr>
        </p:nvSpPr>
        <p:spPr>
          <a:xfrm>
            <a:off x="5596375" y="1797424"/>
            <a:ext cx="3263153" cy="3263152"/>
          </a:xfrm>
          <a:custGeom>
            <a:avLst/>
            <a:gdLst>
              <a:gd name="connsiteX0" fmla="*/ 1631577 w 3263153"/>
              <a:gd name="connsiteY0" fmla="*/ 0 h 3263152"/>
              <a:gd name="connsiteX1" fmla="*/ 1932935 w 3263153"/>
              <a:gd name="connsiteY1" fmla="*/ 124826 h 3263152"/>
              <a:gd name="connsiteX2" fmla="*/ 3138327 w 3263153"/>
              <a:gd name="connsiteY2" fmla="*/ 1330219 h 3263152"/>
              <a:gd name="connsiteX3" fmla="*/ 3138327 w 3263153"/>
              <a:gd name="connsiteY3" fmla="*/ 1932934 h 3263152"/>
              <a:gd name="connsiteX4" fmla="*/ 1932935 w 3263153"/>
              <a:gd name="connsiteY4" fmla="*/ 3138326 h 3263152"/>
              <a:gd name="connsiteX5" fmla="*/ 1330220 w 3263153"/>
              <a:gd name="connsiteY5" fmla="*/ 3138326 h 3263152"/>
              <a:gd name="connsiteX6" fmla="*/ 124827 w 3263153"/>
              <a:gd name="connsiteY6" fmla="*/ 1932934 h 3263152"/>
              <a:gd name="connsiteX7" fmla="*/ 124827 w 3263153"/>
              <a:gd name="connsiteY7" fmla="*/ 1330219 h 3263152"/>
              <a:gd name="connsiteX8" fmla="*/ 1330220 w 3263153"/>
              <a:gd name="connsiteY8" fmla="*/ 124826 h 3263152"/>
              <a:gd name="connsiteX9" fmla="*/ 1631577 w 3263153"/>
              <a:gd name="connsiteY9" fmla="*/ 0 h 326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63153" h="3263152">
                <a:moveTo>
                  <a:pt x="1631577" y="0"/>
                </a:moveTo>
                <a:cubicBezTo>
                  <a:pt x="1740647" y="0"/>
                  <a:pt x="1849717" y="41609"/>
                  <a:pt x="1932935" y="124826"/>
                </a:cubicBezTo>
                <a:lnTo>
                  <a:pt x="3138327" y="1330219"/>
                </a:lnTo>
                <a:cubicBezTo>
                  <a:pt x="3304762" y="1496654"/>
                  <a:pt x="3304762" y="1766498"/>
                  <a:pt x="3138327" y="1932934"/>
                </a:cubicBezTo>
                <a:lnTo>
                  <a:pt x="1932935" y="3138326"/>
                </a:lnTo>
                <a:cubicBezTo>
                  <a:pt x="1766500" y="3304761"/>
                  <a:pt x="1496655" y="3304761"/>
                  <a:pt x="1330220" y="3138326"/>
                </a:cubicBezTo>
                <a:lnTo>
                  <a:pt x="124827" y="1932934"/>
                </a:lnTo>
                <a:cubicBezTo>
                  <a:pt x="-41608" y="1766498"/>
                  <a:pt x="-41608" y="1496654"/>
                  <a:pt x="124827" y="1330219"/>
                </a:cubicBezTo>
                <a:lnTo>
                  <a:pt x="1330220" y="124826"/>
                </a:lnTo>
                <a:cubicBezTo>
                  <a:pt x="1413437" y="41609"/>
                  <a:pt x="1522507" y="0"/>
                  <a:pt x="1631577"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1" name="Picture Placeholder 10">
            <a:extLst>
              <a:ext uri="{FF2B5EF4-FFF2-40B4-BE49-F238E27FC236}">
                <a16:creationId xmlns="" xmlns:a16="http://schemas.microsoft.com/office/drawing/2014/main" id="{B18DB781-F75B-49CF-A3EE-0A7AC9E74DC2}"/>
              </a:ext>
            </a:extLst>
          </p:cNvPr>
          <p:cNvSpPr>
            <a:spLocks noGrp="1"/>
          </p:cNvSpPr>
          <p:nvPr>
            <p:ph type="pic" sz="quarter" idx="11" hasCustomPrompt="1"/>
          </p:nvPr>
        </p:nvSpPr>
        <p:spPr>
          <a:xfrm>
            <a:off x="3897495" y="1329165"/>
            <a:ext cx="1896213" cy="1896212"/>
          </a:xfrm>
          <a:custGeom>
            <a:avLst/>
            <a:gdLst>
              <a:gd name="connsiteX0" fmla="*/ 948107 w 1896213"/>
              <a:gd name="connsiteY0" fmla="*/ 0 h 1896212"/>
              <a:gd name="connsiteX1" fmla="*/ 1123226 w 1896213"/>
              <a:gd name="connsiteY1" fmla="*/ 72536 h 1896212"/>
              <a:gd name="connsiteX2" fmla="*/ 1823677 w 1896213"/>
              <a:gd name="connsiteY2" fmla="*/ 772988 h 1896212"/>
              <a:gd name="connsiteX3" fmla="*/ 1823677 w 1896213"/>
              <a:gd name="connsiteY3" fmla="*/ 1123225 h 1896212"/>
              <a:gd name="connsiteX4" fmla="*/ 1123226 w 1896213"/>
              <a:gd name="connsiteY4" fmla="*/ 1823676 h 1896212"/>
              <a:gd name="connsiteX5" fmla="*/ 772989 w 1896213"/>
              <a:gd name="connsiteY5" fmla="*/ 1823676 h 1896212"/>
              <a:gd name="connsiteX6" fmla="*/ 72537 w 1896213"/>
              <a:gd name="connsiteY6" fmla="*/ 1123225 h 1896212"/>
              <a:gd name="connsiteX7" fmla="*/ 72537 w 1896213"/>
              <a:gd name="connsiteY7" fmla="*/ 772988 h 1896212"/>
              <a:gd name="connsiteX8" fmla="*/ 772989 w 1896213"/>
              <a:gd name="connsiteY8" fmla="*/ 72536 h 1896212"/>
              <a:gd name="connsiteX9" fmla="*/ 948107 w 1896213"/>
              <a:gd name="connsiteY9" fmla="*/ 0 h 189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96213" h="1896212">
                <a:moveTo>
                  <a:pt x="948107" y="0"/>
                </a:moveTo>
                <a:cubicBezTo>
                  <a:pt x="1011488" y="0"/>
                  <a:pt x="1074868" y="24178"/>
                  <a:pt x="1123226" y="72536"/>
                </a:cubicBezTo>
                <a:lnTo>
                  <a:pt x="1823677" y="772988"/>
                </a:lnTo>
                <a:cubicBezTo>
                  <a:pt x="1920392" y="869703"/>
                  <a:pt x="1920392" y="1026509"/>
                  <a:pt x="1823677" y="1123225"/>
                </a:cubicBezTo>
                <a:lnTo>
                  <a:pt x="1123226" y="1823676"/>
                </a:lnTo>
                <a:cubicBezTo>
                  <a:pt x="1026511" y="1920391"/>
                  <a:pt x="869704" y="1920391"/>
                  <a:pt x="772989" y="1823676"/>
                </a:cubicBezTo>
                <a:lnTo>
                  <a:pt x="72537" y="1123225"/>
                </a:lnTo>
                <a:cubicBezTo>
                  <a:pt x="-24178" y="1026509"/>
                  <a:pt x="-24178" y="869703"/>
                  <a:pt x="72537" y="772988"/>
                </a:cubicBezTo>
                <a:lnTo>
                  <a:pt x="772989" y="72536"/>
                </a:lnTo>
                <a:cubicBezTo>
                  <a:pt x="821346" y="24178"/>
                  <a:pt x="884727" y="0"/>
                  <a:pt x="948107"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2" name="Picture Placeholder 11">
            <a:extLst>
              <a:ext uri="{FF2B5EF4-FFF2-40B4-BE49-F238E27FC236}">
                <a16:creationId xmlns="" xmlns:a16="http://schemas.microsoft.com/office/drawing/2014/main" id="{C977A8F9-41C7-4A2D-A647-2C85F9317FE3}"/>
              </a:ext>
            </a:extLst>
          </p:cNvPr>
          <p:cNvSpPr>
            <a:spLocks noGrp="1"/>
          </p:cNvSpPr>
          <p:nvPr>
            <p:ph type="pic" sz="quarter" idx="12" hasCustomPrompt="1"/>
          </p:nvPr>
        </p:nvSpPr>
        <p:spPr>
          <a:xfrm>
            <a:off x="3897495" y="3632623"/>
            <a:ext cx="1896213" cy="1896213"/>
          </a:xfrm>
          <a:custGeom>
            <a:avLst/>
            <a:gdLst>
              <a:gd name="connsiteX0" fmla="*/ 948107 w 1896213"/>
              <a:gd name="connsiteY0" fmla="*/ 0 h 1896213"/>
              <a:gd name="connsiteX1" fmla="*/ 1123226 w 1896213"/>
              <a:gd name="connsiteY1" fmla="*/ 72536 h 1896213"/>
              <a:gd name="connsiteX2" fmla="*/ 1823677 w 1896213"/>
              <a:gd name="connsiteY2" fmla="*/ 772988 h 1896213"/>
              <a:gd name="connsiteX3" fmla="*/ 1823677 w 1896213"/>
              <a:gd name="connsiteY3" fmla="*/ 1123225 h 1896213"/>
              <a:gd name="connsiteX4" fmla="*/ 1123226 w 1896213"/>
              <a:gd name="connsiteY4" fmla="*/ 1823676 h 1896213"/>
              <a:gd name="connsiteX5" fmla="*/ 772989 w 1896213"/>
              <a:gd name="connsiteY5" fmla="*/ 1823676 h 1896213"/>
              <a:gd name="connsiteX6" fmla="*/ 72537 w 1896213"/>
              <a:gd name="connsiteY6" fmla="*/ 1123225 h 1896213"/>
              <a:gd name="connsiteX7" fmla="*/ 72537 w 1896213"/>
              <a:gd name="connsiteY7" fmla="*/ 772988 h 1896213"/>
              <a:gd name="connsiteX8" fmla="*/ 772989 w 1896213"/>
              <a:gd name="connsiteY8" fmla="*/ 72536 h 1896213"/>
              <a:gd name="connsiteX9" fmla="*/ 948107 w 1896213"/>
              <a:gd name="connsiteY9" fmla="*/ 0 h 189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96213" h="1896213">
                <a:moveTo>
                  <a:pt x="948107" y="0"/>
                </a:moveTo>
                <a:cubicBezTo>
                  <a:pt x="1011488" y="0"/>
                  <a:pt x="1074868" y="24179"/>
                  <a:pt x="1123226" y="72536"/>
                </a:cubicBezTo>
                <a:lnTo>
                  <a:pt x="1823677" y="772988"/>
                </a:lnTo>
                <a:cubicBezTo>
                  <a:pt x="1920392" y="869703"/>
                  <a:pt x="1920392" y="1026510"/>
                  <a:pt x="1823677" y="1123225"/>
                </a:cubicBezTo>
                <a:lnTo>
                  <a:pt x="1123226" y="1823676"/>
                </a:lnTo>
                <a:cubicBezTo>
                  <a:pt x="1026511" y="1920392"/>
                  <a:pt x="869704" y="1920392"/>
                  <a:pt x="772989" y="1823676"/>
                </a:cubicBezTo>
                <a:lnTo>
                  <a:pt x="72537" y="1123225"/>
                </a:lnTo>
                <a:cubicBezTo>
                  <a:pt x="-24178" y="1026510"/>
                  <a:pt x="-24178" y="869703"/>
                  <a:pt x="72537" y="772988"/>
                </a:cubicBezTo>
                <a:lnTo>
                  <a:pt x="772989" y="72536"/>
                </a:lnTo>
                <a:cubicBezTo>
                  <a:pt x="821346" y="24179"/>
                  <a:pt x="884727" y="0"/>
                  <a:pt x="948107"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1229350627"/>
      </p:ext>
    </p:extLst>
  </p:cSld>
  <p:clrMapOvr>
    <a:masterClrMapping/>
  </p:clrMapOvr>
</p:sldLayout>
</file>

<file path=ppt/slideLayouts/slideLayout132.xml><?xml version="1.0" encoding="utf-8"?>
<p:sldLayout xmlns:a="http://schemas.openxmlformats.org/drawingml/2006/main" xmlns:r="http://schemas.openxmlformats.org/officeDocument/2006/relationships" xmlns:p="http://schemas.openxmlformats.org/presentationml/2006/main" preserve="1" userDrawn="1">
  <p:cSld name="نيـون - 15">
    <p:spTree>
      <p:nvGrpSpPr>
        <p:cNvPr id="1" name=""/>
        <p:cNvGrpSpPr/>
        <p:nvPr/>
      </p:nvGrpSpPr>
      <p:grpSpPr>
        <a:xfrm>
          <a:off x="0" y="0"/>
          <a:ext cx="0" cy="0"/>
          <a:chOff x="0" y="0"/>
          <a:chExt cx="0" cy="0"/>
        </a:xfrm>
      </p:grpSpPr>
      <p:sp>
        <p:nvSpPr>
          <p:cNvPr id="11" name="Picture Placeholder 10">
            <a:extLst>
              <a:ext uri="{FF2B5EF4-FFF2-40B4-BE49-F238E27FC236}">
                <a16:creationId xmlns="" xmlns:a16="http://schemas.microsoft.com/office/drawing/2014/main" id="{36775AE3-A445-4531-B8F9-8DF6CE954E6A}"/>
              </a:ext>
            </a:extLst>
          </p:cNvPr>
          <p:cNvSpPr>
            <a:spLocks noGrp="1"/>
          </p:cNvSpPr>
          <p:nvPr>
            <p:ph type="pic" sz="quarter" idx="11" hasCustomPrompt="1"/>
          </p:nvPr>
        </p:nvSpPr>
        <p:spPr>
          <a:xfrm>
            <a:off x="1" y="0"/>
            <a:ext cx="3831447" cy="6858000"/>
          </a:xfrm>
          <a:custGeom>
            <a:avLst/>
            <a:gdLst>
              <a:gd name="connsiteX0" fmla="*/ 0 w 3831447"/>
              <a:gd name="connsiteY0" fmla="*/ 0 h 6858000"/>
              <a:gd name="connsiteX1" fmla="*/ 904430 w 3831447"/>
              <a:gd name="connsiteY1" fmla="*/ 0 h 6858000"/>
              <a:gd name="connsiteX2" fmla="*/ 3476498 w 3831447"/>
              <a:gd name="connsiteY2" fmla="*/ 2572068 h 6858000"/>
              <a:gd name="connsiteX3" fmla="*/ 3476498 w 3831447"/>
              <a:gd name="connsiteY3" fmla="*/ 4285933 h 6858000"/>
              <a:gd name="connsiteX4" fmla="*/ 904430 w 3831447"/>
              <a:gd name="connsiteY4" fmla="*/ 6858000 h 6858000"/>
              <a:gd name="connsiteX5" fmla="*/ 0 w 3831447"/>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447" h="6858000">
                <a:moveTo>
                  <a:pt x="0" y="0"/>
                </a:moveTo>
                <a:lnTo>
                  <a:pt x="904430" y="0"/>
                </a:lnTo>
                <a:lnTo>
                  <a:pt x="3476498" y="2572068"/>
                </a:lnTo>
                <a:cubicBezTo>
                  <a:pt x="3949764" y="3045333"/>
                  <a:pt x="3949764" y="3812667"/>
                  <a:pt x="3476498" y="4285933"/>
                </a:cubicBezTo>
                <a:lnTo>
                  <a:pt x="904430" y="6858000"/>
                </a:lnTo>
                <a:lnTo>
                  <a:pt x="0" y="6858000"/>
                </a:lnTo>
                <a:close/>
              </a:path>
            </a:pathLst>
          </a:custGeom>
          <a:pattFill prst="pct80">
            <a:fgClr>
              <a:schemeClr val="accent2"/>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8" name="Picture Placeholder 7">
            <a:extLst>
              <a:ext uri="{FF2B5EF4-FFF2-40B4-BE49-F238E27FC236}">
                <a16:creationId xmlns="" xmlns:a16="http://schemas.microsoft.com/office/drawing/2014/main" id="{4F55BD30-2E7A-4312-B4EF-9675EEC5EA44}"/>
              </a:ext>
            </a:extLst>
          </p:cNvPr>
          <p:cNvSpPr>
            <a:spLocks noGrp="1"/>
          </p:cNvSpPr>
          <p:nvPr>
            <p:ph type="pic" sz="quarter" idx="10" hasCustomPrompt="1"/>
          </p:nvPr>
        </p:nvSpPr>
        <p:spPr>
          <a:xfrm>
            <a:off x="1304680" y="1288635"/>
            <a:ext cx="4545420" cy="4545420"/>
          </a:xfrm>
          <a:custGeom>
            <a:avLst/>
            <a:gdLst>
              <a:gd name="connsiteX0" fmla="*/ 2272709 w 4545420"/>
              <a:gd name="connsiteY0" fmla="*/ 0 h 4545420"/>
              <a:gd name="connsiteX1" fmla="*/ 2692485 w 4545420"/>
              <a:gd name="connsiteY1" fmla="*/ 173877 h 4545420"/>
              <a:gd name="connsiteX2" fmla="*/ 4371543 w 4545420"/>
              <a:gd name="connsiteY2" fmla="*/ 1852935 h 4545420"/>
              <a:gd name="connsiteX3" fmla="*/ 4371543 w 4545420"/>
              <a:gd name="connsiteY3" fmla="*/ 2692488 h 4545420"/>
              <a:gd name="connsiteX4" fmla="*/ 2692488 w 4545420"/>
              <a:gd name="connsiteY4" fmla="*/ 4371543 h 4545420"/>
              <a:gd name="connsiteX5" fmla="*/ 1852935 w 4545420"/>
              <a:gd name="connsiteY5" fmla="*/ 4371543 h 4545420"/>
              <a:gd name="connsiteX6" fmla="*/ 173877 w 4545420"/>
              <a:gd name="connsiteY6" fmla="*/ 2692485 h 4545420"/>
              <a:gd name="connsiteX7" fmla="*/ 173877 w 4545420"/>
              <a:gd name="connsiteY7" fmla="*/ 1852932 h 4545420"/>
              <a:gd name="connsiteX8" fmla="*/ 1852932 w 4545420"/>
              <a:gd name="connsiteY8" fmla="*/ 173877 h 4545420"/>
              <a:gd name="connsiteX9" fmla="*/ 2272709 w 4545420"/>
              <a:gd name="connsiteY9" fmla="*/ 0 h 4545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45420" h="4545420">
                <a:moveTo>
                  <a:pt x="2272709" y="0"/>
                </a:moveTo>
                <a:cubicBezTo>
                  <a:pt x="2424638" y="0"/>
                  <a:pt x="2576567" y="57959"/>
                  <a:pt x="2692485" y="173877"/>
                </a:cubicBezTo>
                <a:lnTo>
                  <a:pt x="4371543" y="1852935"/>
                </a:lnTo>
                <a:cubicBezTo>
                  <a:pt x="4603379" y="2084771"/>
                  <a:pt x="4603379" y="2460652"/>
                  <a:pt x="4371543" y="2692488"/>
                </a:cubicBezTo>
                <a:lnTo>
                  <a:pt x="2692488" y="4371543"/>
                </a:lnTo>
                <a:cubicBezTo>
                  <a:pt x="2460652" y="4603379"/>
                  <a:pt x="2084771" y="4603379"/>
                  <a:pt x="1852935" y="4371543"/>
                </a:cubicBezTo>
                <a:lnTo>
                  <a:pt x="173877" y="2692485"/>
                </a:lnTo>
                <a:cubicBezTo>
                  <a:pt x="-57959" y="2460649"/>
                  <a:pt x="-57959" y="2084768"/>
                  <a:pt x="173877" y="1852932"/>
                </a:cubicBezTo>
                <a:lnTo>
                  <a:pt x="1852932" y="173877"/>
                </a:lnTo>
                <a:cubicBezTo>
                  <a:pt x="1968850" y="57959"/>
                  <a:pt x="2120779" y="0"/>
                  <a:pt x="2272709" y="0"/>
                </a:cubicBezTo>
                <a:close/>
              </a:path>
            </a:pathLst>
          </a:custGeom>
          <a:pattFill prst="pct80">
            <a:fgClr>
              <a:schemeClr val="accent1"/>
            </a:fgClr>
            <a:bgClr>
              <a:schemeClr val="bg1"/>
            </a:bgClr>
          </a:pattFill>
          <a:effectLst>
            <a:outerShdw blurRad="457200" sx="102000" sy="102000" algn="ctr" rotWithShape="0">
              <a:prstClr val="black">
                <a:alpha val="29000"/>
              </a:prstClr>
            </a:outerShdw>
          </a:effectLst>
        </p:spPr>
        <p:txBody>
          <a:bodyPr wrap="square" anchor="ctr">
            <a:noAutofit/>
          </a:bodyPr>
          <a:lstStyle>
            <a:lvl1pPr marL="0" indent="0" algn="ctr">
              <a:buNone/>
              <a:defRPr sz="1600" b="0">
                <a:solidFill>
                  <a:schemeClr val="bg2"/>
                </a:solidFill>
                <a:latin typeface="Expo Arabic Light" panose="00000400000000000000" pitchFamily="2" charset="-78"/>
                <a:cs typeface="Expo Arabic Light" panose="00000400000000000000" pitchFamily="2" charset="-78"/>
              </a:defRPr>
            </a:lvl1pPr>
          </a:lstStyle>
          <a:p>
            <a:r>
              <a:rPr lang="ar-SA" dirty="0"/>
              <a:t>  </a:t>
            </a:r>
            <a:endParaRPr lang="en-US" dirty="0"/>
          </a:p>
        </p:txBody>
      </p:sp>
    </p:spTree>
    <p:extLst>
      <p:ext uri="{BB962C8B-B14F-4D97-AF65-F5344CB8AC3E}">
        <p14:creationId xmlns:p14="http://schemas.microsoft.com/office/powerpoint/2010/main" val="724958427"/>
      </p:ext>
    </p:extLst>
  </p:cSld>
  <p:clrMapOvr>
    <a:masterClrMapping/>
  </p:clrMapOvr>
</p:sldLayout>
</file>

<file path=ppt/slideLayouts/slideLayout133.xml><?xml version="1.0" encoding="utf-8"?>
<p:sldLayout xmlns:a="http://schemas.openxmlformats.org/drawingml/2006/main" xmlns:r="http://schemas.openxmlformats.org/officeDocument/2006/relationships" xmlns:p="http://schemas.openxmlformats.org/presentationml/2006/main" preserve="1" userDrawn="1">
  <p:cSld name="نيـون - 14">
    <p:spTree>
      <p:nvGrpSpPr>
        <p:cNvPr id="1" name=""/>
        <p:cNvGrpSpPr/>
        <p:nvPr/>
      </p:nvGrpSpPr>
      <p:grpSpPr>
        <a:xfrm>
          <a:off x="0" y="0"/>
          <a:ext cx="0" cy="0"/>
          <a:chOff x="0" y="0"/>
          <a:chExt cx="0" cy="0"/>
        </a:xfrm>
      </p:grpSpPr>
      <p:sp>
        <p:nvSpPr>
          <p:cNvPr id="11" name="Picture Placeholder 10">
            <a:extLst>
              <a:ext uri="{FF2B5EF4-FFF2-40B4-BE49-F238E27FC236}">
                <a16:creationId xmlns="" xmlns:a16="http://schemas.microsoft.com/office/drawing/2014/main" id="{898D5B87-EEED-45CF-9D72-09ABC0C5CD5C}"/>
              </a:ext>
            </a:extLst>
          </p:cNvPr>
          <p:cNvSpPr>
            <a:spLocks noGrp="1"/>
          </p:cNvSpPr>
          <p:nvPr>
            <p:ph type="pic" sz="quarter" idx="10"/>
          </p:nvPr>
        </p:nvSpPr>
        <p:spPr>
          <a:xfrm>
            <a:off x="860925" y="2596173"/>
            <a:ext cx="2732991" cy="1999419"/>
          </a:xfrm>
          <a:custGeom>
            <a:avLst/>
            <a:gdLst>
              <a:gd name="connsiteX0" fmla="*/ 632953 w 2732991"/>
              <a:gd name="connsiteY0" fmla="*/ 1 h 1999419"/>
              <a:gd name="connsiteX1" fmla="*/ 804585 w 2732991"/>
              <a:gd name="connsiteY1" fmla="*/ 71085 h 1999419"/>
              <a:gd name="connsiteX2" fmla="*/ 1194881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1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3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3" y="1"/>
                </a:moveTo>
                <a:cubicBezTo>
                  <a:pt x="695066" y="-5"/>
                  <a:pt x="757185" y="23685"/>
                  <a:pt x="804585" y="71085"/>
                </a:cubicBezTo>
                <a:lnTo>
                  <a:pt x="1194881" y="461339"/>
                </a:lnTo>
                <a:cubicBezTo>
                  <a:pt x="1289681" y="556097"/>
                  <a:pt x="1443311" y="556097"/>
                  <a:pt x="1538112" y="461339"/>
                </a:cubicBezTo>
                <a:lnTo>
                  <a:pt x="1928365" y="71085"/>
                </a:lnTo>
                <a:cubicBezTo>
                  <a:pt x="2023123" y="-23673"/>
                  <a:pt x="2176795" y="-23715"/>
                  <a:pt x="2271596" y="71085"/>
                </a:cubicBezTo>
                <a:lnTo>
                  <a:pt x="2661891" y="461339"/>
                </a:lnTo>
                <a:cubicBezTo>
                  <a:pt x="2756691" y="556139"/>
                  <a:pt x="2756691" y="709812"/>
                  <a:pt x="2661891" y="804570"/>
                </a:cubicBezTo>
                <a:lnTo>
                  <a:pt x="1538112" y="1928351"/>
                </a:lnTo>
                <a:cubicBezTo>
                  <a:pt x="1443353" y="2023109"/>
                  <a:pt x="1289681" y="2023109"/>
                  <a:pt x="1194881" y="1928351"/>
                </a:cubicBezTo>
                <a:lnTo>
                  <a:pt x="71100" y="804570"/>
                </a:lnTo>
                <a:cubicBezTo>
                  <a:pt x="-23700" y="709770"/>
                  <a:pt x="-23700" y="556139"/>
                  <a:pt x="71100" y="461339"/>
                </a:cubicBezTo>
                <a:lnTo>
                  <a:pt x="461353" y="71085"/>
                </a:lnTo>
                <a:cubicBezTo>
                  <a:pt x="508733" y="23706"/>
                  <a:pt x="570841" y="6"/>
                  <a:pt x="632953" y="1"/>
                </a:cubicBezTo>
                <a:close/>
              </a:path>
            </a:pathLst>
          </a:custGeom>
          <a:pattFill prst="pct80">
            <a:fgClr>
              <a:schemeClr val="accent1"/>
            </a:fgClr>
            <a:bgClr>
              <a:schemeClr val="bg1"/>
            </a:bgClr>
          </a:pattFill>
        </p:spPr>
        <p:txBody>
          <a:bodyPr anchor="ctr"/>
          <a:lstStyle>
            <a:lvl1pPr algn="r" rtl="1">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endParaRPr lang="en-US" dirty="0"/>
          </a:p>
        </p:txBody>
      </p:sp>
      <p:sp>
        <p:nvSpPr>
          <p:cNvPr id="12" name="Picture Placeholder 11">
            <a:extLst>
              <a:ext uri="{FF2B5EF4-FFF2-40B4-BE49-F238E27FC236}">
                <a16:creationId xmlns="" xmlns:a16="http://schemas.microsoft.com/office/drawing/2014/main" id="{535119CF-4779-4A80-B836-80A5644F8205}"/>
              </a:ext>
            </a:extLst>
          </p:cNvPr>
          <p:cNvSpPr>
            <a:spLocks noGrp="1"/>
          </p:cNvSpPr>
          <p:nvPr>
            <p:ph type="pic" sz="quarter" idx="11" hasCustomPrompt="1"/>
          </p:nvPr>
        </p:nvSpPr>
        <p:spPr>
          <a:xfrm>
            <a:off x="4729505" y="2596173"/>
            <a:ext cx="2732991" cy="1999419"/>
          </a:xfrm>
          <a:custGeom>
            <a:avLst/>
            <a:gdLst>
              <a:gd name="connsiteX0" fmla="*/ 632954 w 2732991"/>
              <a:gd name="connsiteY0" fmla="*/ 1 h 1999419"/>
              <a:gd name="connsiteX1" fmla="*/ 804585 w 2732991"/>
              <a:gd name="connsiteY1" fmla="*/ 71085 h 1999419"/>
              <a:gd name="connsiteX2" fmla="*/ 1194881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1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4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4" y="1"/>
                </a:moveTo>
                <a:cubicBezTo>
                  <a:pt x="695067" y="-5"/>
                  <a:pt x="757185" y="23685"/>
                  <a:pt x="804585" y="71085"/>
                </a:cubicBezTo>
                <a:lnTo>
                  <a:pt x="1194881" y="461339"/>
                </a:lnTo>
                <a:cubicBezTo>
                  <a:pt x="1289681" y="556097"/>
                  <a:pt x="1443311" y="556097"/>
                  <a:pt x="1538112" y="461339"/>
                </a:cubicBezTo>
                <a:lnTo>
                  <a:pt x="1928365" y="71085"/>
                </a:lnTo>
                <a:cubicBezTo>
                  <a:pt x="2023123" y="-23673"/>
                  <a:pt x="2176795" y="-23715"/>
                  <a:pt x="2271596" y="71085"/>
                </a:cubicBezTo>
                <a:lnTo>
                  <a:pt x="2661891" y="461339"/>
                </a:lnTo>
                <a:cubicBezTo>
                  <a:pt x="2756692" y="556139"/>
                  <a:pt x="2756692" y="709812"/>
                  <a:pt x="2661891" y="804570"/>
                </a:cubicBezTo>
                <a:lnTo>
                  <a:pt x="1538112" y="1928351"/>
                </a:lnTo>
                <a:cubicBezTo>
                  <a:pt x="1443353" y="2023109"/>
                  <a:pt x="1289681" y="2023109"/>
                  <a:pt x="1194881" y="1928351"/>
                </a:cubicBezTo>
                <a:lnTo>
                  <a:pt x="71100" y="804570"/>
                </a:lnTo>
                <a:cubicBezTo>
                  <a:pt x="-23700" y="709770"/>
                  <a:pt x="-23700" y="556139"/>
                  <a:pt x="71100" y="461339"/>
                </a:cubicBezTo>
                <a:lnTo>
                  <a:pt x="461353" y="71085"/>
                </a:lnTo>
                <a:cubicBezTo>
                  <a:pt x="508733" y="23706"/>
                  <a:pt x="570841" y="6"/>
                  <a:pt x="632954" y="1"/>
                </a:cubicBezTo>
                <a:close/>
              </a:path>
            </a:pathLst>
          </a:custGeom>
          <a:pattFill prst="pct80">
            <a:fgClr>
              <a:schemeClr val="accent1"/>
            </a:fgClr>
            <a:bgClr>
              <a:schemeClr val="bg1"/>
            </a:bgClr>
          </a:pattFill>
        </p:spPr>
        <p:txBody>
          <a:bodyPr anchor="ctr"/>
          <a:lstStyle>
            <a:lvl1pPr algn="r" rtl="1">
              <a:defRPr lang="en-US" sz="1600" dirty="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3" name="Picture Placeholder 12">
            <a:extLst>
              <a:ext uri="{FF2B5EF4-FFF2-40B4-BE49-F238E27FC236}">
                <a16:creationId xmlns="" xmlns:a16="http://schemas.microsoft.com/office/drawing/2014/main" id="{8BC00A24-3796-46DD-B9A8-387C53EF2F34}"/>
              </a:ext>
            </a:extLst>
          </p:cNvPr>
          <p:cNvSpPr>
            <a:spLocks noGrp="1"/>
          </p:cNvSpPr>
          <p:nvPr>
            <p:ph type="pic" sz="quarter" idx="12" hasCustomPrompt="1"/>
          </p:nvPr>
        </p:nvSpPr>
        <p:spPr>
          <a:xfrm>
            <a:off x="8598085" y="2596173"/>
            <a:ext cx="2732991" cy="1999419"/>
          </a:xfrm>
          <a:custGeom>
            <a:avLst/>
            <a:gdLst>
              <a:gd name="connsiteX0" fmla="*/ 632953 w 2732991"/>
              <a:gd name="connsiteY0" fmla="*/ 1 h 1999419"/>
              <a:gd name="connsiteX1" fmla="*/ 804584 w 2732991"/>
              <a:gd name="connsiteY1" fmla="*/ 71085 h 1999419"/>
              <a:gd name="connsiteX2" fmla="*/ 1194880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0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3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3" y="1"/>
                </a:moveTo>
                <a:cubicBezTo>
                  <a:pt x="695066" y="-5"/>
                  <a:pt x="757184" y="23685"/>
                  <a:pt x="804584" y="71085"/>
                </a:cubicBezTo>
                <a:lnTo>
                  <a:pt x="1194880" y="461339"/>
                </a:lnTo>
                <a:cubicBezTo>
                  <a:pt x="1289680" y="556097"/>
                  <a:pt x="1443311" y="556097"/>
                  <a:pt x="1538112" y="461339"/>
                </a:cubicBezTo>
                <a:lnTo>
                  <a:pt x="1928365" y="71085"/>
                </a:lnTo>
                <a:cubicBezTo>
                  <a:pt x="2023123" y="-23673"/>
                  <a:pt x="2176795" y="-23715"/>
                  <a:pt x="2271596" y="71085"/>
                </a:cubicBezTo>
                <a:lnTo>
                  <a:pt x="2661891" y="461339"/>
                </a:lnTo>
                <a:cubicBezTo>
                  <a:pt x="2756691" y="556139"/>
                  <a:pt x="2756691" y="709812"/>
                  <a:pt x="2661891" y="804570"/>
                </a:cubicBezTo>
                <a:lnTo>
                  <a:pt x="1538112" y="1928351"/>
                </a:lnTo>
                <a:cubicBezTo>
                  <a:pt x="1443353" y="2023109"/>
                  <a:pt x="1289680" y="2023109"/>
                  <a:pt x="1194880" y="1928351"/>
                </a:cubicBezTo>
                <a:lnTo>
                  <a:pt x="71100" y="804570"/>
                </a:lnTo>
                <a:cubicBezTo>
                  <a:pt x="-23700" y="709770"/>
                  <a:pt x="-23700" y="556139"/>
                  <a:pt x="71100" y="461339"/>
                </a:cubicBezTo>
                <a:lnTo>
                  <a:pt x="461353" y="71085"/>
                </a:lnTo>
                <a:cubicBezTo>
                  <a:pt x="508733" y="23706"/>
                  <a:pt x="570840" y="6"/>
                  <a:pt x="632953" y="1"/>
                </a:cubicBezTo>
                <a:close/>
              </a:path>
            </a:pathLst>
          </a:custGeom>
          <a:pattFill prst="pct80">
            <a:fgClr>
              <a:schemeClr val="accent1"/>
            </a:fgClr>
            <a:bgClr>
              <a:schemeClr val="bg1"/>
            </a:bgClr>
          </a:pattFill>
        </p:spPr>
        <p:txBody>
          <a:bodyPr anchor="ctr"/>
          <a:lstStyle>
            <a:lvl1pPr algn="r" rtl="1">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en-US" dirty="0"/>
              <a:t>  </a:t>
            </a:r>
          </a:p>
        </p:txBody>
      </p:sp>
    </p:spTree>
    <p:extLst>
      <p:ext uri="{BB962C8B-B14F-4D97-AF65-F5344CB8AC3E}">
        <p14:creationId xmlns:p14="http://schemas.microsoft.com/office/powerpoint/2010/main" val="2057633569"/>
      </p:ext>
    </p:extLst>
  </p:cSld>
  <p:clrMapOvr>
    <a:masterClrMapping/>
  </p:clrMapOvr>
</p:sldLayout>
</file>

<file path=ppt/slideLayouts/slideLayout134.xml><?xml version="1.0" encoding="utf-8"?>
<p:sldLayout xmlns:a="http://schemas.openxmlformats.org/drawingml/2006/main" xmlns:r="http://schemas.openxmlformats.org/officeDocument/2006/relationships" xmlns:p="http://schemas.openxmlformats.org/presentationml/2006/main" preserve="1" userDrawn="1">
  <p:cSld name="نيـون - 13">
    <p:spTree>
      <p:nvGrpSpPr>
        <p:cNvPr id="1" name=""/>
        <p:cNvGrpSpPr/>
        <p:nvPr/>
      </p:nvGrpSpPr>
      <p:grpSpPr>
        <a:xfrm>
          <a:off x="0" y="0"/>
          <a:ext cx="0" cy="0"/>
          <a:chOff x="0" y="0"/>
          <a:chExt cx="0" cy="0"/>
        </a:xfrm>
      </p:grpSpPr>
      <p:sp>
        <p:nvSpPr>
          <p:cNvPr id="30" name="Picture Placeholder 29">
            <a:extLst>
              <a:ext uri="{FF2B5EF4-FFF2-40B4-BE49-F238E27FC236}">
                <a16:creationId xmlns="" xmlns:a16="http://schemas.microsoft.com/office/drawing/2014/main" id="{CB469525-3FB1-49BD-9925-3749100F8B7E}"/>
              </a:ext>
            </a:extLst>
          </p:cNvPr>
          <p:cNvSpPr>
            <a:spLocks noGrp="1"/>
          </p:cNvSpPr>
          <p:nvPr>
            <p:ph type="pic" sz="quarter" idx="15" hasCustomPrompt="1"/>
          </p:nvPr>
        </p:nvSpPr>
        <p:spPr>
          <a:xfrm>
            <a:off x="6346038" y="-215080"/>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2" name="Picture Placeholder 31">
            <a:extLst>
              <a:ext uri="{FF2B5EF4-FFF2-40B4-BE49-F238E27FC236}">
                <a16:creationId xmlns="" xmlns:a16="http://schemas.microsoft.com/office/drawing/2014/main" id="{9E2B7411-50ED-4A0D-BCD9-CEBFEF8B4816}"/>
              </a:ext>
            </a:extLst>
          </p:cNvPr>
          <p:cNvSpPr>
            <a:spLocks noGrp="1"/>
          </p:cNvSpPr>
          <p:nvPr>
            <p:ph type="pic" sz="quarter" idx="16" hasCustomPrompt="1"/>
          </p:nvPr>
        </p:nvSpPr>
        <p:spPr>
          <a:xfrm>
            <a:off x="8371086" y="1809968"/>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5" name="Picture Placeholder 24">
            <a:extLst>
              <a:ext uri="{FF2B5EF4-FFF2-40B4-BE49-F238E27FC236}">
                <a16:creationId xmlns="" xmlns:a16="http://schemas.microsoft.com/office/drawing/2014/main" id="{C48052FB-99B6-43F3-B88B-90A80252AE13}"/>
              </a:ext>
            </a:extLst>
          </p:cNvPr>
          <p:cNvSpPr>
            <a:spLocks noGrp="1"/>
          </p:cNvSpPr>
          <p:nvPr>
            <p:ph type="pic" sz="quarter" idx="10" hasCustomPrompt="1"/>
          </p:nvPr>
        </p:nvSpPr>
        <p:spPr>
          <a:xfrm>
            <a:off x="10344497" y="-163443"/>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6" name="Picture Placeholder 25">
            <a:extLst>
              <a:ext uri="{FF2B5EF4-FFF2-40B4-BE49-F238E27FC236}">
                <a16:creationId xmlns="" xmlns:a16="http://schemas.microsoft.com/office/drawing/2014/main" id="{B73F6A6D-46F0-4F91-9C44-EBCD854289C3}"/>
              </a:ext>
            </a:extLst>
          </p:cNvPr>
          <p:cNvSpPr>
            <a:spLocks noGrp="1"/>
          </p:cNvSpPr>
          <p:nvPr>
            <p:ph type="pic" sz="quarter" idx="11" hasCustomPrompt="1"/>
          </p:nvPr>
        </p:nvSpPr>
        <p:spPr>
          <a:xfrm>
            <a:off x="8319449" y="-2188491"/>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7" name="Picture Placeholder 26">
            <a:extLst>
              <a:ext uri="{FF2B5EF4-FFF2-40B4-BE49-F238E27FC236}">
                <a16:creationId xmlns="" xmlns:a16="http://schemas.microsoft.com/office/drawing/2014/main" id="{0E025738-45D4-4AEE-8628-9C740C6B0B05}"/>
              </a:ext>
            </a:extLst>
          </p:cNvPr>
          <p:cNvSpPr>
            <a:spLocks noGrp="1"/>
          </p:cNvSpPr>
          <p:nvPr>
            <p:ph type="pic" sz="quarter" idx="12" hasCustomPrompt="1"/>
          </p:nvPr>
        </p:nvSpPr>
        <p:spPr>
          <a:xfrm>
            <a:off x="4320990" y="-2240128"/>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8" name="Picture Placeholder 27">
            <a:extLst>
              <a:ext uri="{FF2B5EF4-FFF2-40B4-BE49-F238E27FC236}">
                <a16:creationId xmlns="" xmlns:a16="http://schemas.microsoft.com/office/drawing/2014/main" id="{A2EC17AB-CE7B-498F-AB79-B09BB2FDBA30}"/>
              </a:ext>
            </a:extLst>
          </p:cNvPr>
          <p:cNvSpPr>
            <a:spLocks noGrp="1"/>
          </p:cNvSpPr>
          <p:nvPr>
            <p:ph type="pic" sz="quarter" idx="13" hasCustomPrompt="1"/>
          </p:nvPr>
        </p:nvSpPr>
        <p:spPr>
          <a:xfrm>
            <a:off x="2347579" y="-266717"/>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9" name="Picture Placeholder 28">
            <a:extLst>
              <a:ext uri="{FF2B5EF4-FFF2-40B4-BE49-F238E27FC236}">
                <a16:creationId xmlns="" xmlns:a16="http://schemas.microsoft.com/office/drawing/2014/main" id="{4E04BA10-396B-4CA2-9296-3EDCC8F02763}"/>
              </a:ext>
            </a:extLst>
          </p:cNvPr>
          <p:cNvSpPr>
            <a:spLocks noGrp="1"/>
          </p:cNvSpPr>
          <p:nvPr>
            <p:ph type="pic" sz="quarter" idx="14" hasCustomPrompt="1"/>
          </p:nvPr>
        </p:nvSpPr>
        <p:spPr>
          <a:xfrm>
            <a:off x="4372627" y="1758331"/>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3" name="Picture Placeholder 32">
            <a:extLst>
              <a:ext uri="{FF2B5EF4-FFF2-40B4-BE49-F238E27FC236}">
                <a16:creationId xmlns="" xmlns:a16="http://schemas.microsoft.com/office/drawing/2014/main" id="{D34FB278-67BC-471E-9B85-0AB7A70D2487}"/>
              </a:ext>
            </a:extLst>
          </p:cNvPr>
          <p:cNvSpPr>
            <a:spLocks noGrp="1"/>
          </p:cNvSpPr>
          <p:nvPr>
            <p:ph type="pic" sz="quarter" idx="17" hasCustomPrompt="1"/>
          </p:nvPr>
        </p:nvSpPr>
        <p:spPr>
          <a:xfrm>
            <a:off x="10396134" y="3835016"/>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1" name="Picture Placeholder 30">
            <a:extLst>
              <a:ext uri="{FF2B5EF4-FFF2-40B4-BE49-F238E27FC236}">
                <a16:creationId xmlns="" xmlns:a16="http://schemas.microsoft.com/office/drawing/2014/main" id="{9B882416-B0C0-4BC1-B27C-00D7B93B6F9F}"/>
              </a:ext>
            </a:extLst>
          </p:cNvPr>
          <p:cNvSpPr>
            <a:spLocks noGrp="1"/>
          </p:cNvSpPr>
          <p:nvPr>
            <p:ph type="pic" sz="quarter" idx="18" hasCustomPrompt="1"/>
          </p:nvPr>
        </p:nvSpPr>
        <p:spPr>
          <a:xfrm>
            <a:off x="6397675" y="3783379"/>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4" name="Picture Placeholder 33">
            <a:extLst>
              <a:ext uri="{FF2B5EF4-FFF2-40B4-BE49-F238E27FC236}">
                <a16:creationId xmlns="" xmlns:a16="http://schemas.microsoft.com/office/drawing/2014/main" id="{AB0049FC-330D-4905-8CB1-0013DB00C5CA}"/>
              </a:ext>
            </a:extLst>
          </p:cNvPr>
          <p:cNvSpPr>
            <a:spLocks noGrp="1"/>
          </p:cNvSpPr>
          <p:nvPr>
            <p:ph type="pic" sz="quarter" idx="19" hasCustomPrompt="1"/>
          </p:nvPr>
        </p:nvSpPr>
        <p:spPr>
          <a:xfrm>
            <a:off x="8422723" y="5808427"/>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1584026214"/>
      </p:ext>
    </p:extLst>
  </p:cSld>
  <p:clrMapOvr>
    <a:masterClrMapping/>
  </p:clrMapOvr>
</p:sldLayout>
</file>

<file path=ppt/slideLayouts/slideLayout135.xml><?xml version="1.0" encoding="utf-8"?>
<p:sldLayout xmlns:a="http://schemas.openxmlformats.org/drawingml/2006/main" xmlns:r="http://schemas.openxmlformats.org/officeDocument/2006/relationships" xmlns:p="http://schemas.openxmlformats.org/presentationml/2006/main" preserve="1" userDrawn="1">
  <p:cSld name="نيـون - 12">
    <p:spTree>
      <p:nvGrpSpPr>
        <p:cNvPr id="1" name=""/>
        <p:cNvGrpSpPr/>
        <p:nvPr/>
      </p:nvGrpSpPr>
      <p:grpSpPr>
        <a:xfrm>
          <a:off x="0" y="0"/>
          <a:ext cx="0" cy="0"/>
          <a:chOff x="0" y="0"/>
          <a:chExt cx="0" cy="0"/>
        </a:xfrm>
      </p:grpSpPr>
      <p:sp>
        <p:nvSpPr>
          <p:cNvPr id="11" name="عنصر نائب للصورة 10">
            <a:extLst>
              <a:ext uri="{FF2B5EF4-FFF2-40B4-BE49-F238E27FC236}">
                <a16:creationId xmlns="" xmlns:a16="http://schemas.microsoft.com/office/drawing/2014/main" id="{D61B4673-FA7A-4FEE-BE1F-7AD2AFADF4CD}"/>
              </a:ext>
            </a:extLst>
          </p:cNvPr>
          <p:cNvSpPr>
            <a:spLocks noGrp="1"/>
          </p:cNvSpPr>
          <p:nvPr>
            <p:ph type="pic" sz="quarter" idx="13" hasCustomPrompt="1"/>
          </p:nvPr>
        </p:nvSpPr>
        <p:spPr>
          <a:xfrm>
            <a:off x="0" y="0"/>
            <a:ext cx="4300062" cy="6576314"/>
          </a:xfrm>
          <a:custGeom>
            <a:avLst/>
            <a:gdLst>
              <a:gd name="connsiteX0" fmla="*/ 0 w 4300062"/>
              <a:gd name="connsiteY0" fmla="*/ 0 h 6576314"/>
              <a:gd name="connsiteX1" fmla="*/ 3403346 w 4300062"/>
              <a:gd name="connsiteY1" fmla="*/ 0 h 6576314"/>
              <a:gd name="connsiteX2" fmla="*/ 3812287 w 4300062"/>
              <a:gd name="connsiteY2" fmla="*/ 408940 h 6576314"/>
              <a:gd name="connsiteX3" fmla="*/ 3812287 w 4300062"/>
              <a:gd name="connsiteY3" fmla="*/ 2764028 h 6576314"/>
              <a:gd name="connsiteX4" fmla="*/ 0 w 4300062"/>
              <a:gd name="connsiteY4" fmla="*/ 6576314 h 6576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0062" h="6576314">
                <a:moveTo>
                  <a:pt x="0" y="0"/>
                </a:moveTo>
                <a:lnTo>
                  <a:pt x="3403346" y="0"/>
                </a:lnTo>
                <a:lnTo>
                  <a:pt x="3812287" y="408940"/>
                </a:lnTo>
                <a:cubicBezTo>
                  <a:pt x="4462654" y="1059244"/>
                  <a:pt x="4462654" y="2113661"/>
                  <a:pt x="3812287" y="2764028"/>
                </a:cubicBezTo>
                <a:lnTo>
                  <a:pt x="0" y="6576314"/>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
        <p:nvSpPr>
          <p:cNvPr id="8" name="عنصر نائب للصورة 7">
            <a:extLst>
              <a:ext uri="{FF2B5EF4-FFF2-40B4-BE49-F238E27FC236}">
                <a16:creationId xmlns="" xmlns:a16="http://schemas.microsoft.com/office/drawing/2014/main" id="{E7F022A0-FECF-4767-A059-86D2A2286F1B}"/>
              </a:ext>
            </a:extLst>
          </p:cNvPr>
          <p:cNvSpPr>
            <a:spLocks noGrp="1"/>
          </p:cNvSpPr>
          <p:nvPr>
            <p:ph type="pic" sz="quarter" idx="12" hasCustomPrompt="1"/>
          </p:nvPr>
        </p:nvSpPr>
        <p:spPr>
          <a:xfrm>
            <a:off x="3565411" y="0"/>
            <a:ext cx="8653051" cy="6858000"/>
          </a:xfrm>
          <a:custGeom>
            <a:avLst/>
            <a:gdLst>
              <a:gd name="connsiteX0" fmla="*/ 4581748 w 8653051"/>
              <a:gd name="connsiteY0" fmla="*/ 0 h 6858000"/>
              <a:gd name="connsiteX1" fmla="*/ 8653051 w 8653051"/>
              <a:gd name="connsiteY1" fmla="*/ 0 h 6858000"/>
              <a:gd name="connsiteX2" fmla="*/ 8653051 w 8653051"/>
              <a:gd name="connsiteY2" fmla="*/ 6858000 h 6858000"/>
              <a:gd name="connsiteX3" fmla="*/ 896716 w 8653051"/>
              <a:gd name="connsiteY3" fmla="*/ 6858000 h 6858000"/>
              <a:gd name="connsiteX4" fmla="*/ 487776 w 8653051"/>
              <a:gd name="connsiteY4" fmla="*/ 6449060 h 6858000"/>
              <a:gd name="connsiteX5" fmla="*/ 487776 w 8653051"/>
              <a:gd name="connsiteY5" fmla="*/ 40939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53051" h="6858000">
                <a:moveTo>
                  <a:pt x="4581748" y="0"/>
                </a:moveTo>
                <a:lnTo>
                  <a:pt x="8653051" y="0"/>
                </a:lnTo>
                <a:lnTo>
                  <a:pt x="8653051" y="6858000"/>
                </a:lnTo>
                <a:lnTo>
                  <a:pt x="896716" y="6858000"/>
                </a:lnTo>
                <a:lnTo>
                  <a:pt x="487776" y="6449060"/>
                </a:lnTo>
                <a:cubicBezTo>
                  <a:pt x="-162591" y="5798693"/>
                  <a:pt x="-162591" y="4744339"/>
                  <a:pt x="487776" y="4093972"/>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3322317630"/>
      </p:ext>
    </p:extLst>
  </p:cSld>
  <p:clrMapOvr>
    <a:masterClrMapping/>
  </p:clrMapOvr>
</p:sldLayout>
</file>

<file path=ppt/slideLayouts/slideLayout136.xml><?xml version="1.0" encoding="utf-8"?>
<p:sldLayout xmlns:a="http://schemas.openxmlformats.org/drawingml/2006/main" xmlns:r="http://schemas.openxmlformats.org/officeDocument/2006/relationships" xmlns:p="http://schemas.openxmlformats.org/presentationml/2006/main" preserve="1" userDrawn="1">
  <p:cSld name="نيـون - 11">
    <p:spTree>
      <p:nvGrpSpPr>
        <p:cNvPr id="1" name=""/>
        <p:cNvGrpSpPr/>
        <p:nvPr/>
      </p:nvGrpSpPr>
      <p:grpSpPr>
        <a:xfrm>
          <a:off x="0" y="0"/>
          <a:ext cx="0" cy="0"/>
          <a:chOff x="0" y="0"/>
          <a:chExt cx="0" cy="0"/>
        </a:xfrm>
      </p:grpSpPr>
      <p:sp>
        <p:nvSpPr>
          <p:cNvPr id="10" name="Picture Placeholder 9">
            <a:extLst>
              <a:ext uri="{FF2B5EF4-FFF2-40B4-BE49-F238E27FC236}">
                <a16:creationId xmlns="" xmlns:a16="http://schemas.microsoft.com/office/drawing/2014/main" id="{FEE91B71-1B67-49AA-AD02-0815114F77F4}"/>
              </a:ext>
            </a:extLst>
          </p:cNvPr>
          <p:cNvSpPr>
            <a:spLocks noGrp="1"/>
          </p:cNvSpPr>
          <p:nvPr>
            <p:ph type="pic" sz="quarter" idx="10" hasCustomPrompt="1"/>
          </p:nvPr>
        </p:nvSpPr>
        <p:spPr>
          <a:xfrm>
            <a:off x="0" y="3429001"/>
            <a:ext cx="12192000" cy="3425825"/>
          </a:xfrm>
          <a:custGeom>
            <a:avLst/>
            <a:gdLst>
              <a:gd name="connsiteX0" fmla="*/ 4431856 w 12192000"/>
              <a:gd name="connsiteY0" fmla="*/ 0 h 3425825"/>
              <a:gd name="connsiteX1" fmla="*/ 7760144 w 12192000"/>
              <a:gd name="connsiteY1" fmla="*/ 0 h 3425825"/>
              <a:gd name="connsiteX2" fmla="*/ 9477566 w 12192000"/>
              <a:gd name="connsiteY2" fmla="*/ 711391 h 3425825"/>
              <a:gd name="connsiteX3" fmla="*/ 12192000 w 12192000"/>
              <a:gd name="connsiteY3" fmla="*/ 3425825 h 3425825"/>
              <a:gd name="connsiteX4" fmla="*/ 0 w 12192000"/>
              <a:gd name="connsiteY4" fmla="*/ 3425825 h 3425825"/>
              <a:gd name="connsiteX5" fmla="*/ 2714435 w 12192000"/>
              <a:gd name="connsiteY5" fmla="*/ 711391 h 3425825"/>
              <a:gd name="connsiteX6" fmla="*/ 4431856 w 12192000"/>
              <a:gd name="connsiteY6" fmla="*/ 0 h 342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425825">
                <a:moveTo>
                  <a:pt x="4431856" y="0"/>
                </a:moveTo>
                <a:lnTo>
                  <a:pt x="7760144" y="0"/>
                </a:lnTo>
                <a:cubicBezTo>
                  <a:pt x="8404289" y="0"/>
                  <a:pt x="9022080" y="255905"/>
                  <a:pt x="9477566" y="711391"/>
                </a:cubicBezTo>
                <a:lnTo>
                  <a:pt x="12192000" y="3425825"/>
                </a:lnTo>
                <a:lnTo>
                  <a:pt x="0" y="3425825"/>
                </a:lnTo>
                <a:lnTo>
                  <a:pt x="2714435" y="711391"/>
                </a:lnTo>
                <a:cubicBezTo>
                  <a:pt x="3169920" y="255905"/>
                  <a:pt x="3787712" y="0"/>
                  <a:pt x="44318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1585993368"/>
      </p:ext>
    </p:extLst>
  </p:cSld>
  <p:clrMapOvr>
    <a:masterClrMapping/>
  </p:clrMapOvr>
</p:sldLayout>
</file>

<file path=ppt/slideLayouts/slideLayout137.xml><?xml version="1.0" encoding="utf-8"?>
<p:sldLayout xmlns:a="http://schemas.openxmlformats.org/drawingml/2006/main" xmlns:r="http://schemas.openxmlformats.org/officeDocument/2006/relationships" xmlns:p="http://schemas.openxmlformats.org/presentationml/2006/main" preserve="1" userDrawn="1">
  <p:cSld name="نيـون - 10">
    <p:spTree>
      <p:nvGrpSpPr>
        <p:cNvPr id="1" name=""/>
        <p:cNvGrpSpPr/>
        <p:nvPr/>
      </p:nvGrpSpPr>
      <p:grpSpPr>
        <a:xfrm>
          <a:off x="0" y="0"/>
          <a:ext cx="0" cy="0"/>
          <a:chOff x="0" y="0"/>
          <a:chExt cx="0" cy="0"/>
        </a:xfrm>
      </p:grpSpPr>
      <p:sp>
        <p:nvSpPr>
          <p:cNvPr id="6" name="عنصر نائب للصورة 5">
            <a:extLst>
              <a:ext uri="{FF2B5EF4-FFF2-40B4-BE49-F238E27FC236}">
                <a16:creationId xmlns="" xmlns:a16="http://schemas.microsoft.com/office/drawing/2014/main" id="{769707E4-183F-4A86-98AD-26AB8BB81A53}"/>
              </a:ext>
            </a:extLst>
          </p:cNvPr>
          <p:cNvSpPr>
            <a:spLocks noGrp="1"/>
          </p:cNvSpPr>
          <p:nvPr>
            <p:ph type="pic" sz="quarter" idx="11" hasCustomPrompt="1"/>
          </p:nvPr>
        </p:nvSpPr>
        <p:spPr>
          <a:xfrm>
            <a:off x="0" y="0"/>
            <a:ext cx="5945378" cy="6858000"/>
          </a:xfrm>
          <a:custGeom>
            <a:avLst/>
            <a:gdLst>
              <a:gd name="connsiteX0" fmla="*/ 0 w 5945378"/>
              <a:gd name="connsiteY0" fmla="*/ 0 h 6858000"/>
              <a:gd name="connsiteX1" fmla="*/ 3206877 w 5945378"/>
              <a:gd name="connsiteY1" fmla="*/ 0 h 6858000"/>
              <a:gd name="connsiteX2" fmla="*/ 1763268 w 5945378"/>
              <a:gd name="connsiteY2" fmla="*/ 1443609 h 6858000"/>
              <a:gd name="connsiteX3" fmla="*/ 1763268 w 5945378"/>
              <a:gd name="connsiteY3" fmla="*/ 2675890 h 6858000"/>
              <a:gd name="connsiteX4" fmla="*/ 5945378 w 5945378"/>
              <a:gd name="connsiteY4" fmla="*/ 6858000 h 6858000"/>
              <a:gd name="connsiteX5" fmla="*/ 0 w 5945378"/>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45378" h="6858000">
                <a:moveTo>
                  <a:pt x="0" y="0"/>
                </a:moveTo>
                <a:lnTo>
                  <a:pt x="3206877" y="0"/>
                </a:lnTo>
                <a:lnTo>
                  <a:pt x="1763268" y="1443609"/>
                </a:lnTo>
                <a:cubicBezTo>
                  <a:pt x="1422971" y="1783906"/>
                  <a:pt x="1422971" y="2335594"/>
                  <a:pt x="1763268" y="2675890"/>
                </a:cubicBezTo>
                <a:lnTo>
                  <a:pt x="5945378" y="6858000"/>
                </a:lnTo>
                <a:lnTo>
                  <a:pt x="0" y="6858000"/>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2506824932"/>
      </p:ext>
    </p:extLst>
  </p:cSld>
  <p:clrMapOvr>
    <a:masterClrMapping/>
  </p:clrMapOvr>
</p:sldLayout>
</file>

<file path=ppt/slideLayouts/slideLayout138.xml><?xml version="1.0" encoding="utf-8"?>
<p:sldLayout xmlns:a="http://schemas.openxmlformats.org/drawingml/2006/main" xmlns:r="http://schemas.openxmlformats.org/officeDocument/2006/relationships" xmlns:p="http://schemas.openxmlformats.org/presentationml/2006/main" preserve="1" userDrawn="1">
  <p:cSld name="نيـون - 9">
    <p:spTree>
      <p:nvGrpSpPr>
        <p:cNvPr id="1" name=""/>
        <p:cNvGrpSpPr/>
        <p:nvPr/>
      </p:nvGrpSpPr>
      <p:grpSpPr>
        <a:xfrm>
          <a:off x="0" y="0"/>
          <a:ext cx="0" cy="0"/>
          <a:chOff x="0" y="0"/>
          <a:chExt cx="0" cy="0"/>
        </a:xfrm>
      </p:grpSpPr>
      <p:sp>
        <p:nvSpPr>
          <p:cNvPr id="6" name="عنصر نائب للصورة 5">
            <a:extLst>
              <a:ext uri="{FF2B5EF4-FFF2-40B4-BE49-F238E27FC236}">
                <a16:creationId xmlns="" xmlns:a16="http://schemas.microsoft.com/office/drawing/2014/main" id="{6459FA84-0DEF-4C65-BB90-D11AFA1A9B33}"/>
              </a:ext>
            </a:extLst>
          </p:cNvPr>
          <p:cNvSpPr>
            <a:spLocks noGrp="1"/>
          </p:cNvSpPr>
          <p:nvPr>
            <p:ph type="pic" sz="quarter" idx="11" hasCustomPrompt="1"/>
          </p:nvPr>
        </p:nvSpPr>
        <p:spPr>
          <a:xfrm>
            <a:off x="5716046" y="2686171"/>
            <a:ext cx="6475953" cy="4171831"/>
          </a:xfrm>
          <a:custGeom>
            <a:avLst/>
            <a:gdLst>
              <a:gd name="connsiteX0" fmla="*/ 4847559 w 6475953"/>
              <a:gd name="connsiteY0" fmla="*/ 0 h 4171831"/>
              <a:gd name="connsiteX1" fmla="*/ 6001132 w 6475953"/>
              <a:gd name="connsiteY1" fmla="*/ 477845 h 4171831"/>
              <a:gd name="connsiteX2" fmla="*/ 6475953 w 6475953"/>
              <a:gd name="connsiteY2" fmla="*/ 952667 h 4171831"/>
              <a:gd name="connsiteX3" fmla="*/ 6475953 w 6475953"/>
              <a:gd name="connsiteY3" fmla="*/ 4171831 h 4171831"/>
              <a:gd name="connsiteX4" fmla="*/ 0 w 6475953"/>
              <a:gd name="connsiteY4" fmla="*/ 4171831 h 4171831"/>
              <a:gd name="connsiteX5" fmla="*/ 3693986 w 6475953"/>
              <a:gd name="connsiteY5" fmla="*/ 477845 h 4171831"/>
              <a:gd name="connsiteX6" fmla="*/ 4847559 w 6475953"/>
              <a:gd name="connsiteY6" fmla="*/ 0 h 4171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75953" h="4171831">
                <a:moveTo>
                  <a:pt x="4847559" y="0"/>
                </a:moveTo>
                <a:cubicBezTo>
                  <a:pt x="5265063" y="0"/>
                  <a:pt x="5682568" y="159282"/>
                  <a:pt x="6001132" y="477845"/>
                </a:cubicBezTo>
                <a:lnTo>
                  <a:pt x="6475953" y="952667"/>
                </a:lnTo>
                <a:lnTo>
                  <a:pt x="6475953" y="4171831"/>
                </a:lnTo>
                <a:lnTo>
                  <a:pt x="0" y="4171831"/>
                </a:lnTo>
                <a:lnTo>
                  <a:pt x="3693986" y="477845"/>
                </a:lnTo>
                <a:cubicBezTo>
                  <a:pt x="4012549" y="159282"/>
                  <a:pt x="4430054" y="0"/>
                  <a:pt x="4847559" y="0"/>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2802653899"/>
      </p:ext>
    </p:extLst>
  </p:cSld>
  <p:clrMapOvr>
    <a:masterClrMapping/>
  </p:clrMapOvr>
</p:sldLayout>
</file>

<file path=ppt/slideLayouts/slideLayout139.xml><?xml version="1.0" encoding="utf-8"?>
<p:sldLayout xmlns:a="http://schemas.openxmlformats.org/drawingml/2006/main" xmlns:r="http://schemas.openxmlformats.org/officeDocument/2006/relationships" xmlns:p="http://schemas.openxmlformats.org/presentationml/2006/main" preserve="1" userDrawn="1">
  <p:cSld name="نيـون - 8">
    <p:spTree>
      <p:nvGrpSpPr>
        <p:cNvPr id="1" name=""/>
        <p:cNvGrpSpPr/>
        <p:nvPr/>
      </p:nvGrpSpPr>
      <p:grpSpPr>
        <a:xfrm>
          <a:off x="0" y="0"/>
          <a:ext cx="0" cy="0"/>
          <a:chOff x="0" y="0"/>
          <a:chExt cx="0" cy="0"/>
        </a:xfrm>
      </p:grpSpPr>
      <p:sp>
        <p:nvSpPr>
          <p:cNvPr id="6" name="عنصر نائب للصورة 5">
            <a:extLst>
              <a:ext uri="{FF2B5EF4-FFF2-40B4-BE49-F238E27FC236}">
                <a16:creationId xmlns="" xmlns:a16="http://schemas.microsoft.com/office/drawing/2014/main" id="{7A3A13E2-1A15-4A14-8BF7-B358AE07108A}"/>
              </a:ext>
            </a:extLst>
          </p:cNvPr>
          <p:cNvSpPr>
            <a:spLocks noGrp="1"/>
          </p:cNvSpPr>
          <p:nvPr>
            <p:ph type="pic" sz="quarter" idx="11" hasCustomPrompt="1"/>
          </p:nvPr>
        </p:nvSpPr>
        <p:spPr>
          <a:xfrm>
            <a:off x="-1" y="0"/>
            <a:ext cx="9847961" cy="6858000"/>
          </a:xfrm>
          <a:custGeom>
            <a:avLst/>
            <a:gdLst>
              <a:gd name="connsiteX0" fmla="*/ 0 w 9847961"/>
              <a:gd name="connsiteY0" fmla="*/ 0 h 6858000"/>
              <a:gd name="connsiteX1" fmla="*/ 1592262 w 9847961"/>
              <a:gd name="connsiteY1" fmla="*/ 1592326 h 6858000"/>
              <a:gd name="connsiteX2" fmla="*/ 2267839 w 9847961"/>
              <a:gd name="connsiteY2" fmla="*/ 3223324 h 6858000"/>
              <a:gd name="connsiteX3" fmla="*/ 2267839 w 9847961"/>
              <a:gd name="connsiteY3" fmla="*/ 4003675 h 6858000"/>
              <a:gd name="connsiteX4" fmla="*/ 2854325 w 9847961"/>
              <a:gd name="connsiteY4" fmla="*/ 4590161 h 6858000"/>
              <a:gd name="connsiteX5" fmla="*/ 6624637 w 9847961"/>
              <a:gd name="connsiteY5" fmla="*/ 4590161 h 6858000"/>
              <a:gd name="connsiteX6" fmla="*/ 8255635 w 9847961"/>
              <a:gd name="connsiteY6" fmla="*/ 5265738 h 6858000"/>
              <a:gd name="connsiteX7" fmla="*/ 9847961 w 9847961"/>
              <a:gd name="connsiteY7" fmla="*/ 6858000 h 6858000"/>
              <a:gd name="connsiteX8" fmla="*/ 0 w 9847961"/>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47961" h="6858000">
                <a:moveTo>
                  <a:pt x="0" y="0"/>
                </a:moveTo>
                <a:lnTo>
                  <a:pt x="1592262" y="1592326"/>
                </a:lnTo>
                <a:cubicBezTo>
                  <a:pt x="2024824" y="2024888"/>
                  <a:pt x="2267839" y="2611565"/>
                  <a:pt x="2267839" y="3223324"/>
                </a:cubicBezTo>
                <a:lnTo>
                  <a:pt x="2267839" y="4003675"/>
                </a:lnTo>
                <a:cubicBezTo>
                  <a:pt x="2267839" y="4327589"/>
                  <a:pt x="2530411" y="4590161"/>
                  <a:pt x="2854325" y="4590161"/>
                </a:cubicBezTo>
                <a:lnTo>
                  <a:pt x="6624637" y="4590161"/>
                </a:lnTo>
                <a:cubicBezTo>
                  <a:pt x="7236396" y="4590161"/>
                  <a:pt x="7823073" y="4833176"/>
                  <a:pt x="8255635" y="5265738"/>
                </a:cubicBezTo>
                <a:lnTo>
                  <a:pt x="9847961" y="6858000"/>
                </a:lnTo>
                <a:lnTo>
                  <a:pt x="0" y="6858000"/>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372159849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نيـون - 11">
    <p:spTree>
      <p:nvGrpSpPr>
        <p:cNvPr id="1" name=""/>
        <p:cNvGrpSpPr/>
        <p:nvPr/>
      </p:nvGrpSpPr>
      <p:grpSpPr>
        <a:xfrm>
          <a:off x="0" y="0"/>
          <a:ext cx="0" cy="0"/>
          <a:chOff x="0" y="0"/>
          <a:chExt cx="0" cy="0"/>
        </a:xfrm>
      </p:grpSpPr>
      <p:sp>
        <p:nvSpPr>
          <p:cNvPr id="10" name="Picture Placeholder 9">
            <a:extLst>
              <a:ext uri="{FF2B5EF4-FFF2-40B4-BE49-F238E27FC236}">
                <a16:creationId xmlns="" xmlns:a16="http://schemas.microsoft.com/office/drawing/2014/main" id="{FEE91B71-1B67-49AA-AD02-0815114F77F4}"/>
              </a:ext>
            </a:extLst>
          </p:cNvPr>
          <p:cNvSpPr>
            <a:spLocks noGrp="1"/>
          </p:cNvSpPr>
          <p:nvPr>
            <p:ph type="pic" sz="quarter" idx="10" hasCustomPrompt="1"/>
          </p:nvPr>
        </p:nvSpPr>
        <p:spPr>
          <a:xfrm>
            <a:off x="0" y="3429001"/>
            <a:ext cx="12192000" cy="3425825"/>
          </a:xfrm>
          <a:custGeom>
            <a:avLst/>
            <a:gdLst>
              <a:gd name="connsiteX0" fmla="*/ 4431856 w 12192000"/>
              <a:gd name="connsiteY0" fmla="*/ 0 h 3425825"/>
              <a:gd name="connsiteX1" fmla="*/ 7760144 w 12192000"/>
              <a:gd name="connsiteY1" fmla="*/ 0 h 3425825"/>
              <a:gd name="connsiteX2" fmla="*/ 9477566 w 12192000"/>
              <a:gd name="connsiteY2" fmla="*/ 711391 h 3425825"/>
              <a:gd name="connsiteX3" fmla="*/ 12192000 w 12192000"/>
              <a:gd name="connsiteY3" fmla="*/ 3425825 h 3425825"/>
              <a:gd name="connsiteX4" fmla="*/ 0 w 12192000"/>
              <a:gd name="connsiteY4" fmla="*/ 3425825 h 3425825"/>
              <a:gd name="connsiteX5" fmla="*/ 2714435 w 12192000"/>
              <a:gd name="connsiteY5" fmla="*/ 711391 h 3425825"/>
              <a:gd name="connsiteX6" fmla="*/ 4431856 w 12192000"/>
              <a:gd name="connsiteY6" fmla="*/ 0 h 342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425825">
                <a:moveTo>
                  <a:pt x="4431856" y="0"/>
                </a:moveTo>
                <a:lnTo>
                  <a:pt x="7760144" y="0"/>
                </a:lnTo>
                <a:cubicBezTo>
                  <a:pt x="8404289" y="0"/>
                  <a:pt x="9022080" y="255905"/>
                  <a:pt x="9477566" y="711391"/>
                </a:cubicBezTo>
                <a:lnTo>
                  <a:pt x="12192000" y="3425825"/>
                </a:lnTo>
                <a:lnTo>
                  <a:pt x="0" y="3425825"/>
                </a:lnTo>
                <a:lnTo>
                  <a:pt x="2714435" y="711391"/>
                </a:lnTo>
                <a:cubicBezTo>
                  <a:pt x="3169920" y="255905"/>
                  <a:pt x="3787712" y="0"/>
                  <a:pt x="44318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3308043562"/>
      </p:ext>
    </p:extLst>
  </p:cSld>
  <p:clrMapOvr>
    <a:masterClrMapping/>
  </p:clrMapOvr>
</p:sldLayout>
</file>

<file path=ppt/slideLayouts/slideLayout140.xml><?xml version="1.0" encoding="utf-8"?>
<p:sldLayout xmlns:a="http://schemas.openxmlformats.org/drawingml/2006/main" xmlns:r="http://schemas.openxmlformats.org/officeDocument/2006/relationships" xmlns:p="http://schemas.openxmlformats.org/presentationml/2006/main" preserve="1" userDrawn="1">
  <p:cSld name="نيـون - 7">
    <p:spTree>
      <p:nvGrpSpPr>
        <p:cNvPr id="1" name=""/>
        <p:cNvGrpSpPr/>
        <p:nvPr/>
      </p:nvGrpSpPr>
      <p:grpSpPr>
        <a:xfrm>
          <a:off x="0" y="0"/>
          <a:ext cx="0" cy="0"/>
          <a:chOff x="0" y="0"/>
          <a:chExt cx="0" cy="0"/>
        </a:xfrm>
      </p:grpSpPr>
      <p:sp>
        <p:nvSpPr>
          <p:cNvPr id="12" name="عنصر نائب للصورة 11">
            <a:extLst>
              <a:ext uri="{FF2B5EF4-FFF2-40B4-BE49-F238E27FC236}">
                <a16:creationId xmlns="" xmlns:a16="http://schemas.microsoft.com/office/drawing/2014/main" id="{4006C147-B74E-436B-B25F-5186032995CE}"/>
              </a:ext>
            </a:extLst>
          </p:cNvPr>
          <p:cNvSpPr>
            <a:spLocks noGrp="1"/>
          </p:cNvSpPr>
          <p:nvPr>
            <p:ph type="pic" sz="quarter" idx="12" hasCustomPrompt="1"/>
          </p:nvPr>
        </p:nvSpPr>
        <p:spPr>
          <a:xfrm>
            <a:off x="5871408" y="3249710"/>
            <a:ext cx="6320592" cy="3608290"/>
          </a:xfrm>
          <a:custGeom>
            <a:avLst/>
            <a:gdLst>
              <a:gd name="connsiteX0" fmla="*/ 2670080 w 6320592"/>
              <a:gd name="connsiteY0" fmla="*/ 0 h 3608290"/>
              <a:gd name="connsiteX1" fmla="*/ 6320592 w 6320592"/>
              <a:gd name="connsiteY1" fmla="*/ 0 h 3608290"/>
              <a:gd name="connsiteX2" fmla="*/ 6320592 w 6320592"/>
              <a:gd name="connsiteY2" fmla="*/ 3608290 h 3608290"/>
              <a:gd name="connsiteX3" fmla="*/ 0 w 6320592"/>
              <a:gd name="connsiteY3" fmla="*/ 3608290 h 3608290"/>
              <a:gd name="connsiteX4" fmla="*/ 1606208 w 6320592"/>
              <a:gd name="connsiteY4" fmla="*/ 776843 h 3608290"/>
              <a:gd name="connsiteX5" fmla="*/ 2670080 w 6320592"/>
              <a:gd name="connsiteY5" fmla="*/ 0 h 3608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20592" h="3608290">
                <a:moveTo>
                  <a:pt x="2670080" y="0"/>
                </a:moveTo>
                <a:lnTo>
                  <a:pt x="6320592" y="0"/>
                </a:lnTo>
                <a:lnTo>
                  <a:pt x="6320592" y="3608290"/>
                </a:lnTo>
                <a:lnTo>
                  <a:pt x="0" y="3608290"/>
                </a:lnTo>
                <a:lnTo>
                  <a:pt x="1606208" y="776843"/>
                </a:lnTo>
                <a:cubicBezTo>
                  <a:pt x="1888379" y="279429"/>
                  <a:pt x="2271047" y="0"/>
                  <a:pt x="2670080" y="0"/>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
        <p:nvSpPr>
          <p:cNvPr id="11" name="عنصر نائب للصورة 10">
            <a:extLst>
              <a:ext uri="{FF2B5EF4-FFF2-40B4-BE49-F238E27FC236}">
                <a16:creationId xmlns="" xmlns:a16="http://schemas.microsoft.com/office/drawing/2014/main" id="{DF6FD7EA-EF89-4CA6-BF2F-1143084DABF8}"/>
              </a:ext>
            </a:extLst>
          </p:cNvPr>
          <p:cNvSpPr>
            <a:spLocks noGrp="1"/>
          </p:cNvSpPr>
          <p:nvPr>
            <p:ph type="pic" sz="quarter" idx="13" hasCustomPrompt="1"/>
          </p:nvPr>
        </p:nvSpPr>
        <p:spPr>
          <a:xfrm>
            <a:off x="0" y="0"/>
            <a:ext cx="6320591" cy="3608290"/>
          </a:xfrm>
          <a:custGeom>
            <a:avLst/>
            <a:gdLst>
              <a:gd name="connsiteX0" fmla="*/ 0 w 6320591"/>
              <a:gd name="connsiteY0" fmla="*/ 0 h 3608290"/>
              <a:gd name="connsiteX1" fmla="*/ 6320591 w 6320591"/>
              <a:gd name="connsiteY1" fmla="*/ 0 h 3608290"/>
              <a:gd name="connsiteX2" fmla="*/ 4714383 w 6320591"/>
              <a:gd name="connsiteY2" fmla="*/ 2831448 h 3608290"/>
              <a:gd name="connsiteX3" fmla="*/ 3650511 w 6320591"/>
              <a:gd name="connsiteY3" fmla="*/ 3608290 h 3608290"/>
              <a:gd name="connsiteX4" fmla="*/ 0 w 6320591"/>
              <a:gd name="connsiteY4" fmla="*/ 3608290 h 3608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0591" h="3608290">
                <a:moveTo>
                  <a:pt x="0" y="0"/>
                </a:moveTo>
                <a:lnTo>
                  <a:pt x="6320591" y="0"/>
                </a:lnTo>
                <a:lnTo>
                  <a:pt x="4714383" y="2831448"/>
                </a:lnTo>
                <a:cubicBezTo>
                  <a:pt x="4432212" y="3328861"/>
                  <a:pt x="4049544" y="3608290"/>
                  <a:pt x="3650511" y="3608290"/>
                </a:cubicBezTo>
                <a:lnTo>
                  <a:pt x="0" y="3608290"/>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2867836071"/>
      </p:ext>
    </p:extLst>
  </p:cSld>
  <p:clrMapOvr>
    <a:masterClrMapping/>
  </p:clrMapOvr>
</p:sldLayout>
</file>

<file path=ppt/slideLayouts/slideLayout141.xml><?xml version="1.0" encoding="utf-8"?>
<p:sldLayout xmlns:a="http://schemas.openxmlformats.org/drawingml/2006/main" xmlns:r="http://schemas.openxmlformats.org/officeDocument/2006/relationships" xmlns:p="http://schemas.openxmlformats.org/presentationml/2006/main" preserve="1" userDrawn="1">
  <p:cSld name="نيـون - 6">
    <p:spTree>
      <p:nvGrpSpPr>
        <p:cNvPr id="1" name=""/>
        <p:cNvGrpSpPr/>
        <p:nvPr/>
      </p:nvGrpSpPr>
      <p:grpSpPr>
        <a:xfrm>
          <a:off x="0" y="0"/>
          <a:ext cx="0" cy="0"/>
          <a:chOff x="0" y="0"/>
          <a:chExt cx="0" cy="0"/>
        </a:xfrm>
      </p:grpSpPr>
      <p:sp>
        <p:nvSpPr>
          <p:cNvPr id="9" name="Picture Placeholder 8">
            <a:extLst>
              <a:ext uri="{FF2B5EF4-FFF2-40B4-BE49-F238E27FC236}">
                <a16:creationId xmlns="" xmlns:a16="http://schemas.microsoft.com/office/drawing/2014/main" id="{C986949D-F14A-4F25-B0D0-DD3EF193AC58}"/>
              </a:ext>
            </a:extLst>
          </p:cNvPr>
          <p:cNvSpPr>
            <a:spLocks noGrp="1"/>
          </p:cNvSpPr>
          <p:nvPr>
            <p:ph type="pic" sz="quarter" idx="10" hasCustomPrompt="1"/>
          </p:nvPr>
        </p:nvSpPr>
        <p:spPr>
          <a:xfrm>
            <a:off x="-1" y="1430339"/>
            <a:ext cx="3714751" cy="5427662"/>
          </a:xfrm>
          <a:custGeom>
            <a:avLst/>
            <a:gdLst>
              <a:gd name="connsiteX0" fmla="*/ 0 w 3714751"/>
              <a:gd name="connsiteY0" fmla="*/ 0 h 5427662"/>
              <a:gd name="connsiteX1" fmla="*/ 2541705 w 3714751"/>
              <a:gd name="connsiteY1" fmla="*/ 1172082 h 5427662"/>
              <a:gd name="connsiteX2" fmla="*/ 3714751 w 3714751"/>
              <a:gd name="connsiteY2" fmla="*/ 3004632 h 5427662"/>
              <a:gd name="connsiteX3" fmla="*/ 3714751 w 3714751"/>
              <a:gd name="connsiteY3" fmla="*/ 5427662 h 5427662"/>
              <a:gd name="connsiteX4" fmla="*/ 0 w 3714751"/>
              <a:gd name="connsiteY4" fmla="*/ 5427662 h 542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751" h="5427662">
                <a:moveTo>
                  <a:pt x="0" y="0"/>
                </a:moveTo>
                <a:lnTo>
                  <a:pt x="2541705" y="1172082"/>
                </a:lnTo>
                <a:cubicBezTo>
                  <a:pt x="3256748" y="1501781"/>
                  <a:pt x="3714751" y="2217251"/>
                  <a:pt x="3714751" y="3004632"/>
                </a:cubicBezTo>
                <a:lnTo>
                  <a:pt x="3714751" y="5427662"/>
                </a:lnTo>
                <a:lnTo>
                  <a:pt x="0" y="5427662"/>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0" name="Picture Placeholder 9">
            <a:extLst>
              <a:ext uri="{FF2B5EF4-FFF2-40B4-BE49-F238E27FC236}">
                <a16:creationId xmlns="" xmlns:a16="http://schemas.microsoft.com/office/drawing/2014/main" id="{7D7D4157-F265-4875-9BF9-8C8E71D8CA9F}"/>
              </a:ext>
            </a:extLst>
          </p:cNvPr>
          <p:cNvSpPr>
            <a:spLocks noGrp="1"/>
          </p:cNvSpPr>
          <p:nvPr>
            <p:ph type="pic" sz="quarter" idx="11" hasCustomPrompt="1"/>
          </p:nvPr>
        </p:nvSpPr>
        <p:spPr>
          <a:xfrm>
            <a:off x="8477250" y="1430339"/>
            <a:ext cx="3714751" cy="5427662"/>
          </a:xfrm>
          <a:custGeom>
            <a:avLst/>
            <a:gdLst>
              <a:gd name="connsiteX0" fmla="*/ 3714751 w 3714751"/>
              <a:gd name="connsiteY0" fmla="*/ 0 h 5427662"/>
              <a:gd name="connsiteX1" fmla="*/ 3714751 w 3714751"/>
              <a:gd name="connsiteY1" fmla="*/ 5427662 h 5427662"/>
              <a:gd name="connsiteX2" fmla="*/ 0 w 3714751"/>
              <a:gd name="connsiteY2" fmla="*/ 5427662 h 5427662"/>
              <a:gd name="connsiteX3" fmla="*/ 0 w 3714751"/>
              <a:gd name="connsiteY3" fmla="*/ 3004632 h 5427662"/>
              <a:gd name="connsiteX4" fmla="*/ 1173046 w 3714751"/>
              <a:gd name="connsiteY4" fmla="*/ 1172082 h 542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751" h="5427662">
                <a:moveTo>
                  <a:pt x="3714751" y="0"/>
                </a:moveTo>
                <a:lnTo>
                  <a:pt x="3714751" y="5427662"/>
                </a:lnTo>
                <a:lnTo>
                  <a:pt x="0" y="5427662"/>
                </a:lnTo>
                <a:lnTo>
                  <a:pt x="0" y="3004632"/>
                </a:lnTo>
                <a:cubicBezTo>
                  <a:pt x="0" y="2217251"/>
                  <a:pt x="458003" y="1501781"/>
                  <a:pt x="1173046" y="1172082"/>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4274701148"/>
      </p:ext>
    </p:extLst>
  </p:cSld>
  <p:clrMapOvr>
    <a:masterClrMapping/>
  </p:clrMapOvr>
</p:sldLayout>
</file>

<file path=ppt/slideLayouts/slideLayout142.xml><?xml version="1.0" encoding="utf-8"?>
<p:sldLayout xmlns:a="http://schemas.openxmlformats.org/drawingml/2006/main" xmlns:r="http://schemas.openxmlformats.org/officeDocument/2006/relationships" xmlns:p="http://schemas.openxmlformats.org/presentationml/2006/main" preserve="1" userDrawn="1">
  <p:cSld name="نيـون - 5">
    <p:spTree>
      <p:nvGrpSpPr>
        <p:cNvPr id="1" name=""/>
        <p:cNvGrpSpPr/>
        <p:nvPr/>
      </p:nvGrpSpPr>
      <p:grpSpPr>
        <a:xfrm>
          <a:off x="0" y="0"/>
          <a:ext cx="0" cy="0"/>
          <a:chOff x="0" y="0"/>
          <a:chExt cx="0" cy="0"/>
        </a:xfrm>
      </p:grpSpPr>
      <p:sp>
        <p:nvSpPr>
          <p:cNvPr id="6" name="عنصر نائب للصورة 5">
            <a:extLst>
              <a:ext uri="{FF2B5EF4-FFF2-40B4-BE49-F238E27FC236}">
                <a16:creationId xmlns="" xmlns:a16="http://schemas.microsoft.com/office/drawing/2014/main" id="{0AB9CF0C-1472-4A3A-9C55-4ADAA1EEE244}"/>
              </a:ext>
            </a:extLst>
          </p:cNvPr>
          <p:cNvSpPr>
            <a:spLocks noGrp="1"/>
          </p:cNvSpPr>
          <p:nvPr>
            <p:ph type="pic" sz="quarter" idx="11" hasCustomPrompt="1"/>
          </p:nvPr>
        </p:nvSpPr>
        <p:spPr>
          <a:xfrm>
            <a:off x="9722738" y="571501"/>
            <a:ext cx="2469261" cy="6290405"/>
          </a:xfrm>
          <a:custGeom>
            <a:avLst/>
            <a:gdLst>
              <a:gd name="connsiteX0" fmla="*/ 2469261 w 2469261"/>
              <a:gd name="connsiteY0" fmla="*/ 0 h 6290405"/>
              <a:gd name="connsiteX1" fmla="*/ 2469261 w 2469261"/>
              <a:gd name="connsiteY1" fmla="*/ 6290405 h 6290405"/>
              <a:gd name="connsiteX2" fmla="*/ 0 w 2469261"/>
              <a:gd name="connsiteY2" fmla="*/ 6290405 h 6290405"/>
              <a:gd name="connsiteX3" fmla="*/ 0 w 2469261"/>
              <a:gd name="connsiteY3" fmla="*/ 3165348 h 6290405"/>
              <a:gd name="connsiteX4" fmla="*/ 492157 w 2469261"/>
              <a:gd name="connsiteY4" fmla="*/ 1977104 h 6290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9261" h="6290405">
                <a:moveTo>
                  <a:pt x="2469261" y="0"/>
                </a:moveTo>
                <a:lnTo>
                  <a:pt x="2469261" y="6290405"/>
                </a:lnTo>
                <a:lnTo>
                  <a:pt x="0" y="6290405"/>
                </a:lnTo>
                <a:lnTo>
                  <a:pt x="0" y="3165348"/>
                </a:lnTo>
                <a:cubicBezTo>
                  <a:pt x="0" y="2719673"/>
                  <a:pt x="177070" y="2292191"/>
                  <a:pt x="492157" y="1977104"/>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2425386836"/>
      </p:ext>
    </p:extLst>
  </p:cSld>
  <p:clrMapOvr>
    <a:masterClrMapping/>
  </p:clrMapOvr>
</p:sldLayout>
</file>

<file path=ppt/slideLayouts/slideLayout143.xml><?xml version="1.0" encoding="utf-8"?>
<p:sldLayout xmlns:a="http://schemas.openxmlformats.org/drawingml/2006/main" xmlns:r="http://schemas.openxmlformats.org/officeDocument/2006/relationships" xmlns:p="http://schemas.openxmlformats.org/presentationml/2006/main" preserve="1" userDrawn="1">
  <p:cSld name="نيـون - 4">
    <p:spTree>
      <p:nvGrpSpPr>
        <p:cNvPr id="1" name=""/>
        <p:cNvGrpSpPr/>
        <p:nvPr/>
      </p:nvGrpSpPr>
      <p:grpSpPr>
        <a:xfrm>
          <a:off x="0" y="0"/>
          <a:ext cx="0" cy="0"/>
          <a:chOff x="0" y="0"/>
          <a:chExt cx="0" cy="0"/>
        </a:xfrm>
      </p:grpSpPr>
      <p:sp>
        <p:nvSpPr>
          <p:cNvPr id="12" name="Picture Placeholder 11">
            <a:extLst>
              <a:ext uri="{FF2B5EF4-FFF2-40B4-BE49-F238E27FC236}">
                <a16:creationId xmlns="" xmlns:a16="http://schemas.microsoft.com/office/drawing/2014/main" id="{C9B0EA95-D626-4C3C-89B6-A85CB8876E5E}"/>
              </a:ext>
            </a:extLst>
          </p:cNvPr>
          <p:cNvSpPr>
            <a:spLocks noGrp="1"/>
          </p:cNvSpPr>
          <p:nvPr>
            <p:ph type="pic" sz="quarter" idx="10" hasCustomPrompt="1"/>
          </p:nvPr>
        </p:nvSpPr>
        <p:spPr>
          <a:xfrm>
            <a:off x="1982091" y="0"/>
            <a:ext cx="4895105" cy="2810627"/>
          </a:xfrm>
          <a:custGeom>
            <a:avLst/>
            <a:gdLst>
              <a:gd name="connsiteX0" fmla="*/ 114559 w 4895105"/>
              <a:gd name="connsiteY0" fmla="*/ 0 h 2810627"/>
              <a:gd name="connsiteX1" fmla="*/ 4780547 w 4895105"/>
              <a:gd name="connsiteY1" fmla="*/ 0 h 2810627"/>
              <a:gd name="connsiteX2" fmla="*/ 4789775 w 4895105"/>
              <a:gd name="connsiteY2" fmla="*/ 11297 h 2810627"/>
              <a:gd name="connsiteX3" fmla="*/ 4707851 w 4895105"/>
              <a:gd name="connsiteY3" fmla="*/ 815145 h 2810627"/>
              <a:gd name="connsiteX4" fmla="*/ 2899623 w 4895105"/>
              <a:gd name="connsiteY4" fmla="*/ 2623373 h 2810627"/>
              <a:gd name="connsiteX5" fmla="*/ 1995482 w 4895105"/>
              <a:gd name="connsiteY5" fmla="*/ 2623373 h 2810627"/>
              <a:gd name="connsiteX6" fmla="*/ 187254 w 4895105"/>
              <a:gd name="connsiteY6" fmla="*/ 815145 h 2810627"/>
              <a:gd name="connsiteX7" fmla="*/ 105331 w 4895105"/>
              <a:gd name="connsiteY7" fmla="*/ 11297 h 2810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5105" h="2810627">
                <a:moveTo>
                  <a:pt x="114559" y="0"/>
                </a:moveTo>
                <a:lnTo>
                  <a:pt x="4780547" y="0"/>
                </a:lnTo>
                <a:lnTo>
                  <a:pt x="4789775" y="11297"/>
                </a:lnTo>
                <a:cubicBezTo>
                  <a:pt x="4953623" y="259452"/>
                  <a:pt x="4926314" y="596682"/>
                  <a:pt x="4707851" y="815145"/>
                </a:cubicBezTo>
                <a:lnTo>
                  <a:pt x="2899623" y="2623373"/>
                </a:lnTo>
                <a:cubicBezTo>
                  <a:pt x="2649951" y="2873045"/>
                  <a:pt x="2245154" y="2873045"/>
                  <a:pt x="1995482" y="2623373"/>
                </a:cubicBezTo>
                <a:lnTo>
                  <a:pt x="187254" y="815145"/>
                </a:lnTo>
                <a:cubicBezTo>
                  <a:pt x="-31209" y="596682"/>
                  <a:pt x="-58516" y="259451"/>
                  <a:pt x="105331" y="11297"/>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3" name="Picture Placeholder 12">
            <a:extLst>
              <a:ext uri="{FF2B5EF4-FFF2-40B4-BE49-F238E27FC236}">
                <a16:creationId xmlns="" xmlns:a16="http://schemas.microsoft.com/office/drawing/2014/main" id="{18F3826D-D329-4D43-A81E-3C08F01A11B5}"/>
              </a:ext>
            </a:extLst>
          </p:cNvPr>
          <p:cNvSpPr>
            <a:spLocks noGrp="1"/>
          </p:cNvSpPr>
          <p:nvPr>
            <p:ph type="pic" sz="quarter" idx="11" hasCustomPrompt="1"/>
          </p:nvPr>
        </p:nvSpPr>
        <p:spPr>
          <a:xfrm>
            <a:off x="1982093" y="4047374"/>
            <a:ext cx="4895105" cy="2810627"/>
          </a:xfrm>
          <a:custGeom>
            <a:avLst/>
            <a:gdLst>
              <a:gd name="connsiteX0" fmla="*/ 2447553 w 4895105"/>
              <a:gd name="connsiteY0" fmla="*/ 0 h 2810627"/>
              <a:gd name="connsiteX1" fmla="*/ 2899623 w 4895105"/>
              <a:gd name="connsiteY1" fmla="*/ 187254 h 2810627"/>
              <a:gd name="connsiteX2" fmla="*/ 4707851 w 4895105"/>
              <a:gd name="connsiteY2" fmla="*/ 1995483 h 2810627"/>
              <a:gd name="connsiteX3" fmla="*/ 4789775 w 4895105"/>
              <a:gd name="connsiteY3" fmla="*/ 2799331 h 2810627"/>
              <a:gd name="connsiteX4" fmla="*/ 4780547 w 4895105"/>
              <a:gd name="connsiteY4" fmla="*/ 2810627 h 2810627"/>
              <a:gd name="connsiteX5" fmla="*/ 114559 w 4895105"/>
              <a:gd name="connsiteY5" fmla="*/ 2810627 h 2810627"/>
              <a:gd name="connsiteX6" fmla="*/ 105331 w 4895105"/>
              <a:gd name="connsiteY6" fmla="*/ 2799331 h 2810627"/>
              <a:gd name="connsiteX7" fmla="*/ 187254 w 4895105"/>
              <a:gd name="connsiteY7" fmla="*/ 1995483 h 2810627"/>
              <a:gd name="connsiteX8" fmla="*/ 1995483 w 4895105"/>
              <a:gd name="connsiteY8" fmla="*/ 187254 h 2810627"/>
              <a:gd name="connsiteX9" fmla="*/ 2447553 w 4895105"/>
              <a:gd name="connsiteY9" fmla="*/ 0 h 2810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95105" h="2810627">
                <a:moveTo>
                  <a:pt x="2447553" y="0"/>
                </a:moveTo>
                <a:cubicBezTo>
                  <a:pt x="2611170" y="0"/>
                  <a:pt x="2774787" y="62418"/>
                  <a:pt x="2899623" y="187254"/>
                </a:cubicBezTo>
                <a:lnTo>
                  <a:pt x="4707851" y="1995483"/>
                </a:lnTo>
                <a:cubicBezTo>
                  <a:pt x="4926314" y="2213945"/>
                  <a:pt x="4953623" y="2551176"/>
                  <a:pt x="4789775" y="2799331"/>
                </a:cubicBezTo>
                <a:lnTo>
                  <a:pt x="4780547" y="2810627"/>
                </a:lnTo>
                <a:lnTo>
                  <a:pt x="114559" y="2810627"/>
                </a:lnTo>
                <a:lnTo>
                  <a:pt x="105331" y="2799331"/>
                </a:lnTo>
                <a:cubicBezTo>
                  <a:pt x="-58516" y="2551177"/>
                  <a:pt x="-31209" y="2213945"/>
                  <a:pt x="187254" y="1995483"/>
                </a:cubicBezTo>
                <a:lnTo>
                  <a:pt x="1995483" y="187254"/>
                </a:lnTo>
                <a:cubicBezTo>
                  <a:pt x="2120318" y="62418"/>
                  <a:pt x="2283936" y="0"/>
                  <a:pt x="2447553"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4" name="Picture Placeholder 13">
            <a:extLst>
              <a:ext uri="{FF2B5EF4-FFF2-40B4-BE49-F238E27FC236}">
                <a16:creationId xmlns="" xmlns:a16="http://schemas.microsoft.com/office/drawing/2014/main" id="{2BD328D1-DBD1-43E6-8B79-352D777EF3F9}"/>
              </a:ext>
            </a:extLst>
          </p:cNvPr>
          <p:cNvSpPr>
            <a:spLocks noGrp="1"/>
          </p:cNvSpPr>
          <p:nvPr>
            <p:ph type="pic" sz="quarter" idx="12" hasCustomPrompt="1"/>
          </p:nvPr>
        </p:nvSpPr>
        <p:spPr>
          <a:xfrm>
            <a:off x="473300" y="1821950"/>
            <a:ext cx="3214098" cy="3214099"/>
          </a:xfrm>
          <a:custGeom>
            <a:avLst/>
            <a:gdLst>
              <a:gd name="connsiteX0" fmla="*/ 1607050 w 3214098"/>
              <a:gd name="connsiteY0" fmla="*/ 0 h 3214099"/>
              <a:gd name="connsiteX1" fmla="*/ 1903877 w 3214098"/>
              <a:gd name="connsiteY1" fmla="*/ 122950 h 3214099"/>
              <a:gd name="connsiteX2" fmla="*/ 3091149 w 3214098"/>
              <a:gd name="connsiteY2" fmla="*/ 1310222 h 3214099"/>
              <a:gd name="connsiteX3" fmla="*/ 3091149 w 3214098"/>
              <a:gd name="connsiteY3" fmla="*/ 1903877 h 3214099"/>
              <a:gd name="connsiteX4" fmla="*/ 1903877 w 3214098"/>
              <a:gd name="connsiteY4" fmla="*/ 3091150 h 3214099"/>
              <a:gd name="connsiteX5" fmla="*/ 1310223 w 3214098"/>
              <a:gd name="connsiteY5" fmla="*/ 3091150 h 3214099"/>
              <a:gd name="connsiteX6" fmla="*/ 122950 w 3214098"/>
              <a:gd name="connsiteY6" fmla="*/ 1903877 h 3214099"/>
              <a:gd name="connsiteX7" fmla="*/ 122950 w 3214098"/>
              <a:gd name="connsiteY7" fmla="*/ 1310222 h 3214099"/>
              <a:gd name="connsiteX8" fmla="*/ 1310223 w 3214098"/>
              <a:gd name="connsiteY8" fmla="*/ 122950 h 3214099"/>
              <a:gd name="connsiteX9" fmla="*/ 1607050 w 3214098"/>
              <a:gd name="connsiteY9" fmla="*/ 0 h 3214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14098" h="3214099">
                <a:moveTo>
                  <a:pt x="1607050" y="0"/>
                </a:moveTo>
                <a:cubicBezTo>
                  <a:pt x="1714480" y="0"/>
                  <a:pt x="1821910" y="40984"/>
                  <a:pt x="1903877" y="122950"/>
                </a:cubicBezTo>
                <a:lnTo>
                  <a:pt x="3091149" y="1310222"/>
                </a:lnTo>
                <a:cubicBezTo>
                  <a:pt x="3255082" y="1474155"/>
                  <a:pt x="3255082" y="1739944"/>
                  <a:pt x="3091149" y="1903877"/>
                </a:cubicBezTo>
                <a:lnTo>
                  <a:pt x="1903877" y="3091150"/>
                </a:lnTo>
                <a:cubicBezTo>
                  <a:pt x="1739944" y="3255082"/>
                  <a:pt x="1474155" y="3255082"/>
                  <a:pt x="1310223" y="3091150"/>
                </a:cubicBezTo>
                <a:lnTo>
                  <a:pt x="122950" y="1903877"/>
                </a:lnTo>
                <a:cubicBezTo>
                  <a:pt x="-40983" y="1739944"/>
                  <a:pt x="-40983" y="1474155"/>
                  <a:pt x="122950" y="1310222"/>
                </a:cubicBezTo>
                <a:lnTo>
                  <a:pt x="1310223" y="122950"/>
                </a:lnTo>
                <a:cubicBezTo>
                  <a:pt x="1392189" y="40984"/>
                  <a:pt x="1499619" y="0"/>
                  <a:pt x="1607050"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1068787144"/>
      </p:ext>
    </p:extLst>
  </p:cSld>
  <p:clrMapOvr>
    <a:masterClrMapping/>
  </p:clrMapOvr>
</p:sldLayout>
</file>

<file path=ppt/slideLayouts/slideLayout144.xml><?xml version="1.0" encoding="utf-8"?>
<p:sldLayout xmlns:a="http://schemas.openxmlformats.org/drawingml/2006/main" xmlns:r="http://schemas.openxmlformats.org/officeDocument/2006/relationships" xmlns:p="http://schemas.openxmlformats.org/presentationml/2006/main" preserve="1" userDrawn="1">
  <p:cSld name="نيـون - 3">
    <p:spTree>
      <p:nvGrpSpPr>
        <p:cNvPr id="1" name=""/>
        <p:cNvGrpSpPr/>
        <p:nvPr/>
      </p:nvGrpSpPr>
      <p:grpSpPr>
        <a:xfrm>
          <a:off x="0" y="0"/>
          <a:ext cx="0" cy="0"/>
          <a:chOff x="0" y="0"/>
          <a:chExt cx="0" cy="0"/>
        </a:xfrm>
      </p:grpSpPr>
      <p:sp>
        <p:nvSpPr>
          <p:cNvPr id="8" name="عنصر نائب للصورة 7">
            <a:extLst>
              <a:ext uri="{FF2B5EF4-FFF2-40B4-BE49-F238E27FC236}">
                <a16:creationId xmlns="" xmlns:a16="http://schemas.microsoft.com/office/drawing/2014/main" id="{33E7F839-F107-40EB-BA6F-B69A99238008}"/>
              </a:ext>
            </a:extLst>
          </p:cNvPr>
          <p:cNvSpPr>
            <a:spLocks noGrp="1"/>
          </p:cNvSpPr>
          <p:nvPr>
            <p:ph type="pic" sz="quarter" idx="11" hasCustomPrompt="1"/>
          </p:nvPr>
        </p:nvSpPr>
        <p:spPr>
          <a:xfrm>
            <a:off x="3962400" y="1269731"/>
            <a:ext cx="8229600" cy="5588269"/>
          </a:xfrm>
          <a:custGeom>
            <a:avLst/>
            <a:gdLst>
              <a:gd name="connsiteX0" fmla="*/ 3476525 w 8229600"/>
              <a:gd name="connsiteY0" fmla="*/ 0 h 5588269"/>
              <a:gd name="connsiteX1" fmla="*/ 8229600 w 8229600"/>
              <a:gd name="connsiteY1" fmla="*/ 0 h 5588269"/>
              <a:gd name="connsiteX2" fmla="*/ 8229600 w 8229600"/>
              <a:gd name="connsiteY2" fmla="*/ 5588269 h 5588269"/>
              <a:gd name="connsiteX3" fmla="*/ 0 w 8229600"/>
              <a:gd name="connsiteY3" fmla="*/ 5588269 h 5588269"/>
              <a:gd name="connsiteX4" fmla="*/ 2091331 w 8229600"/>
              <a:gd name="connsiteY4" fmla="*/ 1203120 h 5588269"/>
              <a:gd name="connsiteX5" fmla="*/ 3476525 w 8229600"/>
              <a:gd name="connsiteY5" fmla="*/ 0 h 5588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29600" h="5588269">
                <a:moveTo>
                  <a:pt x="3476525" y="0"/>
                </a:moveTo>
                <a:lnTo>
                  <a:pt x="8229600" y="0"/>
                </a:lnTo>
                <a:lnTo>
                  <a:pt x="8229600" y="5588269"/>
                </a:lnTo>
                <a:lnTo>
                  <a:pt x="0" y="5588269"/>
                </a:lnTo>
                <a:lnTo>
                  <a:pt x="2091331" y="1203120"/>
                </a:lnTo>
                <a:cubicBezTo>
                  <a:pt x="2458726" y="432761"/>
                  <a:pt x="2956972" y="0"/>
                  <a:pt x="3476525" y="0"/>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2555831802"/>
      </p:ext>
    </p:extLst>
  </p:cSld>
  <p:clrMapOvr>
    <a:masterClrMapping/>
  </p:clrMapOvr>
</p:sldLayout>
</file>

<file path=ppt/slideLayouts/slideLayout145.xml><?xml version="1.0" encoding="utf-8"?>
<p:sldLayout xmlns:a="http://schemas.openxmlformats.org/drawingml/2006/main" xmlns:r="http://schemas.openxmlformats.org/officeDocument/2006/relationships" xmlns:p="http://schemas.openxmlformats.org/presentationml/2006/main" preserve="1" userDrawn="1">
  <p:cSld name="نيـون - 2">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3E6CB0B5-F130-4A12-84C9-EF2D9CED04DF}"/>
              </a:ext>
            </a:extLst>
          </p:cNvPr>
          <p:cNvSpPr>
            <a:spLocks noGrp="1"/>
          </p:cNvSpPr>
          <p:nvPr>
            <p:ph type="pic" sz="quarter" idx="10" hasCustomPrompt="1"/>
          </p:nvPr>
        </p:nvSpPr>
        <p:spPr>
          <a:xfrm>
            <a:off x="3184822" y="3940234"/>
            <a:ext cx="9009764" cy="2917767"/>
          </a:xfrm>
          <a:custGeom>
            <a:avLst/>
            <a:gdLst>
              <a:gd name="connsiteX0" fmla="*/ 3806099 w 9009764"/>
              <a:gd name="connsiteY0" fmla="*/ 0 h 2917767"/>
              <a:gd name="connsiteX1" fmla="*/ 9009764 w 9009764"/>
              <a:gd name="connsiteY1" fmla="*/ 0 h 2917767"/>
              <a:gd name="connsiteX2" fmla="*/ 9009764 w 9009764"/>
              <a:gd name="connsiteY2" fmla="*/ 2917767 h 2917767"/>
              <a:gd name="connsiteX3" fmla="*/ 0 w 9009764"/>
              <a:gd name="connsiteY3" fmla="*/ 2917767 h 2917767"/>
              <a:gd name="connsiteX4" fmla="*/ 2289589 w 9009764"/>
              <a:gd name="connsiteY4" fmla="*/ 628178 h 2917767"/>
              <a:gd name="connsiteX5" fmla="*/ 3806099 w 9009764"/>
              <a:gd name="connsiteY5" fmla="*/ 0 h 2917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09764" h="2917767">
                <a:moveTo>
                  <a:pt x="3806099" y="0"/>
                </a:moveTo>
                <a:lnTo>
                  <a:pt x="9009764" y="0"/>
                </a:lnTo>
                <a:lnTo>
                  <a:pt x="9009764" y="2917767"/>
                </a:lnTo>
                <a:lnTo>
                  <a:pt x="0" y="2917767"/>
                </a:lnTo>
                <a:lnTo>
                  <a:pt x="2289589" y="628178"/>
                </a:lnTo>
                <a:cubicBezTo>
                  <a:pt x="2691813" y="225954"/>
                  <a:pt x="3237292" y="0"/>
                  <a:pt x="3806099" y="0"/>
                </a:cubicBezTo>
                <a:close/>
              </a:path>
            </a:pathLst>
          </a:custGeom>
          <a:pattFill prst="pct80">
            <a:fgClr>
              <a:schemeClr val="accent1"/>
            </a:fgClr>
            <a:bgClr>
              <a:schemeClr val="bg1"/>
            </a:bgClr>
          </a:pattFill>
          <a:effectLst>
            <a:outerShdw blurRad="254000" sx="102000" sy="102000" algn="ctr" rotWithShape="0">
              <a:prstClr val="black">
                <a:alpha val="35000"/>
              </a:prstClr>
            </a:outerShdw>
          </a:effectLst>
        </p:spPr>
        <p:txBody>
          <a:bodyPr wrap="square" anchor="ctr">
            <a:noAutofit/>
          </a:bodyPr>
          <a:lstStyle>
            <a:lvl1pPr marL="0" indent="0" algn="ctr">
              <a:buNone/>
              <a:defRPr sz="1600">
                <a:solidFill>
                  <a:schemeClr val="bg2"/>
                </a:solidFill>
                <a:latin typeface="Expo Arabic Light" panose="00000400000000000000" pitchFamily="2" charset="-78"/>
                <a:cs typeface="Expo Arabic Light" panose="00000400000000000000" pitchFamily="2" charset="-78"/>
              </a:defRPr>
            </a:lvl1pPr>
          </a:lstStyle>
          <a:p>
            <a:r>
              <a:rPr lang="ar-SA" dirty="0"/>
              <a:t>  </a:t>
            </a:r>
            <a:endParaRPr lang="en-US" dirty="0"/>
          </a:p>
        </p:txBody>
      </p:sp>
    </p:spTree>
    <p:extLst>
      <p:ext uri="{BB962C8B-B14F-4D97-AF65-F5344CB8AC3E}">
        <p14:creationId xmlns:p14="http://schemas.microsoft.com/office/powerpoint/2010/main" val="4091052900"/>
      </p:ext>
    </p:extLst>
  </p:cSld>
  <p:clrMapOvr>
    <a:masterClrMapping/>
  </p:clrMapOvr>
</p:sldLayout>
</file>

<file path=ppt/slideLayouts/slideLayout146.xml><?xml version="1.0" encoding="utf-8"?>
<p:sldLayout xmlns:a="http://schemas.openxmlformats.org/drawingml/2006/main" xmlns:r="http://schemas.openxmlformats.org/officeDocument/2006/relationships" xmlns:p="http://schemas.openxmlformats.org/presentationml/2006/main" preserve="1" userDrawn="1">
  <p:cSld name="نيـون - 1">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4B87744D-184E-4044-BE59-5501B82F13E1}"/>
              </a:ext>
            </a:extLst>
          </p:cNvPr>
          <p:cNvSpPr>
            <a:spLocks noGrp="1"/>
          </p:cNvSpPr>
          <p:nvPr>
            <p:ph type="pic" sz="quarter" idx="10" hasCustomPrompt="1"/>
          </p:nvPr>
        </p:nvSpPr>
        <p:spPr>
          <a:xfrm>
            <a:off x="0" y="0"/>
            <a:ext cx="7308090" cy="6858000"/>
          </a:xfrm>
          <a:custGeom>
            <a:avLst/>
            <a:gdLst>
              <a:gd name="connsiteX0" fmla="*/ 0 w 7308090"/>
              <a:gd name="connsiteY0" fmla="*/ 0 h 6858000"/>
              <a:gd name="connsiteX1" fmla="*/ 4748848 w 7308090"/>
              <a:gd name="connsiteY1" fmla="*/ 0 h 6858000"/>
              <a:gd name="connsiteX2" fmla="*/ 6499543 w 7308090"/>
              <a:gd name="connsiteY2" fmla="*/ 791083 h 6858000"/>
              <a:gd name="connsiteX3" fmla="*/ 7185851 w 7308090"/>
              <a:gd name="connsiteY3" fmla="*/ 2609088 h 6858000"/>
              <a:gd name="connsiteX4" fmla="*/ 5265865 w 7308090"/>
              <a:gd name="connsiteY4" fmla="*/ 6858000 h 6858000"/>
              <a:gd name="connsiteX5" fmla="*/ 0 w 7308090"/>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08090" h="6858000">
                <a:moveTo>
                  <a:pt x="0" y="0"/>
                </a:moveTo>
                <a:lnTo>
                  <a:pt x="4748848" y="0"/>
                </a:lnTo>
                <a:lnTo>
                  <a:pt x="6499543" y="791083"/>
                </a:lnTo>
                <a:cubicBezTo>
                  <a:pt x="7191057" y="1103630"/>
                  <a:pt x="7498334" y="1917573"/>
                  <a:pt x="7185851" y="2609088"/>
                </a:cubicBezTo>
                <a:lnTo>
                  <a:pt x="5265865" y="6858000"/>
                </a:lnTo>
                <a:lnTo>
                  <a:pt x="0" y="6858000"/>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1958876745"/>
      </p:ext>
    </p:extLst>
  </p:cSld>
  <p:clrMapOvr>
    <a:masterClrMapping/>
  </p:clrMapOvr>
</p:sldLayout>
</file>

<file path=ppt/slideLayouts/slideLayout14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10" name="Right Triangle 9"/>
          <p:cNvSpPr/>
          <p:nvPr/>
        </p:nvSpPr>
        <p:spPr>
          <a:xfrm>
            <a:off x="-1" y="4664147"/>
            <a:ext cx="12201452" cy="0"/>
          </a:xfrm>
          <a:prstGeom prst="rtTriangle">
            <a:avLst/>
          </a:prstGeom>
          <a:gradFill flip="none" rotWithShape="1">
            <a:gsLst>
              <a:gs pos="0">
                <a:schemeClr val="accent1">
                  <a:shade val="35000"/>
                  <a:satMod val="170000"/>
                  <a:alpha val="100000"/>
                </a:schemeClr>
              </a:gs>
              <a:gs pos="55000">
                <a:schemeClr val="accent1">
                  <a:tint val="90000"/>
                  <a:satMod val="150000"/>
                  <a:alpha val="100000"/>
                </a:schemeClr>
              </a:gs>
              <a:gs pos="100000">
                <a:schemeClr val="accent1">
                  <a:shade val="35000"/>
                  <a:satMod val="170000"/>
                  <a:alpha val="100000"/>
                </a:schemeClr>
              </a:gs>
            </a:gsLst>
            <a:lin ang="3000000" scaled="1"/>
            <a:tileRect/>
          </a:gradFill>
          <a:ln w="127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marR="0" lvl="0" indent="0" algn="ctr" defTabSz="121898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Lucida Sans Unicode"/>
              <a:ea typeface="+mn-ea"/>
              <a:cs typeface="+mn-cs"/>
            </a:endParaRPr>
          </a:p>
        </p:txBody>
      </p:sp>
      <p:sp>
        <p:nvSpPr>
          <p:cNvPr id="9" name="Title 8"/>
          <p:cNvSpPr>
            <a:spLocks noGrp="1"/>
          </p:cNvSpPr>
          <p:nvPr>
            <p:ph type="ctrTitle"/>
          </p:nvPr>
        </p:nvSpPr>
        <p:spPr>
          <a:xfrm>
            <a:off x="914401" y="1752603"/>
            <a:ext cx="10363200" cy="1829761"/>
          </a:xfrm>
        </p:spPr>
        <p:txBody>
          <a:bodyPr vert="horz" anchor="b">
            <a:normAutofit/>
            <a:scene3d>
              <a:camera prst="orthographicFront"/>
              <a:lightRig rig="soft" dir="t"/>
            </a:scene3d>
            <a:sp3d prstMaterial="softEdge">
              <a:bevelT w="25400" h="25400"/>
            </a:sp3d>
          </a:bodyPr>
          <a:lstStyle>
            <a:lvl1pPr algn="r">
              <a:defRPr sz="4800" b="1">
                <a:solidFill>
                  <a:schemeClr val="tx2"/>
                </a:solidFill>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17" name="Subtitle 16"/>
          <p:cNvSpPr>
            <a:spLocks noGrp="1"/>
          </p:cNvSpPr>
          <p:nvPr>
            <p:ph type="subTitle" idx="1"/>
          </p:nvPr>
        </p:nvSpPr>
        <p:spPr>
          <a:xfrm>
            <a:off x="914401" y="3611607"/>
            <a:ext cx="10363200" cy="1199704"/>
          </a:xfrm>
        </p:spPr>
        <p:txBody>
          <a:bodyPr lIns="45720" rIns="45720"/>
          <a:lstStyle>
            <a:lvl1pPr marL="0" marR="64008" indent="0" algn="r">
              <a:buNone/>
              <a:defRPr>
                <a:solidFill>
                  <a:schemeClr val="tx2"/>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grpSp>
        <p:nvGrpSpPr>
          <p:cNvPr id="2" name="Group 1"/>
          <p:cNvGrpSpPr/>
          <p:nvPr/>
        </p:nvGrpSpPr>
        <p:grpSpPr>
          <a:xfrm>
            <a:off x="-5019" y="4953000"/>
            <a:ext cx="12197020" cy="1912088"/>
            <a:chOff x="-3765" y="4832896"/>
            <a:chExt cx="9147765" cy="2032192"/>
          </a:xfrm>
        </p:grpSpPr>
        <p:sp>
          <p:nvSpPr>
            <p:cNvPr id="7" name="Freeform 6"/>
            <p:cNvSpPr>
              <a:spLocks/>
            </p:cNvSpPr>
            <p:nvPr/>
          </p:nvSpPr>
          <p:spPr bwMode="auto">
            <a:xfrm>
              <a:off x="1687513" y="4832896"/>
              <a:ext cx="7456487" cy="518816"/>
            </a:xfrm>
            <a:custGeom>
              <a:avLst>
                <a:gd name="A1" fmla="val 0"/>
                <a:gd name="A2" fmla="val 0"/>
                <a:gd name="A3" fmla="val 0"/>
                <a:gd name="A4" fmla="val 0"/>
                <a:gd name="A5" fmla="val 0"/>
                <a:gd name="A6" fmla="val 0"/>
                <a:gd name="A7" fmla="val 0"/>
                <a:gd name="A8" fmla="val 0"/>
              </a:avLst>
              <a:gdLst/>
              <a:ahLst/>
              <a:cxnLst>
                <a:cxn ang="0">
                  <a:pos x="4697" y="0"/>
                </a:cxn>
                <a:cxn ang="0">
                  <a:pos x="4697" y="367"/>
                </a:cxn>
                <a:cxn ang="0">
                  <a:pos x="0" y="218"/>
                </a:cxn>
                <a:cxn ang="0">
                  <a:pos x="4697" y="0"/>
                </a:cxn>
              </a:cxnLst>
              <a:rect l="0" t="0" r="0" b="0"/>
              <a:pathLst>
                <a:path w="4697" h="367">
                  <a:moveTo>
                    <a:pt x="4697" y="0"/>
                  </a:moveTo>
                  <a:lnTo>
                    <a:pt x="4697" y="367"/>
                  </a:lnTo>
                  <a:lnTo>
                    <a:pt x="0" y="218"/>
                  </a:lnTo>
                  <a:lnTo>
                    <a:pt x="4697" y="0"/>
                  </a:lnTo>
                  <a:close/>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Lucida Sans Unicode"/>
                <a:ea typeface="+mn-ea"/>
                <a:cs typeface="+mn-cs"/>
              </a:endParaRPr>
            </a:p>
          </p:txBody>
        </p:sp>
        <p:sp>
          <p:nvSpPr>
            <p:cNvPr id="8" name="Freeform 7"/>
            <p:cNvSpPr>
              <a:spLocks/>
            </p:cNvSpPr>
            <p:nvPr/>
          </p:nvSpPr>
          <p:spPr bwMode="auto">
            <a:xfrm>
              <a:off x="35443" y="5135526"/>
              <a:ext cx="9108557" cy="83820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760" h="528">
                  <a:moveTo>
                    <a:pt x="0" y="0"/>
                  </a:moveTo>
                  <a:lnTo>
                    <a:pt x="5760" y="0"/>
                  </a:lnTo>
                  <a:lnTo>
                    <a:pt x="5760" y="528"/>
                  </a:lnTo>
                  <a:lnTo>
                    <a:pt x="48" y="0"/>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Lucida Sans Unicode"/>
                <a:ea typeface="+mn-ea"/>
                <a:cs typeface="+mn-cs"/>
              </a:endParaRPr>
            </a:p>
          </p:txBody>
        </p:sp>
        <p:sp>
          <p:nvSpPr>
            <p:cNvPr id="11" name="Freeform 10"/>
            <p:cNvSpPr>
              <a:spLocks/>
            </p:cNvSpPr>
            <p:nvPr/>
          </p:nvSpPr>
          <p:spPr bwMode="auto">
            <a:xfrm>
              <a:off x="0" y="4883888"/>
              <a:ext cx="9144000" cy="1981200"/>
            </a:xfrm>
            <a:custGeom>
              <a:avLst>
                <a:gd name="A1" fmla="val 0"/>
                <a:gd name="A2" fmla="val 0"/>
                <a:gd name="A3" fmla="val 0"/>
                <a:gd name="A4" fmla="val 0"/>
                <a:gd name="A5" fmla="val 0"/>
                <a:gd name="A6" fmla="val 0"/>
                <a:gd name="A7" fmla="val 0"/>
                <a:gd name="A8" fmla="val 0"/>
              </a:avLst>
              <a:gdLst/>
              <a:ahLst/>
              <a:cxnLst>
                <a:cxn ang="0">
                  <a:pos x="0" y="0"/>
                </a:cxn>
                <a:cxn ang="0">
                  <a:pos x="0" y="1248"/>
                </a:cxn>
                <a:cxn ang="0">
                  <a:pos x="5760" y="1248"/>
                </a:cxn>
                <a:cxn ang="0">
                  <a:pos x="5760" y="528"/>
                </a:cxn>
                <a:cxn ang="0">
                  <a:pos x="0" y="0"/>
                </a:cxn>
              </a:cxnLst>
              <a:rect l="0" t="0" r="0" b="0"/>
              <a:pathLst>
                <a:path w="5760" h="1248">
                  <a:moveTo>
                    <a:pt x="0" y="0"/>
                  </a:moveTo>
                  <a:lnTo>
                    <a:pt x="0" y="1248"/>
                  </a:lnTo>
                  <a:lnTo>
                    <a:pt x="5760" y="1248"/>
                  </a:lnTo>
                  <a:lnTo>
                    <a:pt x="5760" y="528"/>
                  </a:lnTo>
                  <a:lnTo>
                    <a:pt x="0" y="0"/>
                  </a:lnTo>
                  <a:close/>
                </a:path>
              </a:pathLst>
            </a:cu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marL="0" marR="0" lvl="0" indent="0" algn="ctr" defTabSz="121898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Lucida Sans Unicode"/>
                <a:ea typeface="+mn-ea"/>
                <a:cs typeface="+mn-cs"/>
              </a:endParaRPr>
            </a:p>
          </p:txBody>
        </p:sp>
        <p:cxnSp>
          <p:nvCxnSpPr>
            <p:cNvPr id="12" name="Straight Connector 11"/>
            <p:cNvCxnSpPr/>
            <p:nvPr/>
          </p:nvCxnSpPr>
          <p:spPr>
            <a:xfrm>
              <a:off x="-3765" y="4880373"/>
              <a:ext cx="9147765" cy="83994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grpSp>
      <p:sp>
        <p:nvSpPr>
          <p:cNvPr id="30" name="Date Placeholder 29"/>
          <p:cNvSpPr>
            <a:spLocks noGrp="1"/>
          </p:cNvSpPr>
          <p:nvPr>
            <p:ph type="dt" sz="half" idx="10"/>
          </p:nvPr>
        </p:nvSpPr>
        <p:spPr/>
        <p:txBody>
          <a:bodyPr/>
          <a:lstStyle>
            <a:lvl1pPr>
              <a:defRPr>
                <a:solidFill>
                  <a:srgbClr val="FFFFFF"/>
                </a:solidFill>
              </a:defRPr>
            </a:lvl1pPr>
            <a:extLst/>
          </a:lstStyle>
          <a:p>
            <a:pPr marL="0" marR="0" lvl="0" indent="0" algn="l" defTabSz="1218987" rtl="0" eaLnBrk="1" fontAlgn="auto" latinLnBrk="0" hangingPunct="1">
              <a:lnSpc>
                <a:spcPct val="100000"/>
              </a:lnSpc>
              <a:spcBef>
                <a:spcPts val="0"/>
              </a:spcBef>
              <a:spcAft>
                <a:spcPts val="0"/>
              </a:spcAft>
              <a:buClrTx/>
              <a:buSzTx/>
              <a:buFontTx/>
              <a:buNone/>
              <a:tabLst/>
              <a:defRPr/>
            </a:pPr>
            <a:fld id="{4BDF68E2-58F2-4D09-BE8B-E3BD06533059}" type="datetimeFigureOut">
              <a:rPr kumimoji="0" lang="en-US" sz="1000" b="0" i="0" u="none" strike="noStrike" kern="1200" cap="none" spc="0" normalizeH="0" baseline="0" noProof="0" smtClean="0">
                <a:ln>
                  <a:noFill/>
                </a:ln>
                <a:solidFill>
                  <a:srgbClr val="FFFFFF"/>
                </a:solidFill>
                <a:effectLst/>
                <a:uLnTx/>
                <a:uFillTx/>
                <a:latin typeface="Lucida Sans Unicode"/>
                <a:ea typeface="+mn-ea"/>
                <a:cs typeface="+mn-cs"/>
              </a:rPr>
              <a:pPr marL="0" marR="0" lvl="0" indent="0" algn="l" defTabSz="1218987" rtl="0" eaLnBrk="1" fontAlgn="auto" latinLnBrk="0" hangingPunct="1">
                <a:lnSpc>
                  <a:spcPct val="100000"/>
                </a:lnSpc>
                <a:spcBef>
                  <a:spcPts val="0"/>
                </a:spcBef>
                <a:spcAft>
                  <a:spcPts val="0"/>
                </a:spcAft>
                <a:buClrTx/>
                <a:buSzTx/>
                <a:buFontTx/>
                <a:buNone/>
                <a:tabLst/>
                <a:defRPr/>
              </a:pPr>
              <a:t>10/13/2024</a:t>
            </a:fld>
            <a:endParaRPr kumimoji="0" lang="en-US" sz="1000" b="0" i="0" u="none" strike="noStrike" kern="1200" cap="none" spc="0" normalizeH="0" baseline="0" noProof="0" dirty="0">
              <a:ln>
                <a:noFill/>
              </a:ln>
              <a:solidFill>
                <a:srgbClr val="FFFFFF"/>
              </a:solidFill>
              <a:effectLst/>
              <a:uLnTx/>
              <a:uFillTx/>
              <a:latin typeface="Lucida Sans Unicode"/>
              <a:ea typeface="+mn-ea"/>
              <a:cs typeface="+mn-cs"/>
            </a:endParaRPr>
          </a:p>
        </p:txBody>
      </p:sp>
      <p:sp>
        <p:nvSpPr>
          <p:cNvPr id="19" name="Footer Placeholder 18"/>
          <p:cNvSpPr>
            <a:spLocks noGrp="1"/>
          </p:cNvSpPr>
          <p:nvPr>
            <p:ph type="ftr" sz="quarter" idx="11"/>
          </p:nvPr>
        </p:nvSpPr>
        <p:spPr/>
        <p:txBody>
          <a:bodyPr/>
          <a:lstStyle>
            <a:lvl1pPr>
              <a:defRPr>
                <a:solidFill>
                  <a:schemeClr val="accent1">
                    <a:tint val="20000"/>
                  </a:schemeClr>
                </a:solidFill>
              </a:defRPr>
            </a:lvl1pPr>
            <a:extLst/>
          </a:lstStyle>
          <a:p>
            <a:pPr marL="0" marR="0" lvl="0" indent="0" algn="r" defTabSz="121898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6F6F74">
                  <a:tint val="20000"/>
                </a:srgbClr>
              </a:solidFill>
              <a:effectLst/>
              <a:uLnTx/>
              <a:uFillTx/>
              <a:latin typeface="Lucida Sans Unicode"/>
              <a:ea typeface="+mn-ea"/>
              <a:cs typeface="+mn-cs"/>
            </a:endParaRPr>
          </a:p>
        </p:txBody>
      </p:sp>
      <p:sp>
        <p:nvSpPr>
          <p:cNvPr id="27" name="Slide Number Placeholder 26"/>
          <p:cNvSpPr>
            <a:spLocks noGrp="1"/>
          </p:cNvSpPr>
          <p:nvPr>
            <p:ph type="sldNum" sz="quarter" idx="12"/>
          </p:nvPr>
        </p:nvSpPr>
        <p:spPr/>
        <p:txBody>
          <a:bodyPr/>
          <a:lstStyle>
            <a:lvl1pPr>
              <a:defRPr>
                <a:solidFill>
                  <a:srgbClr val="FFFFFF"/>
                </a:solidFill>
              </a:defRPr>
            </a:lvl1pPr>
            <a:extLst/>
          </a:lstStyle>
          <a:p>
            <a:pPr marL="0" marR="0" lvl="0" indent="0" algn="r" defTabSz="1218987" rtl="0" eaLnBrk="1" fontAlgn="auto" latinLnBrk="0" hangingPunct="1">
              <a:lnSpc>
                <a:spcPct val="100000"/>
              </a:lnSpc>
              <a:spcBef>
                <a:spcPts val="0"/>
              </a:spcBef>
              <a:spcAft>
                <a:spcPts val="0"/>
              </a:spcAft>
              <a:buClrTx/>
              <a:buSzTx/>
              <a:buFontTx/>
              <a:buNone/>
              <a:tabLst/>
              <a:defRPr/>
            </a:pPr>
            <a:fld id="{4FAB73BC-B049-4115-A692-8D63A059BFB8}" type="slidenum">
              <a:rPr kumimoji="0" lang="en-US" sz="1000" b="0" i="0" u="none" strike="noStrike" kern="1200" cap="none" spc="0" normalizeH="0" baseline="0" noProof="0" smtClean="0">
                <a:ln>
                  <a:noFill/>
                </a:ln>
                <a:solidFill>
                  <a:srgbClr val="FFFFFF"/>
                </a:solidFill>
                <a:effectLst/>
                <a:uLnTx/>
                <a:uFillTx/>
                <a:latin typeface="Lucida Sans Unicode"/>
                <a:ea typeface="+mn-ea"/>
                <a:cs typeface="+mn-cs"/>
              </a:rPr>
              <a:pPr marL="0" marR="0" lvl="0" indent="0" algn="r" defTabSz="1218987" rtl="0" eaLnBrk="1" fontAlgn="auto" latinLnBrk="0" hangingPunct="1">
                <a:lnSpc>
                  <a:spcPct val="100000"/>
                </a:lnSpc>
                <a:spcBef>
                  <a:spcPts val="0"/>
                </a:spcBef>
                <a:spcAft>
                  <a:spcPts val="0"/>
                </a:spcAft>
                <a:buClrTx/>
                <a:buSzTx/>
                <a:buFontTx/>
                <a:buNone/>
                <a:tabLst/>
                <a:defRPr/>
              </a:pPr>
              <a:t>‹#›</a:t>
            </a:fld>
            <a:endParaRPr kumimoji="0" lang="en-US" sz="1000" b="0" i="0" u="none" strike="noStrike" kern="1200" cap="none" spc="0" normalizeH="0" baseline="0" noProof="0" dirty="0">
              <a:ln>
                <a:noFill/>
              </a:ln>
              <a:solidFill>
                <a:srgbClr val="FFFFFF"/>
              </a:solidFill>
              <a:effectLst/>
              <a:uLnTx/>
              <a:uFillTx/>
              <a:latin typeface="Lucida Sans Unicode"/>
              <a:ea typeface="+mn-ea"/>
              <a:cs typeface="+mn-cs"/>
            </a:endParaRPr>
          </a:p>
        </p:txBody>
      </p:sp>
    </p:spTree>
    <p:extLst>
      <p:ext uri="{BB962C8B-B14F-4D97-AF65-F5344CB8AC3E}">
        <p14:creationId xmlns:p14="http://schemas.microsoft.com/office/powerpoint/2010/main" val="1213837624"/>
      </p:ext>
    </p:extLst>
  </p:cSld>
  <p:clrMapOvr>
    <a:masterClrMapping/>
  </p:clrMapOvr>
  <p:transition spd="slow">
    <p:randomBar dir="vert"/>
  </p:transition>
  <p:timing>
    <p:tnLst>
      <p:par>
        <p:cTn id="1" dur="indefinite" restart="never" nodeType="tmRoot"/>
      </p:par>
    </p:tnLst>
  </p:timing>
</p:sldLayout>
</file>

<file path=ppt/slideLayouts/slideLayout14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3" name="Content Placeholder 2"/>
          <p:cNvSpPr>
            <a:spLocks noGrp="1"/>
          </p:cNvSpPr>
          <p:nvPr>
            <p:ph idx="1"/>
          </p:nvPr>
        </p:nvSpPr>
        <p:spPr/>
        <p:txBody>
          <a:bodyPr/>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Lucida Sans Unicode"/>
              <a:ea typeface="+mn-ea"/>
              <a:cs typeface="+mn-cs"/>
            </a:endParaRPr>
          </a:p>
        </p:txBody>
      </p:sp>
      <p:sp>
        <p:nvSpPr>
          <p:cNvPr id="5" name="Footer Placeholder 4"/>
          <p:cNvSpPr>
            <a:spLocks noGrp="1"/>
          </p:cNvSpPr>
          <p:nvPr>
            <p:ph type="ftr" sz="quarter" idx="11"/>
          </p:nvPr>
        </p:nvSpPr>
        <p:spPr/>
        <p:txBody>
          <a:bodyPr/>
          <a:lstStyle/>
          <a:p>
            <a:pPr marL="0" marR="0" lvl="0" indent="0" algn="r" defTabSz="121898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Lucida Sans Unicode"/>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1218987" rtl="0" eaLnBrk="1" fontAlgn="auto" latinLnBrk="0" hangingPunct="1">
              <a:lnSpc>
                <a:spcPct val="100000"/>
              </a:lnSpc>
              <a:spcBef>
                <a:spcPts val="0"/>
              </a:spcBef>
              <a:spcAft>
                <a:spcPts val="0"/>
              </a:spcAft>
              <a:buClrTx/>
              <a:buSzTx/>
              <a:buFontTx/>
              <a:buNone/>
              <a:tabLst/>
              <a:defRPr/>
            </a:pPr>
            <a:fld id="{DA60BA0E-20D0-4E7C-B286-26C960A6788F}" type="slidenum">
              <a:rPr kumimoji="0" lang="en-US" sz="1000" b="0" i="0" u="none" strike="noStrike" kern="1200" cap="none" spc="0" normalizeH="0" baseline="0" noProof="0" smtClean="0">
                <a:ln>
                  <a:noFill/>
                </a:ln>
                <a:solidFill>
                  <a:srgbClr val="000000"/>
                </a:solidFill>
                <a:effectLst/>
                <a:uLnTx/>
                <a:uFillTx/>
                <a:latin typeface="Lucida Sans Unicode"/>
                <a:ea typeface="+mn-ea"/>
                <a:cs typeface="+mn-cs"/>
              </a:rPr>
              <a:pPr marL="0" marR="0" lvl="0" indent="0" algn="r" defTabSz="1218987" rtl="0" eaLnBrk="1" fontAlgn="auto" latinLnBrk="0" hangingPunct="1">
                <a:lnSpc>
                  <a:spcPct val="100000"/>
                </a:lnSpc>
                <a:spcBef>
                  <a:spcPts val="0"/>
                </a:spcBef>
                <a:spcAft>
                  <a:spcPts val="0"/>
                </a:spcAft>
                <a:buClrTx/>
                <a:buSzTx/>
                <a:buFontTx/>
                <a:buNone/>
                <a:tabLst/>
                <a:defRPr/>
              </a:pPr>
              <a:t>‹#›</a:t>
            </a:fld>
            <a:endParaRPr kumimoji="0" lang="en-US" sz="1000" b="0" i="0" u="none" strike="noStrike" kern="1200" cap="none" spc="0" normalizeH="0" baseline="0" noProof="0">
              <a:ln>
                <a:noFill/>
              </a:ln>
              <a:solidFill>
                <a:srgbClr val="000000"/>
              </a:solidFill>
              <a:effectLst/>
              <a:uLnTx/>
              <a:uFillTx/>
              <a:latin typeface="Lucida Sans Unicode"/>
              <a:ea typeface="+mn-ea"/>
              <a:cs typeface="+mn-cs"/>
            </a:endParaRPr>
          </a:p>
        </p:txBody>
      </p:sp>
      <p:sp>
        <p:nvSpPr>
          <p:cNvPr id="7" name="Title 6"/>
          <p:cNvSpPr>
            <a:spLocks noGrp="1"/>
          </p:cNvSpPr>
          <p:nvPr>
            <p:ph type="title"/>
          </p:nvPr>
        </p:nvSpPr>
        <p:spPr/>
        <p:txBody>
          <a:bodyPr rtlCol="0"/>
          <a:lstStyle/>
          <a:p>
            <a:r>
              <a:rPr kumimoji="0" lang="en-US" smtClean="0"/>
              <a:t>Click to edit Master title style</a:t>
            </a:r>
            <a:endParaRPr kumimoji="0" lang="en-US"/>
          </a:p>
        </p:txBody>
      </p:sp>
    </p:spTree>
    <p:extLst>
      <p:ext uri="{BB962C8B-B14F-4D97-AF65-F5344CB8AC3E}">
        <p14:creationId xmlns:p14="http://schemas.microsoft.com/office/powerpoint/2010/main" val="4203831321"/>
      </p:ext>
    </p:extLst>
  </p:cSld>
  <p:clrMapOvr>
    <a:masterClrMapping/>
  </p:clrMapOvr>
  <p:transition spd="slow">
    <p:randomBar dir="vert"/>
  </p:transition>
  <p:timing>
    <p:tnLst>
      <p:par>
        <p:cTn id="1" dur="indefinite" restart="never" nodeType="tmRoot"/>
      </p:par>
    </p:tnLst>
  </p:timing>
</p:sldLayout>
</file>

<file path=ppt/slideLayouts/slideLayout149.xml><?xml version="1.0" encoding="utf-8"?>
<p:sldLayout xmlns:a="http://schemas.openxmlformats.org/drawingml/2006/main" xmlns:r="http://schemas.openxmlformats.org/officeDocument/2006/relationships" xmlns:p="http://schemas.openxmlformats.org/presentationml/2006/main" type="secHead" preserve="1">
  <p:cSld name="Section Header">
    <p:bg>
      <p:bgRef idx="1002">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963168" y="1059712"/>
            <a:ext cx="10363200" cy="1828800"/>
          </a:xfrm>
        </p:spPr>
        <p:txBody>
          <a:bodyPr vert="horz" anchor="b">
            <a:normAutofit/>
            <a:scene3d>
              <a:camera prst="orthographicFront"/>
              <a:lightRig rig="soft" dir="t"/>
            </a:scene3d>
            <a:sp3d prstMaterial="softEdge">
              <a:bevelT w="25400" h="25400"/>
            </a:sp3d>
          </a:bodyPr>
          <a:lstStyle>
            <a:lvl1pPr algn="r">
              <a:buNone/>
              <a:defRPr sz="4800" b="1" cap="none" baseline="0">
                <a:effectLst>
                  <a:outerShdw blurRad="31750" dist="25400" dir="5400000" algn="tl" rotWithShape="0">
                    <a:srgbClr val="000000">
                      <a:alpha val="25000"/>
                    </a:srgbClr>
                  </a:outerShdw>
                </a:effectLst>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5230284" y="2931712"/>
            <a:ext cx="6096001" cy="1454888"/>
          </a:xfrm>
        </p:spPr>
        <p:txBody>
          <a:bodyPr lIns="91440" rIns="91440" anchor="t"/>
          <a:lstStyle>
            <a:lvl1pPr marL="0" indent="0" algn="l">
              <a:buNone/>
              <a:defRPr sz="2300">
                <a:solidFill>
                  <a:schemeClr val="tx1"/>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p>
            <a:pPr marL="0" marR="0" lvl="0" indent="0" algn="l" defTabSz="1218987" rtl="0" eaLnBrk="1" fontAlgn="auto" latinLnBrk="0" hangingPunct="1">
              <a:lnSpc>
                <a:spcPct val="100000"/>
              </a:lnSpc>
              <a:spcBef>
                <a:spcPts val="0"/>
              </a:spcBef>
              <a:spcAft>
                <a:spcPts val="0"/>
              </a:spcAft>
              <a:buClrTx/>
              <a:buSzTx/>
              <a:buFontTx/>
              <a:buNone/>
              <a:tabLst/>
              <a:defRPr/>
            </a:pPr>
            <a:fld id="{20EBB0C4-6273-4C6E-B9BD-2EDC30F1CD52}" type="datetimeFigureOut">
              <a:rPr kumimoji="0" lang="en-US" sz="1000" b="0" i="0" u="none" strike="noStrike" kern="1200" cap="none" spc="0" normalizeH="0" baseline="0" noProof="0" smtClean="0">
                <a:ln>
                  <a:noFill/>
                </a:ln>
                <a:solidFill>
                  <a:srgbClr val="FFFFFF"/>
                </a:solidFill>
                <a:effectLst/>
                <a:uLnTx/>
                <a:uFillTx/>
                <a:latin typeface="Lucida Sans Unicode"/>
                <a:ea typeface="+mn-ea"/>
                <a:cs typeface="+mn-cs"/>
              </a:rPr>
              <a:pPr marL="0" marR="0" lvl="0" indent="0" algn="l" defTabSz="1218987" rtl="0" eaLnBrk="1" fontAlgn="auto" latinLnBrk="0" hangingPunct="1">
                <a:lnSpc>
                  <a:spcPct val="100000"/>
                </a:lnSpc>
                <a:spcBef>
                  <a:spcPts val="0"/>
                </a:spcBef>
                <a:spcAft>
                  <a:spcPts val="0"/>
                </a:spcAft>
                <a:buClrTx/>
                <a:buSzTx/>
                <a:buFontTx/>
                <a:buNone/>
                <a:tabLst/>
                <a:defRPr/>
              </a:pPr>
              <a:t>10/13/2024</a:t>
            </a:fld>
            <a:endParaRPr kumimoji="0" lang="en-US" sz="1000" b="0" i="0" u="none" strike="noStrike" kern="1200" cap="none" spc="0" normalizeH="0" baseline="0" noProof="0" dirty="0">
              <a:ln>
                <a:noFill/>
              </a:ln>
              <a:solidFill>
                <a:srgbClr val="FFFFFF"/>
              </a:solidFill>
              <a:effectLst/>
              <a:uLnTx/>
              <a:uFillTx/>
              <a:latin typeface="Lucida Sans Unicode"/>
              <a:ea typeface="+mn-ea"/>
              <a:cs typeface="+mn-cs"/>
            </a:endParaRPr>
          </a:p>
        </p:txBody>
      </p:sp>
      <p:sp>
        <p:nvSpPr>
          <p:cNvPr id="5" name="Footer Placeholder 4"/>
          <p:cNvSpPr>
            <a:spLocks noGrp="1"/>
          </p:cNvSpPr>
          <p:nvPr>
            <p:ph type="ftr" sz="quarter" idx="11"/>
          </p:nvPr>
        </p:nvSpPr>
        <p:spPr/>
        <p:txBody>
          <a:bodyPr/>
          <a:lstStyle/>
          <a:p>
            <a:pPr marL="0" marR="0" lvl="0" indent="0" algn="r" defTabSz="121898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dirty="0">
              <a:ln>
                <a:noFill/>
              </a:ln>
              <a:solidFill>
                <a:srgbClr val="FFFFFF"/>
              </a:solidFill>
              <a:effectLst/>
              <a:uLnTx/>
              <a:uFillTx/>
              <a:latin typeface="Lucida Sans Unicode"/>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1218987" rtl="0" eaLnBrk="1" fontAlgn="auto" latinLnBrk="0" hangingPunct="1">
              <a:lnSpc>
                <a:spcPct val="100000"/>
              </a:lnSpc>
              <a:spcBef>
                <a:spcPts val="0"/>
              </a:spcBef>
              <a:spcAft>
                <a:spcPts val="0"/>
              </a:spcAft>
              <a:buClrTx/>
              <a:buSzTx/>
              <a:buFontTx/>
              <a:buNone/>
              <a:tabLst/>
              <a:defRPr/>
            </a:pPr>
            <a:fld id="{4FAB73BC-B049-4115-A692-8D63A059BFB8}" type="slidenum">
              <a:rPr kumimoji="0" lang="en-US" sz="1000" b="0" i="0" u="none" strike="noStrike" kern="1200" cap="none" spc="0" normalizeH="0" baseline="0" noProof="0" smtClean="0">
                <a:ln>
                  <a:noFill/>
                </a:ln>
                <a:solidFill>
                  <a:srgbClr val="FFFFFF"/>
                </a:solidFill>
                <a:effectLst/>
                <a:uLnTx/>
                <a:uFillTx/>
                <a:latin typeface="Lucida Sans Unicode"/>
                <a:ea typeface="+mn-ea"/>
                <a:cs typeface="+mn-cs"/>
              </a:rPr>
              <a:pPr marL="0" marR="0" lvl="0" indent="0" algn="r" defTabSz="1218987" rtl="0" eaLnBrk="1" fontAlgn="auto" latinLnBrk="0" hangingPunct="1">
                <a:lnSpc>
                  <a:spcPct val="100000"/>
                </a:lnSpc>
                <a:spcBef>
                  <a:spcPts val="0"/>
                </a:spcBef>
                <a:spcAft>
                  <a:spcPts val="0"/>
                </a:spcAft>
                <a:buClrTx/>
                <a:buSzTx/>
                <a:buFontTx/>
                <a:buNone/>
                <a:tabLst/>
                <a:defRPr/>
              </a:pPr>
              <a:t>‹#›</a:t>
            </a:fld>
            <a:endParaRPr kumimoji="0" lang="en-US" sz="1000" b="0" i="0" u="none" strike="noStrike" kern="1200" cap="none" spc="0" normalizeH="0" baseline="0" noProof="0" dirty="0">
              <a:ln>
                <a:noFill/>
              </a:ln>
              <a:solidFill>
                <a:srgbClr val="FFFFFF"/>
              </a:solidFill>
              <a:effectLst/>
              <a:uLnTx/>
              <a:uFillTx/>
              <a:latin typeface="Lucida Sans Unicode"/>
              <a:ea typeface="+mn-ea"/>
              <a:cs typeface="+mn-cs"/>
            </a:endParaRPr>
          </a:p>
        </p:txBody>
      </p:sp>
      <p:sp>
        <p:nvSpPr>
          <p:cNvPr id="7" name="Chevron 6"/>
          <p:cNvSpPr/>
          <p:nvPr/>
        </p:nvSpPr>
        <p:spPr>
          <a:xfrm>
            <a:off x="4848907" y="3005472"/>
            <a:ext cx="243841"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Lucida Sans Unicode"/>
              <a:ea typeface="+mn-ea"/>
              <a:cs typeface="+mn-cs"/>
            </a:endParaRPr>
          </a:p>
        </p:txBody>
      </p:sp>
      <p:sp>
        <p:nvSpPr>
          <p:cNvPr id="8" name="Chevron 7"/>
          <p:cNvSpPr/>
          <p:nvPr/>
        </p:nvSpPr>
        <p:spPr>
          <a:xfrm>
            <a:off x="4600352" y="3005472"/>
            <a:ext cx="243841"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Lucida Sans Unicode"/>
              <a:ea typeface="+mn-ea"/>
              <a:cs typeface="+mn-cs"/>
            </a:endParaRPr>
          </a:p>
        </p:txBody>
      </p:sp>
    </p:spTree>
    <p:extLst>
      <p:ext uri="{BB962C8B-B14F-4D97-AF65-F5344CB8AC3E}">
        <p14:creationId xmlns:p14="http://schemas.microsoft.com/office/powerpoint/2010/main" val="1706329549"/>
      </p:ext>
    </p:extLst>
  </p:cSld>
  <p:clrMapOvr>
    <a:overrideClrMapping bg1="dk1" tx1="lt1" bg2="dk2" tx2="lt2" accent1="accent1" accent2="accent2" accent3="accent3" accent4="accent4" accent5="accent5" accent6="accent6" hlink="hlink" folHlink="folHlink"/>
  </p:clrMapOvr>
  <p:transition spd="slow">
    <p:randomBar dir="vert"/>
  </p:transition>
  <p:timing>
    <p:tnLst>
      <p:par>
        <p:cTn id="1" dur="indefinite" restart="never" nodeType="tmRoot"/>
      </p:par>
    </p:tnLst>
  </p:timing>
</p:sldLayout>
</file>

<file path=ppt/slideLayouts/slideLayout15.xml><?xml version="1.0" encoding="utf-8"?>
<p:sldLayout xmlns:a="http://schemas.openxmlformats.org/drawingml/2006/main" xmlns:r="http://schemas.openxmlformats.org/officeDocument/2006/relationships" xmlns:p="http://schemas.openxmlformats.org/presentationml/2006/main" preserve="1" userDrawn="1">
  <p:cSld name="نيـون - 10">
    <p:spTree>
      <p:nvGrpSpPr>
        <p:cNvPr id="1" name=""/>
        <p:cNvGrpSpPr/>
        <p:nvPr/>
      </p:nvGrpSpPr>
      <p:grpSpPr>
        <a:xfrm>
          <a:off x="0" y="0"/>
          <a:ext cx="0" cy="0"/>
          <a:chOff x="0" y="0"/>
          <a:chExt cx="0" cy="0"/>
        </a:xfrm>
      </p:grpSpPr>
      <p:sp>
        <p:nvSpPr>
          <p:cNvPr id="6" name="عنصر نائب للصورة 5">
            <a:extLst>
              <a:ext uri="{FF2B5EF4-FFF2-40B4-BE49-F238E27FC236}">
                <a16:creationId xmlns="" xmlns:a16="http://schemas.microsoft.com/office/drawing/2014/main" id="{769707E4-183F-4A86-98AD-26AB8BB81A53}"/>
              </a:ext>
            </a:extLst>
          </p:cNvPr>
          <p:cNvSpPr>
            <a:spLocks noGrp="1"/>
          </p:cNvSpPr>
          <p:nvPr>
            <p:ph type="pic" sz="quarter" idx="11" hasCustomPrompt="1"/>
          </p:nvPr>
        </p:nvSpPr>
        <p:spPr>
          <a:xfrm>
            <a:off x="0" y="0"/>
            <a:ext cx="5945378" cy="6858000"/>
          </a:xfrm>
          <a:custGeom>
            <a:avLst/>
            <a:gdLst>
              <a:gd name="connsiteX0" fmla="*/ 0 w 5945378"/>
              <a:gd name="connsiteY0" fmla="*/ 0 h 6858000"/>
              <a:gd name="connsiteX1" fmla="*/ 3206877 w 5945378"/>
              <a:gd name="connsiteY1" fmla="*/ 0 h 6858000"/>
              <a:gd name="connsiteX2" fmla="*/ 1763268 w 5945378"/>
              <a:gd name="connsiteY2" fmla="*/ 1443609 h 6858000"/>
              <a:gd name="connsiteX3" fmla="*/ 1763268 w 5945378"/>
              <a:gd name="connsiteY3" fmla="*/ 2675890 h 6858000"/>
              <a:gd name="connsiteX4" fmla="*/ 5945378 w 5945378"/>
              <a:gd name="connsiteY4" fmla="*/ 6858000 h 6858000"/>
              <a:gd name="connsiteX5" fmla="*/ 0 w 5945378"/>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45378" h="6858000">
                <a:moveTo>
                  <a:pt x="0" y="0"/>
                </a:moveTo>
                <a:lnTo>
                  <a:pt x="3206877" y="0"/>
                </a:lnTo>
                <a:lnTo>
                  <a:pt x="1763268" y="1443609"/>
                </a:lnTo>
                <a:cubicBezTo>
                  <a:pt x="1422971" y="1783906"/>
                  <a:pt x="1422971" y="2335594"/>
                  <a:pt x="1763268" y="2675890"/>
                </a:cubicBezTo>
                <a:lnTo>
                  <a:pt x="5945378" y="6858000"/>
                </a:lnTo>
                <a:lnTo>
                  <a:pt x="0" y="6858000"/>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2514179883"/>
      </p:ext>
    </p:extLst>
  </p:cSld>
  <p:clrMapOvr>
    <a:masterClrMapping/>
  </p:clrMapOvr>
</p:sldLayout>
</file>

<file path=ppt/slideLayouts/slideLayout150.xml><?xml version="1.0" encoding="utf-8"?>
<p:sldLayout xmlns:a="http://schemas.openxmlformats.org/drawingml/2006/main" xmlns:r="http://schemas.openxmlformats.org/officeDocument/2006/relationships" xmlns:p="http://schemas.openxmlformats.org/presentationml/2006/main" type="twoObj" preserve="1">
  <p:cSld name="Two Content">
    <p:bg>
      <p:bgRef idx="1002">
        <a:schemeClr val="bg1"/>
      </p:bgRef>
    </p:bg>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609600" y="1481330"/>
            <a:ext cx="53848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Content Placeholder 3"/>
          <p:cNvSpPr>
            <a:spLocks noGrp="1"/>
          </p:cNvSpPr>
          <p:nvPr>
            <p:ph sz="half" idx="2"/>
          </p:nvPr>
        </p:nvSpPr>
        <p:spPr>
          <a:xfrm>
            <a:off x="6197600" y="1481330"/>
            <a:ext cx="5384800" cy="4525963"/>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FFFFFF"/>
              </a:solidFill>
              <a:effectLst/>
              <a:uLnTx/>
              <a:uFillTx/>
              <a:latin typeface="Lucida Sans Unicode"/>
              <a:ea typeface="+mn-ea"/>
              <a:cs typeface="+mn-cs"/>
            </a:endParaRPr>
          </a:p>
        </p:txBody>
      </p:sp>
      <p:sp>
        <p:nvSpPr>
          <p:cNvPr id="6" name="Footer Placeholder 5"/>
          <p:cNvSpPr>
            <a:spLocks noGrp="1"/>
          </p:cNvSpPr>
          <p:nvPr>
            <p:ph type="ftr" sz="quarter" idx="11"/>
          </p:nvPr>
        </p:nvSpPr>
        <p:spPr/>
        <p:txBody>
          <a:bodyPr/>
          <a:lstStyle/>
          <a:p>
            <a:pPr marL="0" marR="0" lvl="0" indent="0" algn="r" defTabSz="121898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FFFFFF"/>
              </a:solidFill>
              <a:effectLst/>
              <a:uLnTx/>
              <a:uFillTx/>
              <a:latin typeface="Lucida Sans Unicode"/>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1218987" rtl="0" eaLnBrk="1" fontAlgn="auto" latinLnBrk="0" hangingPunct="1">
              <a:lnSpc>
                <a:spcPct val="100000"/>
              </a:lnSpc>
              <a:spcBef>
                <a:spcPts val="0"/>
              </a:spcBef>
              <a:spcAft>
                <a:spcPts val="0"/>
              </a:spcAft>
              <a:buClrTx/>
              <a:buSzTx/>
              <a:buFontTx/>
              <a:buNone/>
              <a:tabLst/>
              <a:defRPr/>
            </a:pPr>
            <a:fld id="{EB37DED6-D4C7-42EE-AB49-D2E39E64FDE4}" type="slidenum">
              <a:rPr kumimoji="0" lang="en-US" sz="1000" b="0" i="0" u="none" strike="noStrike" kern="1200" cap="none" spc="0" normalizeH="0" baseline="0" noProof="0" smtClean="0">
                <a:ln>
                  <a:noFill/>
                </a:ln>
                <a:solidFill>
                  <a:srgbClr val="FFFFFF"/>
                </a:solidFill>
                <a:effectLst/>
                <a:uLnTx/>
                <a:uFillTx/>
                <a:latin typeface="Lucida Sans Unicode"/>
                <a:ea typeface="+mn-ea"/>
                <a:cs typeface="+mn-cs"/>
              </a:rPr>
              <a:pPr marL="0" marR="0" lvl="0" indent="0" algn="r" defTabSz="1218987" rtl="0" eaLnBrk="1" fontAlgn="auto" latinLnBrk="0" hangingPunct="1">
                <a:lnSpc>
                  <a:spcPct val="100000"/>
                </a:lnSpc>
                <a:spcBef>
                  <a:spcPts val="0"/>
                </a:spcBef>
                <a:spcAft>
                  <a:spcPts val="0"/>
                </a:spcAft>
                <a:buClrTx/>
                <a:buSzTx/>
                <a:buFontTx/>
                <a:buNone/>
                <a:tabLst/>
                <a:defRPr/>
              </a:pPr>
              <a:t>‹#›</a:t>
            </a:fld>
            <a:endParaRPr kumimoji="0" lang="en-US" sz="1000" b="0" i="0" u="none" strike="noStrike" kern="1200" cap="none" spc="0" normalizeH="0" baseline="0" noProof="0">
              <a:ln>
                <a:noFill/>
              </a:ln>
              <a:solidFill>
                <a:srgbClr val="FFFFFF"/>
              </a:solidFill>
              <a:effectLst/>
              <a:uLnTx/>
              <a:uFillTx/>
              <a:latin typeface="Lucida Sans Unicode"/>
              <a:ea typeface="+mn-ea"/>
              <a:cs typeface="+mn-cs"/>
            </a:endParaRPr>
          </a:p>
        </p:txBody>
      </p:sp>
      <p:sp>
        <p:nvSpPr>
          <p:cNvPr id="8" name="Title 7"/>
          <p:cNvSpPr>
            <a:spLocks noGrp="1"/>
          </p:cNvSpPr>
          <p:nvPr>
            <p:ph type="title"/>
          </p:nvPr>
        </p:nvSpPr>
        <p:spPr/>
        <p:txBody>
          <a:bodyPr rtlCol="0"/>
          <a:lstStyle/>
          <a:p>
            <a:r>
              <a:rPr kumimoji="0" lang="en-US" smtClean="0"/>
              <a:t>Click to edit Master title style</a:t>
            </a:r>
            <a:endParaRPr kumimoji="0" lang="en-US"/>
          </a:p>
        </p:txBody>
      </p:sp>
    </p:spTree>
    <p:extLst>
      <p:ext uri="{BB962C8B-B14F-4D97-AF65-F5344CB8AC3E}">
        <p14:creationId xmlns:p14="http://schemas.microsoft.com/office/powerpoint/2010/main" val="3266918831"/>
      </p:ext>
    </p:extLst>
  </p:cSld>
  <p:clrMapOvr>
    <a:overrideClrMapping bg1="dk1" tx1="lt1" bg2="dk2" tx2="lt2" accent1="accent1" accent2="accent2" accent3="accent3" accent4="accent4" accent5="accent5" accent6="accent6" hlink="hlink" folHlink="folHlink"/>
  </p:clrMapOvr>
  <p:transition spd="slow">
    <p:randomBar dir="vert"/>
  </p:transition>
  <p:timing>
    <p:tnLst>
      <p:par>
        <p:cTn id="1" dur="indefinite" restart="never" nodeType="tmRoot"/>
      </p:par>
    </p:tnLst>
  </p:timing>
</p:sldLayout>
</file>

<file path=ppt/slideLayouts/slideLayout151.xml><?xml version="1.0" encoding="utf-8"?>
<p:sldLayout xmlns:a="http://schemas.openxmlformats.org/drawingml/2006/main" xmlns:r="http://schemas.openxmlformats.org/officeDocument/2006/relationships" xmlns:p="http://schemas.openxmlformats.org/presentationml/2006/main" showMasterSp="0" type="twoTxTwoObj" preserve="1">
  <p:cSld name="Comparis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609600" y="273050"/>
            <a:ext cx="10972801" cy="1143000"/>
          </a:xfrm>
        </p:spPr>
        <p:txBody>
          <a:bodyPr anchor="ctr"/>
          <a:lstStyle>
            <a:lvl1pPr>
              <a:defRPr/>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609600" y="5410200"/>
            <a:ext cx="5386917"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6193369" y="5410200"/>
            <a:ext cx="5389033" cy="762000"/>
          </a:xfrm>
          <a:solidFill>
            <a:schemeClr val="accent1"/>
          </a:solidFill>
          <a:ln w="9652">
            <a:solidFill>
              <a:schemeClr val="accent1"/>
            </a:solidFill>
            <a:miter lim="800000"/>
          </a:ln>
        </p:spPr>
        <p:txBody>
          <a:bodyPr lIns="182880" anchor="ctr"/>
          <a:lstStyle>
            <a:lvl1pPr marL="0" indent="0">
              <a:buNone/>
              <a:defRPr sz="2400" b="0">
                <a:solidFill>
                  <a:schemeClr val="bg1"/>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609600" y="1444296"/>
            <a:ext cx="5386917" cy="3941763"/>
          </a:xfrm>
          <a:ln>
            <a:noFill/>
            <a:prstDash val="sysDash"/>
            <a:miter lim="800000"/>
          </a:ln>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6193367" y="1444296"/>
            <a:ext cx="5389033" cy="3941763"/>
          </a:xfrm>
          <a:ln>
            <a:noFill/>
            <a:prstDash val="sysDash"/>
            <a:miter lim="800000"/>
          </a:ln>
        </p:spPr>
        <p:txBody>
          <a:bodyPr/>
          <a:lstStyle>
            <a:lvl1pPr>
              <a:spcBef>
                <a:spcPts val="0"/>
              </a:spcBef>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Lucida Sans Unicode"/>
              <a:ea typeface="+mn-ea"/>
              <a:cs typeface="+mn-cs"/>
            </a:endParaRPr>
          </a:p>
        </p:txBody>
      </p:sp>
      <p:sp>
        <p:nvSpPr>
          <p:cNvPr id="8" name="Footer Placeholder 7"/>
          <p:cNvSpPr>
            <a:spLocks noGrp="1"/>
          </p:cNvSpPr>
          <p:nvPr>
            <p:ph type="ftr" sz="quarter" idx="11"/>
          </p:nvPr>
        </p:nvSpPr>
        <p:spPr/>
        <p:txBody>
          <a:bodyPr/>
          <a:lstStyle/>
          <a:p>
            <a:pPr marL="0" marR="0" lvl="0" indent="0" algn="r" defTabSz="121898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Lucida Sans Unicode"/>
              <a:ea typeface="+mn-ea"/>
              <a:cs typeface="+mn-cs"/>
            </a:endParaRPr>
          </a:p>
        </p:txBody>
      </p:sp>
      <p:sp>
        <p:nvSpPr>
          <p:cNvPr id="9" name="Slide Number Placeholder 8"/>
          <p:cNvSpPr>
            <a:spLocks noGrp="1"/>
          </p:cNvSpPr>
          <p:nvPr>
            <p:ph type="sldNum" sz="quarter" idx="12"/>
          </p:nvPr>
        </p:nvSpPr>
        <p:spPr/>
        <p:txBody>
          <a:bodyPr/>
          <a:lstStyle/>
          <a:p>
            <a:pPr marL="0" marR="0" lvl="0" indent="0" algn="r" defTabSz="1218987" rtl="0" eaLnBrk="1" fontAlgn="auto" latinLnBrk="0" hangingPunct="1">
              <a:lnSpc>
                <a:spcPct val="100000"/>
              </a:lnSpc>
              <a:spcBef>
                <a:spcPts val="0"/>
              </a:spcBef>
              <a:spcAft>
                <a:spcPts val="0"/>
              </a:spcAft>
              <a:buClrTx/>
              <a:buSzTx/>
              <a:buFontTx/>
              <a:buNone/>
              <a:tabLst/>
              <a:defRPr/>
            </a:pPr>
            <a:fld id="{EB37DED6-D4C7-42EE-AB49-D2E39E64FDE4}" type="slidenum">
              <a:rPr kumimoji="0" lang="en-US" sz="1000" b="0" i="0" u="none" strike="noStrike" kern="1200" cap="none" spc="0" normalizeH="0" baseline="0" noProof="0" smtClean="0">
                <a:ln>
                  <a:noFill/>
                </a:ln>
                <a:solidFill>
                  <a:srgbClr val="000000"/>
                </a:solidFill>
                <a:effectLst/>
                <a:uLnTx/>
                <a:uFillTx/>
                <a:latin typeface="Lucida Sans Unicode"/>
                <a:ea typeface="+mn-ea"/>
                <a:cs typeface="+mn-cs"/>
              </a:rPr>
              <a:pPr marL="0" marR="0" lvl="0" indent="0" algn="r" defTabSz="1218987" rtl="0" eaLnBrk="1" fontAlgn="auto" latinLnBrk="0" hangingPunct="1">
                <a:lnSpc>
                  <a:spcPct val="100000"/>
                </a:lnSpc>
                <a:spcBef>
                  <a:spcPts val="0"/>
                </a:spcBef>
                <a:spcAft>
                  <a:spcPts val="0"/>
                </a:spcAft>
                <a:buClrTx/>
                <a:buSzTx/>
                <a:buFontTx/>
                <a:buNone/>
                <a:tabLst/>
                <a:defRPr/>
              </a:pPr>
              <a:t>‹#›</a:t>
            </a:fld>
            <a:endParaRPr kumimoji="0" lang="en-US" sz="1000" b="0" i="0" u="none" strike="noStrike" kern="1200" cap="none" spc="0" normalizeH="0" baseline="0" noProof="0">
              <a:ln>
                <a:noFill/>
              </a:ln>
              <a:solidFill>
                <a:srgbClr val="000000"/>
              </a:solidFill>
              <a:effectLst/>
              <a:uLnTx/>
              <a:uFillTx/>
              <a:latin typeface="Lucida Sans Unicode"/>
              <a:ea typeface="+mn-ea"/>
              <a:cs typeface="+mn-cs"/>
            </a:endParaRPr>
          </a:p>
        </p:txBody>
      </p:sp>
    </p:spTree>
    <p:extLst>
      <p:ext uri="{BB962C8B-B14F-4D97-AF65-F5344CB8AC3E}">
        <p14:creationId xmlns:p14="http://schemas.microsoft.com/office/powerpoint/2010/main" val="1550560054"/>
      </p:ext>
    </p:extLst>
  </p:cSld>
  <p:clrMapOvr>
    <a:overrideClrMapping bg1="lt1" tx1="dk1" bg2="lt2" tx2="dk2" accent1="accent1" accent2="accent2" accent3="accent3" accent4="accent4" accent5="accent5" accent6="accent6" hlink="hlink" folHlink="folHlink"/>
  </p:clrMapOvr>
  <p:transition spd="slow">
    <p:randomBar dir="vert"/>
  </p:transition>
  <p:timing>
    <p:tnLst>
      <p:par>
        <p:cTn id="1" dur="indefinite" restart="never" nodeType="tmRoot"/>
      </p:par>
    </p:tnLst>
  </p:timing>
</p:sldLayout>
</file>

<file path=ppt/slideLayouts/slideLayout152.xml><?xml version="1.0" encoding="utf-8"?>
<p:sldLayout xmlns:a="http://schemas.openxmlformats.org/drawingml/2006/main" xmlns:r="http://schemas.openxmlformats.org/officeDocument/2006/relationships" xmlns:p="http://schemas.openxmlformats.org/presentationml/2006/main" type="titleOnly" preserve="1">
  <p:cSld name="Title Only">
    <p:bg>
      <p:bgRef idx="1002">
        <a:schemeClr val="bg1"/>
      </p:bgRef>
    </p:bg>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FFFFFF"/>
              </a:solidFill>
              <a:effectLst/>
              <a:uLnTx/>
              <a:uFillTx/>
              <a:latin typeface="Lucida Sans Unicode"/>
              <a:ea typeface="+mn-ea"/>
              <a:cs typeface="+mn-cs"/>
            </a:endParaRPr>
          </a:p>
        </p:txBody>
      </p:sp>
      <p:sp>
        <p:nvSpPr>
          <p:cNvPr id="4" name="Footer Placeholder 3"/>
          <p:cNvSpPr>
            <a:spLocks noGrp="1"/>
          </p:cNvSpPr>
          <p:nvPr>
            <p:ph type="ftr" sz="quarter" idx="11"/>
          </p:nvPr>
        </p:nvSpPr>
        <p:spPr/>
        <p:txBody>
          <a:bodyPr/>
          <a:lstStyle/>
          <a:p>
            <a:pPr marL="0" marR="0" lvl="0" indent="0" algn="r" defTabSz="121898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FFFFFF"/>
              </a:solidFill>
              <a:effectLst/>
              <a:uLnTx/>
              <a:uFillTx/>
              <a:latin typeface="Lucida Sans Unicode"/>
              <a:ea typeface="+mn-ea"/>
              <a:cs typeface="+mn-cs"/>
            </a:endParaRPr>
          </a:p>
        </p:txBody>
      </p:sp>
      <p:sp>
        <p:nvSpPr>
          <p:cNvPr id="5" name="Slide Number Placeholder 4"/>
          <p:cNvSpPr>
            <a:spLocks noGrp="1"/>
          </p:cNvSpPr>
          <p:nvPr>
            <p:ph type="sldNum" sz="quarter" idx="12"/>
          </p:nvPr>
        </p:nvSpPr>
        <p:spPr/>
        <p:txBody>
          <a:bodyPr/>
          <a:lstStyle/>
          <a:p>
            <a:pPr marL="0" marR="0" lvl="0" indent="0" algn="r" defTabSz="1218987" rtl="0" eaLnBrk="1" fontAlgn="auto" latinLnBrk="0" hangingPunct="1">
              <a:lnSpc>
                <a:spcPct val="100000"/>
              </a:lnSpc>
              <a:spcBef>
                <a:spcPts val="0"/>
              </a:spcBef>
              <a:spcAft>
                <a:spcPts val="0"/>
              </a:spcAft>
              <a:buClrTx/>
              <a:buSzTx/>
              <a:buFontTx/>
              <a:buNone/>
              <a:tabLst/>
              <a:defRPr/>
            </a:pPr>
            <a:fld id="{EB37DED6-D4C7-42EE-AB49-D2E39E64FDE4}" type="slidenum">
              <a:rPr kumimoji="0" lang="en-US" sz="1000" b="0" i="0" u="none" strike="noStrike" kern="1200" cap="none" spc="0" normalizeH="0" baseline="0" noProof="0" smtClean="0">
                <a:ln>
                  <a:noFill/>
                </a:ln>
                <a:solidFill>
                  <a:srgbClr val="FFFFFF"/>
                </a:solidFill>
                <a:effectLst/>
                <a:uLnTx/>
                <a:uFillTx/>
                <a:latin typeface="Lucida Sans Unicode"/>
                <a:ea typeface="+mn-ea"/>
                <a:cs typeface="+mn-cs"/>
              </a:rPr>
              <a:pPr marL="0" marR="0" lvl="0" indent="0" algn="r" defTabSz="1218987" rtl="0" eaLnBrk="1" fontAlgn="auto" latinLnBrk="0" hangingPunct="1">
                <a:lnSpc>
                  <a:spcPct val="100000"/>
                </a:lnSpc>
                <a:spcBef>
                  <a:spcPts val="0"/>
                </a:spcBef>
                <a:spcAft>
                  <a:spcPts val="0"/>
                </a:spcAft>
                <a:buClrTx/>
                <a:buSzTx/>
                <a:buFontTx/>
                <a:buNone/>
                <a:tabLst/>
                <a:defRPr/>
              </a:pPr>
              <a:t>‹#›</a:t>
            </a:fld>
            <a:endParaRPr kumimoji="0" lang="en-US" sz="1000" b="0" i="0" u="none" strike="noStrike" kern="1200" cap="none" spc="0" normalizeH="0" baseline="0" noProof="0">
              <a:ln>
                <a:noFill/>
              </a:ln>
              <a:solidFill>
                <a:srgbClr val="FFFFFF"/>
              </a:solidFill>
              <a:effectLst/>
              <a:uLnTx/>
              <a:uFillTx/>
              <a:latin typeface="Lucida Sans Unicode"/>
              <a:ea typeface="+mn-ea"/>
              <a:cs typeface="+mn-cs"/>
            </a:endParaRPr>
          </a:p>
        </p:txBody>
      </p:sp>
      <p:sp>
        <p:nvSpPr>
          <p:cNvPr id="6" name="Title 5"/>
          <p:cNvSpPr>
            <a:spLocks noGrp="1"/>
          </p:cNvSpPr>
          <p:nvPr>
            <p:ph type="title"/>
          </p:nvPr>
        </p:nvSpPr>
        <p:spPr/>
        <p:txBody>
          <a:bodyPr rtlCol="0"/>
          <a:lstStyle/>
          <a:p>
            <a:r>
              <a:rPr kumimoji="0" lang="en-US" smtClean="0"/>
              <a:t>Click to edit Master title style</a:t>
            </a:r>
            <a:endParaRPr kumimoji="0" lang="en-US"/>
          </a:p>
        </p:txBody>
      </p:sp>
    </p:spTree>
    <p:extLst>
      <p:ext uri="{BB962C8B-B14F-4D97-AF65-F5344CB8AC3E}">
        <p14:creationId xmlns:p14="http://schemas.microsoft.com/office/powerpoint/2010/main" val="155620533"/>
      </p:ext>
    </p:extLst>
  </p:cSld>
  <p:clrMapOvr>
    <a:overrideClrMapping bg1="dk1" tx1="lt1" bg2="dk2" tx2="lt2" accent1="accent1" accent2="accent2" accent3="accent3" accent4="accent4" accent5="accent5" accent6="accent6" hlink="hlink" folHlink="folHlink"/>
  </p:clrMapOvr>
  <p:transition spd="slow">
    <p:randomBar dir="vert"/>
  </p:transition>
  <p:timing>
    <p:tnLst>
      <p:par>
        <p:cTn id="1" dur="indefinite" restart="never" nodeType="tmRoot"/>
      </p:par>
    </p:tnLst>
  </p:timing>
</p:sldLayout>
</file>

<file path=ppt/slideLayouts/slideLayout15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Lucida Sans Unicode"/>
              <a:ea typeface="+mn-ea"/>
              <a:cs typeface="+mn-cs"/>
            </a:endParaRPr>
          </a:p>
        </p:txBody>
      </p:sp>
      <p:sp>
        <p:nvSpPr>
          <p:cNvPr id="3" name="Footer Placeholder 2"/>
          <p:cNvSpPr>
            <a:spLocks noGrp="1"/>
          </p:cNvSpPr>
          <p:nvPr>
            <p:ph type="ftr" sz="quarter" idx="11"/>
          </p:nvPr>
        </p:nvSpPr>
        <p:spPr/>
        <p:txBody>
          <a:bodyPr/>
          <a:lstStyle/>
          <a:p>
            <a:pPr marL="0" marR="0" lvl="0" indent="0" algn="r" defTabSz="121898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Lucida Sans Unicode"/>
              <a:ea typeface="+mn-ea"/>
              <a:cs typeface="+mn-cs"/>
            </a:endParaRPr>
          </a:p>
        </p:txBody>
      </p:sp>
      <p:sp>
        <p:nvSpPr>
          <p:cNvPr id="4" name="Slide Number Placeholder 3"/>
          <p:cNvSpPr>
            <a:spLocks noGrp="1"/>
          </p:cNvSpPr>
          <p:nvPr>
            <p:ph type="sldNum" sz="quarter" idx="12"/>
          </p:nvPr>
        </p:nvSpPr>
        <p:spPr/>
        <p:txBody>
          <a:bodyPr/>
          <a:lstStyle/>
          <a:p>
            <a:pPr marL="0" marR="0" lvl="0" indent="0" algn="r" defTabSz="1218987" rtl="0" eaLnBrk="1" fontAlgn="auto" latinLnBrk="0" hangingPunct="1">
              <a:lnSpc>
                <a:spcPct val="100000"/>
              </a:lnSpc>
              <a:spcBef>
                <a:spcPts val="0"/>
              </a:spcBef>
              <a:spcAft>
                <a:spcPts val="0"/>
              </a:spcAft>
              <a:buClrTx/>
              <a:buSzTx/>
              <a:buFontTx/>
              <a:buNone/>
              <a:tabLst/>
              <a:defRPr/>
            </a:pPr>
            <a:fld id="{EB37DED6-D4C7-42EE-AB49-D2E39E64FDE4}" type="slidenum">
              <a:rPr kumimoji="0" lang="en-US" sz="1000" b="0" i="0" u="none" strike="noStrike" kern="1200" cap="none" spc="0" normalizeH="0" baseline="0" noProof="0" smtClean="0">
                <a:ln>
                  <a:noFill/>
                </a:ln>
                <a:solidFill>
                  <a:srgbClr val="000000"/>
                </a:solidFill>
                <a:effectLst/>
                <a:uLnTx/>
                <a:uFillTx/>
                <a:latin typeface="Lucida Sans Unicode"/>
                <a:ea typeface="+mn-ea"/>
                <a:cs typeface="+mn-cs"/>
              </a:rPr>
              <a:pPr marL="0" marR="0" lvl="0" indent="0" algn="r" defTabSz="1218987" rtl="0" eaLnBrk="1" fontAlgn="auto" latinLnBrk="0" hangingPunct="1">
                <a:lnSpc>
                  <a:spcPct val="100000"/>
                </a:lnSpc>
                <a:spcBef>
                  <a:spcPts val="0"/>
                </a:spcBef>
                <a:spcAft>
                  <a:spcPts val="0"/>
                </a:spcAft>
                <a:buClrTx/>
                <a:buSzTx/>
                <a:buFontTx/>
                <a:buNone/>
                <a:tabLst/>
                <a:defRPr/>
              </a:pPr>
              <a:t>‹#›</a:t>
            </a:fld>
            <a:endParaRPr kumimoji="0" lang="en-US" sz="1000" b="0" i="0" u="none" strike="noStrike" kern="1200" cap="none" spc="0" normalizeH="0" baseline="0" noProof="0">
              <a:ln>
                <a:noFill/>
              </a:ln>
              <a:solidFill>
                <a:srgbClr val="000000"/>
              </a:solidFill>
              <a:effectLst/>
              <a:uLnTx/>
              <a:uFillTx/>
              <a:latin typeface="Lucida Sans Unicode"/>
              <a:ea typeface="+mn-ea"/>
              <a:cs typeface="+mn-cs"/>
            </a:endParaRPr>
          </a:p>
        </p:txBody>
      </p:sp>
    </p:spTree>
    <p:extLst>
      <p:ext uri="{BB962C8B-B14F-4D97-AF65-F5344CB8AC3E}">
        <p14:creationId xmlns:p14="http://schemas.microsoft.com/office/powerpoint/2010/main" val="3865144093"/>
      </p:ext>
    </p:extLst>
  </p:cSld>
  <p:clrMapOvr>
    <a:masterClrMapping/>
  </p:clrMapOvr>
  <p:transition spd="slow">
    <p:randomBar dir="vert"/>
  </p:transition>
  <p:timing>
    <p:tnLst>
      <p:par>
        <p:cTn id="1" dur="indefinite" restart="never" nodeType="tmRoot"/>
      </p:par>
    </p:tnLst>
  </p:timing>
</p:sldLayout>
</file>

<file path=ppt/slideLayouts/slideLayout154.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bg>
      <p:bgRef idx="1003">
        <a:schemeClr val="bg1"/>
      </p:bgRef>
    </p:bg>
    <p:spTree>
      <p:nvGrpSpPr>
        <p:cNvPr id="1" name=""/>
        <p:cNvGrpSpPr/>
        <p:nvPr/>
      </p:nvGrpSpPr>
      <p:grpSpPr>
        <a:xfrm>
          <a:off x="0" y="0"/>
          <a:ext cx="0" cy="0"/>
          <a:chOff x="0" y="0"/>
          <a:chExt cx="0" cy="0"/>
        </a:xfrm>
      </p:grpSpPr>
      <p:sp>
        <p:nvSpPr>
          <p:cNvPr id="2" name="Title 1"/>
          <p:cNvSpPr>
            <a:spLocks noGrp="1"/>
          </p:cNvSpPr>
          <p:nvPr>
            <p:ph type="title"/>
          </p:nvPr>
        </p:nvSpPr>
        <p:spPr>
          <a:xfrm>
            <a:off x="1219201" y="4876800"/>
            <a:ext cx="9975701" cy="457200"/>
          </a:xfrm>
        </p:spPr>
        <p:txBody>
          <a:bodyPr vert="horz" anchor="t">
            <a:noAutofit/>
            <a:sp3d prstMaterial="softEdge">
              <a:bevelT w="0" h="0"/>
            </a:sp3d>
          </a:bodyPr>
          <a:lstStyle>
            <a:lvl1pPr algn="r">
              <a:buNone/>
              <a:defRPr sz="2500" b="0">
                <a:solidFill>
                  <a:schemeClr val="accent1"/>
                </a:solidFill>
                <a:effectLst/>
              </a:defRPr>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5892800" y="5355102"/>
            <a:ext cx="5299456" cy="914400"/>
          </a:xfrm>
        </p:spPr>
        <p:txBody>
          <a:bodyPr/>
          <a:lstStyle>
            <a:lvl1pPr marL="0" indent="0" algn="r">
              <a:buNone/>
              <a:defRPr sz="16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1219200" y="274320"/>
            <a:ext cx="9973056"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a:xfrm>
            <a:off x="8969376" y="6407944"/>
            <a:ext cx="2560320" cy="365760"/>
          </a:xfrm>
        </p:spPr>
        <p:txBody>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Lucida Sans Unicode"/>
              <a:ea typeface="+mn-ea"/>
              <a:cs typeface="+mn-cs"/>
            </a:endParaRPr>
          </a:p>
        </p:txBody>
      </p:sp>
      <p:sp>
        <p:nvSpPr>
          <p:cNvPr id="6" name="Footer Placeholder 5"/>
          <p:cNvSpPr>
            <a:spLocks noGrp="1"/>
          </p:cNvSpPr>
          <p:nvPr>
            <p:ph type="ftr" sz="quarter" idx="11"/>
          </p:nvPr>
        </p:nvSpPr>
        <p:spPr/>
        <p:txBody>
          <a:bodyPr/>
          <a:lstStyle/>
          <a:p>
            <a:pPr marL="0" marR="0" lvl="0" indent="0" algn="r" defTabSz="121898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Lucida Sans Unicode"/>
              <a:ea typeface="+mn-ea"/>
              <a:cs typeface="+mn-cs"/>
            </a:endParaRPr>
          </a:p>
        </p:txBody>
      </p:sp>
      <p:sp>
        <p:nvSpPr>
          <p:cNvPr id="7" name="Slide Number Placeholder 6"/>
          <p:cNvSpPr>
            <a:spLocks noGrp="1"/>
          </p:cNvSpPr>
          <p:nvPr>
            <p:ph type="sldNum" sz="quarter" idx="12"/>
          </p:nvPr>
        </p:nvSpPr>
        <p:spPr/>
        <p:txBody>
          <a:bodyPr/>
          <a:lstStyle/>
          <a:p>
            <a:pPr marL="0" marR="0" lvl="0" indent="0" algn="r" defTabSz="1218987" rtl="0" eaLnBrk="1" fontAlgn="auto" latinLnBrk="0" hangingPunct="1">
              <a:lnSpc>
                <a:spcPct val="100000"/>
              </a:lnSpc>
              <a:spcBef>
                <a:spcPts val="0"/>
              </a:spcBef>
              <a:spcAft>
                <a:spcPts val="0"/>
              </a:spcAft>
              <a:buClrTx/>
              <a:buSzTx/>
              <a:buFontTx/>
              <a:buNone/>
              <a:tabLst/>
              <a:defRPr/>
            </a:pPr>
            <a:fld id="{2DFBB78A-01B4-41F2-96B0-677A4A282832}" type="slidenum">
              <a:rPr kumimoji="0" lang="en-US" sz="1000" b="0" i="0" u="none" strike="noStrike" kern="1200" cap="none" spc="0" normalizeH="0" baseline="0" noProof="0" smtClean="0">
                <a:ln>
                  <a:noFill/>
                </a:ln>
                <a:solidFill>
                  <a:srgbClr val="000000"/>
                </a:solidFill>
                <a:effectLst/>
                <a:uLnTx/>
                <a:uFillTx/>
                <a:latin typeface="Lucida Sans Unicode"/>
                <a:ea typeface="+mn-ea"/>
                <a:cs typeface="+mn-cs"/>
              </a:rPr>
              <a:pPr marL="0" marR="0" lvl="0" indent="0" algn="r" defTabSz="1218987" rtl="0" eaLnBrk="1" fontAlgn="auto" latinLnBrk="0" hangingPunct="1">
                <a:lnSpc>
                  <a:spcPct val="100000"/>
                </a:lnSpc>
                <a:spcBef>
                  <a:spcPts val="0"/>
                </a:spcBef>
                <a:spcAft>
                  <a:spcPts val="0"/>
                </a:spcAft>
                <a:buClrTx/>
                <a:buSzTx/>
                <a:buFontTx/>
                <a:buNone/>
                <a:tabLst/>
                <a:defRPr/>
              </a:pPr>
              <a:t>‹#›</a:t>
            </a:fld>
            <a:endParaRPr kumimoji="0" lang="en-US" sz="1000" b="0" i="0" u="none" strike="noStrike" kern="1200" cap="none" spc="0" normalizeH="0" baseline="0" noProof="0">
              <a:ln>
                <a:noFill/>
              </a:ln>
              <a:solidFill>
                <a:srgbClr val="000000"/>
              </a:solidFill>
              <a:effectLst/>
              <a:uLnTx/>
              <a:uFillTx/>
              <a:latin typeface="Lucida Sans Unicode"/>
              <a:ea typeface="+mn-ea"/>
              <a:cs typeface="+mn-cs"/>
            </a:endParaRPr>
          </a:p>
        </p:txBody>
      </p:sp>
    </p:spTree>
    <p:extLst>
      <p:ext uri="{BB962C8B-B14F-4D97-AF65-F5344CB8AC3E}">
        <p14:creationId xmlns:p14="http://schemas.microsoft.com/office/powerpoint/2010/main" val="3649676424"/>
      </p:ext>
    </p:extLst>
  </p:cSld>
  <p:clrMapOvr>
    <a:overrideClrMapping bg1="lt1" tx1="dk1" bg2="lt2" tx2="dk2" accent1="accent1" accent2="accent2" accent3="accent3" accent4="accent4" accent5="accent5" accent6="accent6" hlink="hlink" folHlink="folHlink"/>
  </p:clrMapOvr>
  <p:transition spd="slow">
    <p:randomBar dir="vert"/>
  </p:transition>
  <p:timing>
    <p:tnLst>
      <p:par>
        <p:cTn id="1" dur="indefinite" restart="never" nodeType="tmRoot"/>
      </p:par>
    </p:tnLst>
  </p:timing>
</p:sldLayout>
</file>

<file path=ppt/slideLayouts/slideLayout155.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bg>
      <p:bgRef idx="1002">
        <a:schemeClr val="bg1"/>
      </p:bgRef>
    </p:bg>
    <p:spTree>
      <p:nvGrpSpPr>
        <p:cNvPr id="1" name=""/>
        <p:cNvGrpSpPr/>
        <p:nvPr/>
      </p:nvGrpSpPr>
      <p:grpSpPr>
        <a:xfrm>
          <a:off x="0" y="0"/>
          <a:ext cx="0" cy="0"/>
          <a:chOff x="0" y="0"/>
          <a:chExt cx="0" cy="0"/>
        </a:xfrm>
      </p:grpSpPr>
      <p:sp>
        <p:nvSpPr>
          <p:cNvPr id="4" name="Text Placeholder 3"/>
          <p:cNvSpPr>
            <a:spLocks noGrp="1"/>
          </p:cNvSpPr>
          <p:nvPr>
            <p:ph type="body" sz="half" idx="2"/>
          </p:nvPr>
        </p:nvSpPr>
        <p:spPr>
          <a:xfrm>
            <a:off x="1521643" y="5443402"/>
            <a:ext cx="9550400" cy="648232"/>
          </a:xfrm>
          <a:noFill/>
        </p:spPr>
        <p:txBody>
          <a:bodyPr lIns="91440" tIns="0" rIns="91440" anchor="t"/>
          <a:lstStyle>
            <a:lvl1pPr marL="0" marR="18288" indent="0" algn="r">
              <a:buNone/>
              <a:defRPr sz="1400"/>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sp>
        <p:nvSpPr>
          <p:cNvPr id="3" name="Picture Placeholder 2"/>
          <p:cNvSpPr>
            <a:spLocks noGrp="1"/>
          </p:cNvSpPr>
          <p:nvPr>
            <p:ph type="pic" idx="1"/>
          </p:nvPr>
        </p:nvSpPr>
        <p:spPr>
          <a:xfrm>
            <a:off x="304801" y="189968"/>
            <a:ext cx="11582400" cy="4389120"/>
          </a:xfrm>
          <a:prstGeom prst="rect">
            <a:avLst/>
          </a:prstGeom>
          <a:solidFill>
            <a:schemeClr val="bg2"/>
          </a:solidFill>
          <a:ln>
            <a:solidFill>
              <a:schemeClr val="bg1"/>
            </a:solidFill>
          </a:ln>
          <a:effectLst>
            <a:innerShdw blurRad="95250">
              <a:srgbClr val="000000"/>
            </a:innerShdw>
          </a:effectLst>
        </p:spPr>
        <p:txBody>
          <a:bodyPr/>
          <a:lstStyle>
            <a:lvl1pPr marL="0" indent="0">
              <a:buNone/>
              <a:defRPr sz="3200"/>
            </a:lvl1pPr>
            <a:extLst/>
          </a:lstStyle>
          <a:p>
            <a:r>
              <a:rPr kumimoji="0" lang="en-US" smtClean="0"/>
              <a:t>Click icon to add picture</a:t>
            </a:r>
            <a:endParaRPr kumimoji="0" lang="en-US" dirty="0"/>
          </a:p>
        </p:txBody>
      </p:sp>
      <p:sp>
        <p:nvSpPr>
          <p:cNvPr id="5" name="Date Placeholder 4"/>
          <p:cNvSpPr>
            <a:spLocks noGrp="1"/>
          </p:cNvSpPr>
          <p:nvPr>
            <p:ph type="dt" sz="half" idx="10"/>
          </p:nvPr>
        </p:nvSpPr>
        <p:spPr/>
        <p:txBody>
          <a:bodyPr/>
          <a:lstStyle>
            <a:lvl1pPr>
              <a:defRPr>
                <a:solidFill>
                  <a:schemeClr val="tx1"/>
                </a:solidFill>
              </a:defRPr>
            </a:lvl1pPr>
            <a:extLst/>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FFFFFF"/>
              </a:solidFill>
              <a:effectLst/>
              <a:uLnTx/>
              <a:uFillTx/>
              <a:latin typeface="Lucida Sans Unicode"/>
              <a:ea typeface="+mn-ea"/>
              <a:cs typeface="+mn-cs"/>
            </a:endParaRPr>
          </a:p>
        </p:txBody>
      </p:sp>
      <p:sp>
        <p:nvSpPr>
          <p:cNvPr id="6" name="Footer Placeholder 5"/>
          <p:cNvSpPr>
            <a:spLocks noGrp="1"/>
          </p:cNvSpPr>
          <p:nvPr>
            <p:ph type="ftr" sz="quarter" idx="11"/>
          </p:nvPr>
        </p:nvSpPr>
        <p:spPr>
          <a:xfrm>
            <a:off x="5840097" y="6407946"/>
            <a:ext cx="3134241" cy="365125"/>
          </a:xfrm>
        </p:spPr>
        <p:txBody>
          <a:bodyPr/>
          <a:lstStyle>
            <a:lvl1pPr>
              <a:defRPr>
                <a:solidFill>
                  <a:schemeClr val="tx1"/>
                </a:solidFill>
              </a:defRPr>
            </a:lvl1pPr>
            <a:extLst/>
          </a:lstStyle>
          <a:p>
            <a:pPr marL="0" marR="0" lvl="0" indent="0" algn="r" defTabSz="121898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FFFFFF"/>
              </a:solidFill>
              <a:effectLst/>
              <a:uLnTx/>
              <a:uFillTx/>
              <a:latin typeface="Lucida Sans Unicode"/>
              <a:ea typeface="+mn-ea"/>
              <a:cs typeface="+mn-cs"/>
            </a:endParaRPr>
          </a:p>
        </p:txBody>
      </p:sp>
      <p:sp>
        <p:nvSpPr>
          <p:cNvPr id="7" name="Slide Number Placeholder 6"/>
          <p:cNvSpPr>
            <a:spLocks noGrp="1"/>
          </p:cNvSpPr>
          <p:nvPr>
            <p:ph type="sldNum" sz="quarter" idx="12"/>
          </p:nvPr>
        </p:nvSpPr>
        <p:spPr/>
        <p:txBody>
          <a:bodyPr/>
          <a:lstStyle>
            <a:lvl1pPr>
              <a:defRPr>
                <a:solidFill>
                  <a:schemeClr val="tx1"/>
                </a:solidFill>
              </a:defRPr>
            </a:lvl1pPr>
            <a:extLst/>
          </a:lstStyle>
          <a:p>
            <a:pPr marL="0" marR="0" lvl="0" indent="0" algn="r" defTabSz="1218987" rtl="0" eaLnBrk="1" fontAlgn="auto" latinLnBrk="0" hangingPunct="1">
              <a:lnSpc>
                <a:spcPct val="100000"/>
              </a:lnSpc>
              <a:spcBef>
                <a:spcPts val="0"/>
              </a:spcBef>
              <a:spcAft>
                <a:spcPts val="0"/>
              </a:spcAft>
              <a:buClrTx/>
              <a:buSzTx/>
              <a:buFontTx/>
              <a:buNone/>
              <a:tabLst/>
              <a:defRPr/>
            </a:pPr>
            <a:fld id="{2DFBB78A-01B4-41F2-96B0-677A4A282832}" type="slidenum">
              <a:rPr kumimoji="0" lang="en-US" sz="1000" b="0" i="0" u="none" strike="noStrike" kern="1200" cap="none" spc="0" normalizeH="0" baseline="0" noProof="0" smtClean="0">
                <a:ln>
                  <a:noFill/>
                </a:ln>
                <a:solidFill>
                  <a:srgbClr val="FFFFFF"/>
                </a:solidFill>
                <a:effectLst/>
                <a:uLnTx/>
                <a:uFillTx/>
                <a:latin typeface="Lucida Sans Unicode"/>
                <a:ea typeface="+mn-ea"/>
                <a:cs typeface="+mn-cs"/>
              </a:rPr>
              <a:pPr marL="0" marR="0" lvl="0" indent="0" algn="r" defTabSz="1218987" rtl="0" eaLnBrk="1" fontAlgn="auto" latinLnBrk="0" hangingPunct="1">
                <a:lnSpc>
                  <a:spcPct val="100000"/>
                </a:lnSpc>
                <a:spcBef>
                  <a:spcPts val="0"/>
                </a:spcBef>
                <a:spcAft>
                  <a:spcPts val="0"/>
                </a:spcAft>
                <a:buClrTx/>
                <a:buSzTx/>
                <a:buFontTx/>
                <a:buNone/>
                <a:tabLst/>
                <a:defRPr/>
              </a:pPr>
              <a:t>‹#›</a:t>
            </a:fld>
            <a:endParaRPr kumimoji="0" lang="en-US" sz="1000" b="0" i="0" u="none" strike="noStrike" kern="1200" cap="none" spc="0" normalizeH="0" baseline="0" noProof="0">
              <a:ln>
                <a:noFill/>
              </a:ln>
              <a:solidFill>
                <a:srgbClr val="FFFFFF"/>
              </a:solidFill>
              <a:effectLst/>
              <a:uLnTx/>
              <a:uFillTx/>
              <a:latin typeface="Lucida Sans Unicode"/>
              <a:ea typeface="+mn-ea"/>
              <a:cs typeface="+mn-cs"/>
            </a:endParaRPr>
          </a:p>
        </p:txBody>
      </p:sp>
      <p:sp>
        <p:nvSpPr>
          <p:cNvPr id="2" name="Title 1"/>
          <p:cNvSpPr>
            <a:spLocks noGrp="1"/>
          </p:cNvSpPr>
          <p:nvPr>
            <p:ph type="title"/>
          </p:nvPr>
        </p:nvSpPr>
        <p:spPr>
          <a:xfrm>
            <a:off x="304800" y="4865122"/>
            <a:ext cx="10767243" cy="562672"/>
          </a:xfrm>
          <a:noFill/>
        </p:spPr>
        <p:txBody>
          <a:bodyPr anchor="t">
            <a:sp3d prstMaterial="softEdge"/>
          </a:bodyPr>
          <a:lstStyle>
            <a:lvl1pPr marR="0" algn="r">
              <a:buNone/>
              <a:defRPr sz="3000" b="0">
                <a:solidFill>
                  <a:schemeClr val="accent1"/>
                </a:solidFill>
                <a:effectLst>
                  <a:outerShdw blurRad="50800" dist="25000" dir="5400000" algn="t" rotWithShape="0">
                    <a:prstClr val="black">
                      <a:alpha val="45000"/>
                    </a:prstClr>
                  </a:outerShdw>
                </a:effectLst>
              </a:defRPr>
            </a:lvl1pPr>
            <a:extLst/>
          </a:lstStyle>
          <a:p>
            <a:r>
              <a:rPr kumimoji="0" lang="en-US" smtClean="0"/>
              <a:t>Click to edit Master title style</a:t>
            </a:r>
            <a:endParaRPr kumimoji="0" lang="en-US"/>
          </a:p>
        </p:txBody>
      </p:sp>
      <p:sp>
        <p:nvSpPr>
          <p:cNvPr id="8" name="Freeform 7"/>
          <p:cNvSpPr>
            <a:spLocks/>
          </p:cNvSpPr>
          <p:nvPr/>
        </p:nvSpPr>
        <p:spPr bwMode="auto">
          <a:xfrm>
            <a:off x="665698" y="5944936"/>
            <a:ext cx="658749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Lucida Sans Unicode"/>
              <a:ea typeface="+mn-ea"/>
              <a:cs typeface="+mn-cs"/>
            </a:endParaRPr>
          </a:p>
        </p:txBody>
      </p:sp>
      <p:sp>
        <p:nvSpPr>
          <p:cNvPr id="9" name="Freeform 8"/>
          <p:cNvSpPr>
            <a:spLocks/>
          </p:cNvSpPr>
          <p:nvPr/>
        </p:nvSpPr>
        <p:spPr bwMode="auto">
          <a:xfrm>
            <a:off x="647624" y="5939011"/>
            <a:ext cx="492060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Lucida Sans Unicode"/>
              <a:ea typeface="+mn-ea"/>
              <a:cs typeface="+mn-cs"/>
            </a:endParaRPr>
          </a:p>
        </p:txBody>
      </p:sp>
      <p:sp>
        <p:nvSpPr>
          <p:cNvPr id="10" name="Right Triangle 9"/>
          <p:cNvSpPr>
            <a:spLocks/>
          </p:cNvSpPr>
          <p:nvPr/>
        </p:nvSpPr>
        <p:spPr bwMode="auto">
          <a:xfrm>
            <a:off x="-8055" y="5791253"/>
            <a:ext cx="4536418" cy="1080868"/>
          </a:xfrm>
          <a:prstGeom prst="rtTriangle">
            <a:avLst/>
          </a:prstGeom>
          <a:blipFill>
            <a:blip r:embed="rId2">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marL="0" marR="0" lvl="0" indent="0" algn="ctr" defTabSz="121898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Lucida Sans Unicode"/>
              <a:ea typeface="+mn-ea"/>
              <a:cs typeface="+mn-cs"/>
            </a:endParaRPr>
          </a:p>
        </p:txBody>
      </p:sp>
      <p:cxnSp>
        <p:nvCxnSpPr>
          <p:cNvPr id="11" name="Straight Connector 10"/>
          <p:cNvCxnSpPr/>
          <p:nvPr/>
        </p:nvCxnSpPr>
        <p:spPr>
          <a:xfrm>
            <a:off x="-12315" y="5787740"/>
            <a:ext cx="4540678"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12" name="Chevron 11"/>
          <p:cNvSpPr/>
          <p:nvPr/>
        </p:nvSpPr>
        <p:spPr>
          <a:xfrm>
            <a:off x="11552150" y="4988440"/>
            <a:ext cx="243841"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Lucida Sans Unicode"/>
              <a:ea typeface="+mn-ea"/>
              <a:cs typeface="+mn-cs"/>
            </a:endParaRPr>
          </a:p>
        </p:txBody>
      </p:sp>
      <p:sp>
        <p:nvSpPr>
          <p:cNvPr id="13" name="Chevron 12"/>
          <p:cNvSpPr/>
          <p:nvPr/>
        </p:nvSpPr>
        <p:spPr>
          <a:xfrm>
            <a:off x="11303595" y="4988440"/>
            <a:ext cx="243841" cy="228600"/>
          </a:xfrm>
          <a:prstGeom prst="chevron">
            <a:avLst>
              <a:gd name="adj" fmla="val 50000"/>
            </a:avLst>
          </a:prstGeom>
          <a:gradFill flip="none" rotWithShape="1">
            <a:gsLst>
              <a:gs pos="0">
                <a:schemeClr val="accent1">
                  <a:shade val="60000"/>
                  <a:satMod val="125000"/>
                </a:schemeClr>
              </a:gs>
              <a:gs pos="72000">
                <a:schemeClr val="accent1">
                  <a:tint val="90000"/>
                  <a:satMod val="138000"/>
                </a:schemeClr>
              </a:gs>
              <a:gs pos="100000">
                <a:schemeClr val="accent1">
                  <a:tint val="76000"/>
                  <a:satMod val="136000"/>
                </a:schemeClr>
              </a:gs>
            </a:gsLst>
            <a:lin ang="16200000" scaled="0"/>
          </a:gradFill>
          <a:ln w="3175" cap="rnd" cmpd="sng" algn="ctr">
            <a:solidFill>
              <a:schemeClr val="accent1">
                <a:shade val="50000"/>
              </a:schemeClr>
            </a:solidFill>
            <a:prstDash val="solid"/>
          </a:ln>
          <a:effectLst>
            <a:outerShdw blurRad="50800" dist="25400" dir="5400000">
              <a:srgbClr val="000000">
                <a:alpha val="46000"/>
              </a:srgbClr>
            </a:outerShdw>
          </a:effectLst>
        </p:spPr>
        <p:style>
          <a:lnRef idx="1">
            <a:schemeClr val="accent1"/>
          </a:lnRef>
          <a:fillRef idx="3">
            <a:schemeClr val="accent1"/>
          </a:fillRef>
          <a:effectRef idx="2">
            <a:schemeClr val="accent1"/>
          </a:effectRef>
          <a:fontRef idx="minor">
            <a:schemeClr val="lt1"/>
          </a:fontRef>
        </p:style>
        <p:txBody>
          <a:bodyPr anchor="ct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Lucida Sans Unicode"/>
              <a:ea typeface="+mn-ea"/>
              <a:cs typeface="+mn-cs"/>
            </a:endParaRPr>
          </a:p>
        </p:txBody>
      </p:sp>
    </p:spTree>
    <p:extLst>
      <p:ext uri="{BB962C8B-B14F-4D97-AF65-F5344CB8AC3E}">
        <p14:creationId xmlns:p14="http://schemas.microsoft.com/office/powerpoint/2010/main" val="1960901411"/>
      </p:ext>
    </p:extLst>
  </p:cSld>
  <p:clrMapOvr>
    <a:overrideClrMapping bg1="dk1" tx1="lt1" bg2="dk2" tx2="lt2" accent1="accent1" accent2="accent2" accent3="accent3" accent4="accent4" accent5="accent5" accent6="accent6" hlink="hlink" folHlink="folHlink"/>
  </p:clrMapOvr>
  <p:transition spd="slow">
    <p:randomBar dir="vert"/>
  </p:transition>
  <p:timing>
    <p:tnLst>
      <p:par>
        <p:cTn id="1" dur="indefinite" restart="never" nodeType="tmRoot"/>
      </p:par>
    </p:tnLst>
  </p:timing>
</p:sldLayout>
</file>

<file path=ppt/slideLayouts/slideLayout15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1481331"/>
            <a:ext cx="10972801" cy="4386071"/>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Lucida Sans Unicode"/>
              <a:ea typeface="+mn-ea"/>
              <a:cs typeface="+mn-cs"/>
            </a:endParaRPr>
          </a:p>
        </p:txBody>
      </p:sp>
      <p:sp>
        <p:nvSpPr>
          <p:cNvPr id="5" name="Footer Placeholder 4"/>
          <p:cNvSpPr>
            <a:spLocks noGrp="1"/>
          </p:cNvSpPr>
          <p:nvPr>
            <p:ph type="ftr" sz="quarter" idx="11"/>
          </p:nvPr>
        </p:nvSpPr>
        <p:spPr/>
        <p:txBody>
          <a:bodyPr/>
          <a:lstStyle/>
          <a:p>
            <a:pPr marL="0" marR="0" lvl="0" indent="0" algn="r" defTabSz="121898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Lucida Sans Unicode"/>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1218987" rtl="0" eaLnBrk="1" fontAlgn="auto" latinLnBrk="0" hangingPunct="1">
              <a:lnSpc>
                <a:spcPct val="100000"/>
              </a:lnSpc>
              <a:spcBef>
                <a:spcPts val="0"/>
              </a:spcBef>
              <a:spcAft>
                <a:spcPts val="0"/>
              </a:spcAft>
              <a:buClrTx/>
              <a:buSzTx/>
              <a:buFontTx/>
              <a:buNone/>
              <a:tabLst/>
              <a:defRPr/>
            </a:pPr>
            <a:fld id="{591C5AD9-787D-40FA-8A4D-16A055B9AF81}" type="slidenum">
              <a:rPr kumimoji="0" lang="en-US" sz="1000" b="0" i="0" u="none" strike="noStrike" kern="1200" cap="none" spc="0" normalizeH="0" baseline="0" noProof="0" smtClean="0">
                <a:ln>
                  <a:noFill/>
                </a:ln>
                <a:solidFill>
                  <a:srgbClr val="000000"/>
                </a:solidFill>
                <a:effectLst/>
                <a:uLnTx/>
                <a:uFillTx/>
                <a:latin typeface="Lucida Sans Unicode"/>
                <a:ea typeface="+mn-ea"/>
                <a:cs typeface="+mn-cs"/>
              </a:rPr>
              <a:pPr marL="0" marR="0" lvl="0" indent="0" algn="r" defTabSz="1218987" rtl="0" eaLnBrk="1" fontAlgn="auto" latinLnBrk="0" hangingPunct="1">
                <a:lnSpc>
                  <a:spcPct val="100000"/>
                </a:lnSpc>
                <a:spcBef>
                  <a:spcPts val="0"/>
                </a:spcBef>
                <a:spcAft>
                  <a:spcPts val="0"/>
                </a:spcAft>
                <a:buClrTx/>
                <a:buSzTx/>
                <a:buFontTx/>
                <a:buNone/>
                <a:tabLst/>
                <a:defRPr/>
              </a:pPr>
              <a:t>‹#›</a:t>
            </a:fld>
            <a:endParaRPr kumimoji="0" lang="en-US" sz="1000" b="0" i="0" u="none" strike="noStrike" kern="1200" cap="none" spc="0" normalizeH="0" baseline="0" noProof="0">
              <a:ln>
                <a:noFill/>
              </a:ln>
              <a:solidFill>
                <a:srgbClr val="000000"/>
              </a:solidFill>
              <a:effectLst/>
              <a:uLnTx/>
              <a:uFillTx/>
              <a:latin typeface="Lucida Sans Unicode"/>
              <a:ea typeface="+mn-ea"/>
              <a:cs typeface="+mn-cs"/>
            </a:endParaRPr>
          </a:p>
        </p:txBody>
      </p:sp>
    </p:spTree>
    <p:extLst>
      <p:ext uri="{BB962C8B-B14F-4D97-AF65-F5344CB8AC3E}">
        <p14:creationId xmlns:p14="http://schemas.microsoft.com/office/powerpoint/2010/main" val="1115276512"/>
      </p:ext>
    </p:extLst>
  </p:cSld>
  <p:clrMapOvr>
    <a:masterClrMapping/>
  </p:clrMapOvr>
  <p:transition spd="slow">
    <p:randomBar dir="vert"/>
  </p:transition>
  <p:timing>
    <p:tnLst>
      <p:par>
        <p:cTn id="1" dur="indefinite" restart="never" nodeType="tmRoot"/>
      </p:par>
    </p:tnLst>
  </p:timing>
</p:sldLayout>
</file>

<file path=ppt/slideLayouts/slideLayout15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9125351" y="274642"/>
            <a:ext cx="2369960" cy="5592761"/>
          </a:xfrm>
        </p:spPr>
        <p:txBody>
          <a:bodyPr vert="eaVer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41"/>
            <a:ext cx="8432800" cy="5592760"/>
          </a:xfrm>
        </p:spPr>
        <p:txBody>
          <a:bodyPr vert="eaVer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Lucida Sans Unicode"/>
              <a:ea typeface="+mn-ea"/>
              <a:cs typeface="+mn-cs"/>
            </a:endParaRPr>
          </a:p>
        </p:txBody>
      </p:sp>
      <p:sp>
        <p:nvSpPr>
          <p:cNvPr id="5" name="Footer Placeholder 4"/>
          <p:cNvSpPr>
            <a:spLocks noGrp="1"/>
          </p:cNvSpPr>
          <p:nvPr>
            <p:ph type="ftr" sz="quarter" idx="11"/>
          </p:nvPr>
        </p:nvSpPr>
        <p:spPr/>
        <p:txBody>
          <a:bodyPr/>
          <a:lstStyle/>
          <a:p>
            <a:pPr marL="0" marR="0" lvl="0" indent="0" algn="r" defTabSz="121898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Lucida Sans Unicode"/>
              <a:ea typeface="+mn-ea"/>
              <a:cs typeface="+mn-cs"/>
            </a:endParaRPr>
          </a:p>
        </p:txBody>
      </p:sp>
      <p:sp>
        <p:nvSpPr>
          <p:cNvPr id="6" name="Slide Number Placeholder 5"/>
          <p:cNvSpPr>
            <a:spLocks noGrp="1"/>
          </p:cNvSpPr>
          <p:nvPr>
            <p:ph type="sldNum" sz="quarter" idx="12"/>
          </p:nvPr>
        </p:nvSpPr>
        <p:spPr/>
        <p:txBody>
          <a:bodyPr/>
          <a:lstStyle/>
          <a:p>
            <a:pPr marL="0" marR="0" lvl="0" indent="0" algn="r" defTabSz="1218987" rtl="0" eaLnBrk="1" fontAlgn="auto" latinLnBrk="0" hangingPunct="1">
              <a:lnSpc>
                <a:spcPct val="100000"/>
              </a:lnSpc>
              <a:spcBef>
                <a:spcPts val="0"/>
              </a:spcBef>
              <a:spcAft>
                <a:spcPts val="0"/>
              </a:spcAft>
              <a:buClrTx/>
              <a:buSzTx/>
              <a:buFontTx/>
              <a:buNone/>
              <a:tabLst/>
              <a:defRPr/>
            </a:pPr>
            <a:fld id="{591C5AD9-787D-40FA-8A4D-16A055B9AF81}" type="slidenum">
              <a:rPr kumimoji="0" lang="en-US" sz="1000" b="0" i="0" u="none" strike="noStrike" kern="1200" cap="none" spc="0" normalizeH="0" baseline="0" noProof="0" smtClean="0">
                <a:ln>
                  <a:noFill/>
                </a:ln>
                <a:solidFill>
                  <a:srgbClr val="000000"/>
                </a:solidFill>
                <a:effectLst/>
                <a:uLnTx/>
                <a:uFillTx/>
                <a:latin typeface="Lucida Sans Unicode"/>
                <a:ea typeface="+mn-ea"/>
                <a:cs typeface="+mn-cs"/>
              </a:rPr>
              <a:pPr marL="0" marR="0" lvl="0" indent="0" algn="r" defTabSz="1218987" rtl="0" eaLnBrk="1" fontAlgn="auto" latinLnBrk="0" hangingPunct="1">
                <a:lnSpc>
                  <a:spcPct val="100000"/>
                </a:lnSpc>
                <a:spcBef>
                  <a:spcPts val="0"/>
                </a:spcBef>
                <a:spcAft>
                  <a:spcPts val="0"/>
                </a:spcAft>
                <a:buClrTx/>
                <a:buSzTx/>
                <a:buFontTx/>
                <a:buNone/>
                <a:tabLst/>
                <a:defRPr/>
              </a:pPr>
              <a:t>‹#›</a:t>
            </a:fld>
            <a:endParaRPr kumimoji="0" lang="en-US" sz="1000" b="0" i="0" u="none" strike="noStrike" kern="1200" cap="none" spc="0" normalizeH="0" baseline="0" noProof="0">
              <a:ln>
                <a:noFill/>
              </a:ln>
              <a:solidFill>
                <a:srgbClr val="000000"/>
              </a:solidFill>
              <a:effectLst/>
              <a:uLnTx/>
              <a:uFillTx/>
              <a:latin typeface="Lucida Sans Unicode"/>
              <a:ea typeface="+mn-ea"/>
              <a:cs typeface="+mn-cs"/>
            </a:endParaRPr>
          </a:p>
        </p:txBody>
      </p:sp>
    </p:spTree>
    <p:extLst>
      <p:ext uri="{BB962C8B-B14F-4D97-AF65-F5344CB8AC3E}">
        <p14:creationId xmlns:p14="http://schemas.microsoft.com/office/powerpoint/2010/main" val="2179743224"/>
      </p:ext>
    </p:extLst>
  </p:cSld>
  <p:clrMapOvr>
    <a:masterClrMapping/>
  </p:clrMapOvr>
  <p:transition spd="slow">
    <p:randomBar dir="vert"/>
  </p:transition>
  <p:timing>
    <p:tnLst>
      <p:par>
        <p:cTn id="1" dur="indefinite" restart="never" nodeType="tmRoot"/>
      </p:par>
    </p:tnLst>
  </p:timing>
</p:sldLayout>
</file>

<file path=ppt/slideLayouts/slideLayout158.xml><?xml version="1.0" encoding="utf-8"?>
<p:sldLayout xmlns:a="http://schemas.openxmlformats.org/drawingml/2006/main" xmlns:r="http://schemas.openxmlformats.org/officeDocument/2006/relationships" xmlns:p="http://schemas.openxmlformats.org/presentationml/2006/main" preserve="1" userDrawn="1">
  <p:cSld name="نيـون - 24">
    <p:spTree>
      <p:nvGrpSpPr>
        <p:cNvPr id="1" name=""/>
        <p:cNvGrpSpPr/>
        <p:nvPr/>
      </p:nvGrpSpPr>
      <p:grpSpPr>
        <a:xfrm>
          <a:off x="0" y="0"/>
          <a:ext cx="0" cy="0"/>
          <a:chOff x="0" y="0"/>
          <a:chExt cx="0" cy="0"/>
        </a:xfrm>
      </p:grpSpPr>
      <p:sp>
        <p:nvSpPr>
          <p:cNvPr id="8" name="Picture Placeholder 7">
            <a:extLst>
              <a:ext uri="{FF2B5EF4-FFF2-40B4-BE49-F238E27FC236}">
                <a16:creationId xmlns="" xmlns:a16="http://schemas.microsoft.com/office/drawing/2014/main" id="{08896AA2-F4D4-4E66-B4BD-E1A9D390D6E4}"/>
              </a:ext>
            </a:extLst>
          </p:cNvPr>
          <p:cNvSpPr>
            <a:spLocks noGrp="1"/>
          </p:cNvSpPr>
          <p:nvPr>
            <p:ph type="pic" sz="quarter" idx="10" hasCustomPrompt="1"/>
          </p:nvPr>
        </p:nvSpPr>
        <p:spPr>
          <a:xfrm>
            <a:off x="0" y="0"/>
            <a:ext cx="12192000" cy="6858000"/>
          </a:xfrm>
          <a:prstGeom prst="rect">
            <a:avLst/>
          </a:prstGeom>
          <a:pattFill prst="pct80">
            <a:fgClr>
              <a:schemeClr val="accent1"/>
            </a:fgClr>
            <a:bgClr>
              <a:schemeClr val="bg1"/>
            </a:bgClr>
          </a:pattFill>
        </p:spPr>
        <p:txBody>
          <a:bodyPr anchor="ctr"/>
          <a:lstStyle>
            <a:lvl1pPr marL="0" indent="0" algn="ctr">
              <a:buNone/>
              <a:defRPr sz="1600">
                <a:solidFill>
                  <a:schemeClr val="bg2"/>
                </a:solidFill>
                <a:latin typeface="Expo Arabic Light" panose="00000400000000000000" pitchFamily="2" charset="-78"/>
                <a:cs typeface="Expo Arabic Light" panose="00000400000000000000" pitchFamily="2" charset="-78"/>
              </a:defRPr>
            </a:lvl1pPr>
          </a:lstStyle>
          <a:p>
            <a:r>
              <a:rPr lang="ar-SA" dirty="0"/>
              <a:t>  </a:t>
            </a:r>
            <a:endParaRPr lang="en-US" dirty="0"/>
          </a:p>
        </p:txBody>
      </p:sp>
    </p:spTree>
    <p:extLst>
      <p:ext uri="{BB962C8B-B14F-4D97-AF65-F5344CB8AC3E}">
        <p14:creationId xmlns:p14="http://schemas.microsoft.com/office/powerpoint/2010/main" val="1784416640"/>
      </p:ext>
    </p:extLst>
  </p:cSld>
  <p:clrMapOvr>
    <a:masterClrMapping/>
  </p:clrMapOvr>
</p:sldLayout>
</file>

<file path=ppt/slideLayouts/slideLayout159.xml><?xml version="1.0" encoding="utf-8"?>
<p:sldLayout xmlns:a="http://schemas.openxmlformats.org/drawingml/2006/main" xmlns:r="http://schemas.openxmlformats.org/officeDocument/2006/relationships" xmlns:p="http://schemas.openxmlformats.org/presentationml/2006/main" preserve="1" userDrawn="1">
  <p:cSld name="نيـون - 23">
    <p:spTree>
      <p:nvGrpSpPr>
        <p:cNvPr id="1" name=""/>
        <p:cNvGrpSpPr/>
        <p:nvPr/>
      </p:nvGrpSpPr>
      <p:grpSpPr>
        <a:xfrm>
          <a:off x="0" y="0"/>
          <a:ext cx="0" cy="0"/>
          <a:chOff x="0" y="0"/>
          <a:chExt cx="0" cy="0"/>
        </a:xfrm>
      </p:grpSpPr>
    </p:spTree>
    <p:extLst>
      <p:ext uri="{BB962C8B-B14F-4D97-AF65-F5344CB8AC3E}">
        <p14:creationId xmlns:p14="http://schemas.microsoft.com/office/powerpoint/2010/main" val="2941175594"/>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نيـون - 9">
    <p:spTree>
      <p:nvGrpSpPr>
        <p:cNvPr id="1" name=""/>
        <p:cNvGrpSpPr/>
        <p:nvPr/>
      </p:nvGrpSpPr>
      <p:grpSpPr>
        <a:xfrm>
          <a:off x="0" y="0"/>
          <a:ext cx="0" cy="0"/>
          <a:chOff x="0" y="0"/>
          <a:chExt cx="0" cy="0"/>
        </a:xfrm>
      </p:grpSpPr>
      <p:sp>
        <p:nvSpPr>
          <p:cNvPr id="6" name="عنصر نائب للصورة 5">
            <a:extLst>
              <a:ext uri="{FF2B5EF4-FFF2-40B4-BE49-F238E27FC236}">
                <a16:creationId xmlns="" xmlns:a16="http://schemas.microsoft.com/office/drawing/2014/main" id="{6459FA84-0DEF-4C65-BB90-D11AFA1A9B33}"/>
              </a:ext>
            </a:extLst>
          </p:cNvPr>
          <p:cNvSpPr>
            <a:spLocks noGrp="1"/>
          </p:cNvSpPr>
          <p:nvPr>
            <p:ph type="pic" sz="quarter" idx="11" hasCustomPrompt="1"/>
          </p:nvPr>
        </p:nvSpPr>
        <p:spPr>
          <a:xfrm>
            <a:off x="5716046" y="2686171"/>
            <a:ext cx="6475953" cy="4171831"/>
          </a:xfrm>
          <a:custGeom>
            <a:avLst/>
            <a:gdLst>
              <a:gd name="connsiteX0" fmla="*/ 4847559 w 6475953"/>
              <a:gd name="connsiteY0" fmla="*/ 0 h 4171831"/>
              <a:gd name="connsiteX1" fmla="*/ 6001132 w 6475953"/>
              <a:gd name="connsiteY1" fmla="*/ 477845 h 4171831"/>
              <a:gd name="connsiteX2" fmla="*/ 6475953 w 6475953"/>
              <a:gd name="connsiteY2" fmla="*/ 952667 h 4171831"/>
              <a:gd name="connsiteX3" fmla="*/ 6475953 w 6475953"/>
              <a:gd name="connsiteY3" fmla="*/ 4171831 h 4171831"/>
              <a:gd name="connsiteX4" fmla="*/ 0 w 6475953"/>
              <a:gd name="connsiteY4" fmla="*/ 4171831 h 4171831"/>
              <a:gd name="connsiteX5" fmla="*/ 3693986 w 6475953"/>
              <a:gd name="connsiteY5" fmla="*/ 477845 h 4171831"/>
              <a:gd name="connsiteX6" fmla="*/ 4847559 w 6475953"/>
              <a:gd name="connsiteY6" fmla="*/ 0 h 4171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75953" h="4171831">
                <a:moveTo>
                  <a:pt x="4847559" y="0"/>
                </a:moveTo>
                <a:cubicBezTo>
                  <a:pt x="5265063" y="0"/>
                  <a:pt x="5682568" y="159282"/>
                  <a:pt x="6001132" y="477845"/>
                </a:cubicBezTo>
                <a:lnTo>
                  <a:pt x="6475953" y="952667"/>
                </a:lnTo>
                <a:lnTo>
                  <a:pt x="6475953" y="4171831"/>
                </a:lnTo>
                <a:lnTo>
                  <a:pt x="0" y="4171831"/>
                </a:lnTo>
                <a:lnTo>
                  <a:pt x="3693986" y="477845"/>
                </a:lnTo>
                <a:cubicBezTo>
                  <a:pt x="4012549" y="159282"/>
                  <a:pt x="4430054" y="0"/>
                  <a:pt x="4847559" y="0"/>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3503487444"/>
      </p:ext>
    </p:extLst>
  </p:cSld>
  <p:clrMapOvr>
    <a:masterClrMapping/>
  </p:clrMapOvr>
</p:sldLayout>
</file>

<file path=ppt/slideLayouts/slideLayout160.xml><?xml version="1.0" encoding="utf-8"?>
<p:sldLayout xmlns:a="http://schemas.openxmlformats.org/drawingml/2006/main" xmlns:r="http://schemas.openxmlformats.org/officeDocument/2006/relationships" xmlns:p="http://schemas.openxmlformats.org/presentationml/2006/main" preserve="1" userDrawn="1">
  <p:cSld name="نيـون - 22">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ED549F74-D943-4AFF-A6E3-532DAD6FB151}"/>
              </a:ext>
            </a:extLst>
          </p:cNvPr>
          <p:cNvSpPr>
            <a:spLocks noGrp="1"/>
          </p:cNvSpPr>
          <p:nvPr>
            <p:ph type="pic" sz="quarter" idx="10" hasCustomPrompt="1"/>
          </p:nvPr>
        </p:nvSpPr>
        <p:spPr>
          <a:xfrm>
            <a:off x="0" y="1"/>
            <a:ext cx="6661832" cy="2652439"/>
          </a:xfrm>
          <a:custGeom>
            <a:avLst/>
            <a:gdLst>
              <a:gd name="connsiteX0" fmla="*/ 0 w 6661832"/>
              <a:gd name="connsiteY0" fmla="*/ 0 h 2652439"/>
              <a:gd name="connsiteX1" fmla="*/ 6661832 w 6661832"/>
              <a:gd name="connsiteY1" fmla="*/ 0 h 2652439"/>
              <a:gd name="connsiteX2" fmla="*/ 5102996 w 6661832"/>
              <a:gd name="connsiteY2" fmla="*/ 1951428 h 2652439"/>
              <a:gd name="connsiteX3" fmla="*/ 3241106 w 6661832"/>
              <a:gd name="connsiteY3" fmla="*/ 2607915 h 2652439"/>
              <a:gd name="connsiteX4" fmla="*/ 0 w 6661832"/>
              <a:gd name="connsiteY4" fmla="*/ 1887350 h 2652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1832" h="2652439">
                <a:moveTo>
                  <a:pt x="0" y="0"/>
                </a:moveTo>
                <a:lnTo>
                  <a:pt x="6661832" y="0"/>
                </a:lnTo>
                <a:lnTo>
                  <a:pt x="5102996" y="1951428"/>
                </a:lnTo>
                <a:cubicBezTo>
                  <a:pt x="4658554" y="2507773"/>
                  <a:pt x="3936210" y="2762459"/>
                  <a:pt x="3241106" y="2607915"/>
                </a:cubicBezTo>
                <a:lnTo>
                  <a:pt x="0" y="1887350"/>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994902000"/>
      </p:ext>
    </p:extLst>
  </p:cSld>
  <p:clrMapOvr>
    <a:masterClrMapping/>
  </p:clrMapOvr>
</p:sldLayout>
</file>

<file path=ppt/slideLayouts/slideLayout161.xml><?xml version="1.0" encoding="utf-8"?>
<p:sldLayout xmlns:a="http://schemas.openxmlformats.org/drawingml/2006/main" xmlns:r="http://schemas.openxmlformats.org/officeDocument/2006/relationships" xmlns:p="http://schemas.openxmlformats.org/presentationml/2006/main" preserve="1" userDrawn="1">
  <p:cSld name="نيـون - 21">
    <p:spTree>
      <p:nvGrpSpPr>
        <p:cNvPr id="1" name=""/>
        <p:cNvGrpSpPr/>
        <p:nvPr/>
      </p:nvGrpSpPr>
      <p:grpSpPr>
        <a:xfrm>
          <a:off x="0" y="0"/>
          <a:ext cx="0" cy="0"/>
          <a:chOff x="0" y="0"/>
          <a:chExt cx="0" cy="0"/>
        </a:xfrm>
      </p:grpSpPr>
      <p:sp>
        <p:nvSpPr>
          <p:cNvPr id="9" name="Picture Placeholder 8">
            <a:extLst>
              <a:ext uri="{FF2B5EF4-FFF2-40B4-BE49-F238E27FC236}">
                <a16:creationId xmlns="" xmlns:a16="http://schemas.microsoft.com/office/drawing/2014/main" id="{466B98EF-68B4-4DD6-852E-6831A9346A20}"/>
              </a:ext>
            </a:extLst>
          </p:cNvPr>
          <p:cNvSpPr>
            <a:spLocks noGrp="1"/>
          </p:cNvSpPr>
          <p:nvPr>
            <p:ph type="pic" sz="quarter" idx="10" hasCustomPrompt="1"/>
          </p:nvPr>
        </p:nvSpPr>
        <p:spPr>
          <a:xfrm>
            <a:off x="1953472" y="1094104"/>
            <a:ext cx="1304851" cy="3735772"/>
          </a:xfrm>
          <a:custGeom>
            <a:avLst/>
            <a:gdLst>
              <a:gd name="connsiteX0" fmla="*/ 1177254 w 1304851"/>
              <a:gd name="connsiteY0" fmla="*/ 312 h 3735772"/>
              <a:gd name="connsiteX1" fmla="*/ 1291418 w 1304851"/>
              <a:gd name="connsiteY1" fmla="*/ 130597 h 3735772"/>
              <a:gd name="connsiteX2" fmla="*/ 1304238 w 1304851"/>
              <a:gd name="connsiteY2" fmla="*/ 3577229 h 3735772"/>
              <a:gd name="connsiteX3" fmla="*/ 1107764 w 1304851"/>
              <a:gd name="connsiteY3" fmla="*/ 3733751 h 3735772"/>
              <a:gd name="connsiteX4" fmla="*/ 74416 w 1304851"/>
              <a:gd name="connsiteY4" fmla="*/ 3447090 h 3735772"/>
              <a:gd name="connsiteX5" fmla="*/ 180 w 1304851"/>
              <a:gd name="connsiteY5" fmla="*/ 3226618 h 3735772"/>
              <a:gd name="connsiteX6" fmla="*/ 10763 w 1304851"/>
              <a:gd name="connsiteY6" fmla="*/ 463171 h 3735772"/>
              <a:gd name="connsiteX7" fmla="*/ 145373 w 1304851"/>
              <a:gd name="connsiteY7" fmla="*/ 279965 h 3735772"/>
              <a:gd name="connsiteX8" fmla="*/ 1138026 w 1304851"/>
              <a:gd name="connsiteY8" fmla="*/ 2845 h 3735772"/>
              <a:gd name="connsiteX9" fmla="*/ 1177254 w 1304851"/>
              <a:gd name="connsiteY9" fmla="*/ 312 h 373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4851" h="3735772">
                <a:moveTo>
                  <a:pt x="1177254" y="312"/>
                </a:moveTo>
                <a:cubicBezTo>
                  <a:pt x="1224280" y="3282"/>
                  <a:pt x="1286610" y="28745"/>
                  <a:pt x="1291418" y="130597"/>
                </a:cubicBezTo>
                <a:cubicBezTo>
                  <a:pt x="1297828" y="266399"/>
                  <a:pt x="1307368" y="3524606"/>
                  <a:pt x="1304238" y="3577229"/>
                </a:cubicBezTo>
                <a:cubicBezTo>
                  <a:pt x="1301107" y="3629998"/>
                  <a:pt x="1283517" y="3752980"/>
                  <a:pt x="1107764" y="3733751"/>
                </a:cubicBezTo>
                <a:cubicBezTo>
                  <a:pt x="932011" y="3714521"/>
                  <a:pt x="109596" y="3476607"/>
                  <a:pt x="74416" y="3447090"/>
                </a:cubicBezTo>
                <a:cubicBezTo>
                  <a:pt x="39236" y="3417575"/>
                  <a:pt x="-3100" y="3321723"/>
                  <a:pt x="180" y="3226618"/>
                </a:cubicBezTo>
                <a:cubicBezTo>
                  <a:pt x="3459" y="3131511"/>
                  <a:pt x="9570" y="482848"/>
                  <a:pt x="10763" y="463171"/>
                </a:cubicBezTo>
                <a:cubicBezTo>
                  <a:pt x="11956" y="443494"/>
                  <a:pt x="21347" y="315890"/>
                  <a:pt x="145373" y="279965"/>
                </a:cubicBezTo>
                <a:cubicBezTo>
                  <a:pt x="199485" y="264311"/>
                  <a:pt x="1099715" y="10894"/>
                  <a:pt x="1138026" y="2845"/>
                </a:cubicBezTo>
                <a:cubicBezTo>
                  <a:pt x="1147603" y="832"/>
                  <a:pt x="1161579" y="-677"/>
                  <a:pt x="1177254" y="312"/>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0" name="Picture Placeholder 9">
            <a:extLst>
              <a:ext uri="{FF2B5EF4-FFF2-40B4-BE49-F238E27FC236}">
                <a16:creationId xmlns="" xmlns:a16="http://schemas.microsoft.com/office/drawing/2014/main" id="{A93AD005-2DA2-4172-A9DA-E26F3DCE490E}"/>
              </a:ext>
            </a:extLst>
          </p:cNvPr>
          <p:cNvSpPr>
            <a:spLocks noGrp="1"/>
          </p:cNvSpPr>
          <p:nvPr>
            <p:ph type="pic" sz="quarter" idx="11" hasCustomPrompt="1"/>
          </p:nvPr>
        </p:nvSpPr>
        <p:spPr>
          <a:xfrm>
            <a:off x="5479506" y="1094104"/>
            <a:ext cx="1304851" cy="3735772"/>
          </a:xfrm>
          <a:custGeom>
            <a:avLst/>
            <a:gdLst>
              <a:gd name="connsiteX0" fmla="*/ 1177254 w 1304851"/>
              <a:gd name="connsiteY0" fmla="*/ 312 h 3735772"/>
              <a:gd name="connsiteX1" fmla="*/ 1291417 w 1304851"/>
              <a:gd name="connsiteY1" fmla="*/ 130597 h 3735772"/>
              <a:gd name="connsiteX2" fmla="*/ 1304238 w 1304851"/>
              <a:gd name="connsiteY2" fmla="*/ 3577229 h 3735772"/>
              <a:gd name="connsiteX3" fmla="*/ 1107764 w 1304851"/>
              <a:gd name="connsiteY3" fmla="*/ 3733751 h 3735772"/>
              <a:gd name="connsiteX4" fmla="*/ 74416 w 1304851"/>
              <a:gd name="connsiteY4" fmla="*/ 3447090 h 3735772"/>
              <a:gd name="connsiteX5" fmla="*/ 180 w 1304851"/>
              <a:gd name="connsiteY5" fmla="*/ 3226618 h 3735772"/>
              <a:gd name="connsiteX6" fmla="*/ 10763 w 1304851"/>
              <a:gd name="connsiteY6" fmla="*/ 463171 h 3735772"/>
              <a:gd name="connsiteX7" fmla="*/ 145373 w 1304851"/>
              <a:gd name="connsiteY7" fmla="*/ 279965 h 3735772"/>
              <a:gd name="connsiteX8" fmla="*/ 1138025 w 1304851"/>
              <a:gd name="connsiteY8" fmla="*/ 2845 h 3735772"/>
              <a:gd name="connsiteX9" fmla="*/ 1177254 w 1304851"/>
              <a:gd name="connsiteY9" fmla="*/ 312 h 373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4851" h="3735772">
                <a:moveTo>
                  <a:pt x="1177254" y="312"/>
                </a:moveTo>
                <a:cubicBezTo>
                  <a:pt x="1224280" y="3282"/>
                  <a:pt x="1286610" y="28745"/>
                  <a:pt x="1291417" y="130597"/>
                </a:cubicBezTo>
                <a:cubicBezTo>
                  <a:pt x="1297828" y="266399"/>
                  <a:pt x="1307368" y="3524606"/>
                  <a:pt x="1304238" y="3577229"/>
                </a:cubicBezTo>
                <a:cubicBezTo>
                  <a:pt x="1301106" y="3629998"/>
                  <a:pt x="1283517" y="3752980"/>
                  <a:pt x="1107764" y="3733751"/>
                </a:cubicBezTo>
                <a:cubicBezTo>
                  <a:pt x="932011" y="3714521"/>
                  <a:pt x="109596" y="3476607"/>
                  <a:pt x="74416" y="3447090"/>
                </a:cubicBezTo>
                <a:cubicBezTo>
                  <a:pt x="39235" y="3417575"/>
                  <a:pt x="-3100" y="3321723"/>
                  <a:pt x="180" y="3226618"/>
                </a:cubicBezTo>
                <a:cubicBezTo>
                  <a:pt x="3459" y="3131511"/>
                  <a:pt x="9570" y="482848"/>
                  <a:pt x="10763" y="463171"/>
                </a:cubicBezTo>
                <a:cubicBezTo>
                  <a:pt x="11955" y="443494"/>
                  <a:pt x="21347" y="315890"/>
                  <a:pt x="145373" y="279965"/>
                </a:cubicBezTo>
                <a:cubicBezTo>
                  <a:pt x="199485" y="264311"/>
                  <a:pt x="1099715" y="10894"/>
                  <a:pt x="1138025" y="2845"/>
                </a:cubicBezTo>
                <a:cubicBezTo>
                  <a:pt x="1147603" y="832"/>
                  <a:pt x="1161578" y="-677"/>
                  <a:pt x="1177254" y="312"/>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799335921"/>
      </p:ext>
    </p:extLst>
  </p:cSld>
  <p:clrMapOvr>
    <a:masterClrMapping/>
  </p:clrMapOvr>
</p:sldLayout>
</file>

<file path=ppt/slideLayouts/slideLayout162.xml><?xml version="1.0" encoding="utf-8"?>
<p:sldLayout xmlns:a="http://schemas.openxmlformats.org/drawingml/2006/main" xmlns:r="http://schemas.openxmlformats.org/officeDocument/2006/relationships" xmlns:p="http://schemas.openxmlformats.org/presentationml/2006/main" preserve="1" userDrawn="1">
  <p:cSld name="نيـون - 20">
    <p:spTree>
      <p:nvGrpSpPr>
        <p:cNvPr id="1" name=""/>
        <p:cNvGrpSpPr/>
        <p:nvPr/>
      </p:nvGrpSpPr>
      <p:grpSpPr>
        <a:xfrm>
          <a:off x="0" y="0"/>
          <a:ext cx="0" cy="0"/>
          <a:chOff x="0" y="0"/>
          <a:chExt cx="0" cy="0"/>
        </a:xfrm>
      </p:grpSpPr>
      <p:sp>
        <p:nvSpPr>
          <p:cNvPr id="8" name="Picture Placeholder 7">
            <a:extLst>
              <a:ext uri="{FF2B5EF4-FFF2-40B4-BE49-F238E27FC236}">
                <a16:creationId xmlns="" xmlns:a16="http://schemas.microsoft.com/office/drawing/2014/main" id="{FE852078-4B06-459B-81CE-280441464A91}"/>
              </a:ext>
            </a:extLst>
          </p:cNvPr>
          <p:cNvSpPr>
            <a:spLocks noGrp="1"/>
          </p:cNvSpPr>
          <p:nvPr>
            <p:ph type="pic" sz="quarter" idx="10" hasCustomPrompt="1"/>
          </p:nvPr>
        </p:nvSpPr>
        <p:spPr>
          <a:xfrm>
            <a:off x="5124450" y="1"/>
            <a:ext cx="7067550" cy="3990975"/>
          </a:xfrm>
          <a:custGeom>
            <a:avLst/>
            <a:gdLst>
              <a:gd name="connsiteX0" fmla="*/ 0 w 7067550"/>
              <a:gd name="connsiteY0" fmla="*/ 0 h 3990975"/>
              <a:gd name="connsiteX1" fmla="*/ 7067550 w 7067550"/>
              <a:gd name="connsiteY1" fmla="*/ 0 h 3990975"/>
              <a:gd name="connsiteX2" fmla="*/ 7067550 w 7067550"/>
              <a:gd name="connsiteY2" fmla="*/ 3990975 h 3990975"/>
              <a:gd name="connsiteX3" fmla="*/ 0 w 7067550"/>
              <a:gd name="connsiteY3" fmla="*/ 3990975 h 3990975"/>
            </a:gdLst>
            <a:ahLst/>
            <a:cxnLst>
              <a:cxn ang="0">
                <a:pos x="connsiteX0" y="connsiteY0"/>
              </a:cxn>
              <a:cxn ang="0">
                <a:pos x="connsiteX1" y="connsiteY1"/>
              </a:cxn>
              <a:cxn ang="0">
                <a:pos x="connsiteX2" y="connsiteY2"/>
              </a:cxn>
              <a:cxn ang="0">
                <a:pos x="connsiteX3" y="connsiteY3"/>
              </a:cxn>
            </a:cxnLst>
            <a:rect l="l" t="t" r="r" b="b"/>
            <a:pathLst>
              <a:path w="7067550" h="3990975">
                <a:moveTo>
                  <a:pt x="0" y="0"/>
                </a:moveTo>
                <a:lnTo>
                  <a:pt x="7067550" y="0"/>
                </a:lnTo>
                <a:lnTo>
                  <a:pt x="7067550" y="3990975"/>
                </a:lnTo>
                <a:lnTo>
                  <a:pt x="0" y="3990975"/>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1868976851"/>
      </p:ext>
    </p:extLst>
  </p:cSld>
  <p:clrMapOvr>
    <a:masterClrMapping/>
  </p:clrMapOvr>
</p:sldLayout>
</file>

<file path=ppt/slideLayouts/slideLayout163.xml><?xml version="1.0" encoding="utf-8"?>
<p:sldLayout xmlns:a="http://schemas.openxmlformats.org/drawingml/2006/main" xmlns:r="http://schemas.openxmlformats.org/officeDocument/2006/relationships" xmlns:p="http://schemas.openxmlformats.org/presentationml/2006/main" preserve="1" userDrawn="1">
  <p:cSld name="نيـون - 19">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9B7540CF-0C23-4BB3-B7A9-D81B1EF9B550}"/>
              </a:ext>
            </a:extLst>
          </p:cNvPr>
          <p:cNvSpPr>
            <a:spLocks noGrp="1"/>
          </p:cNvSpPr>
          <p:nvPr>
            <p:ph type="pic" sz="quarter" idx="10" hasCustomPrompt="1"/>
          </p:nvPr>
        </p:nvSpPr>
        <p:spPr>
          <a:xfrm>
            <a:off x="1" y="0"/>
            <a:ext cx="5646821" cy="5245768"/>
          </a:xfrm>
          <a:custGeom>
            <a:avLst/>
            <a:gdLst>
              <a:gd name="connsiteX0" fmla="*/ 0 w 5646821"/>
              <a:gd name="connsiteY0" fmla="*/ 0 h 5245768"/>
              <a:gd name="connsiteX1" fmla="*/ 5646821 w 5646821"/>
              <a:gd name="connsiteY1" fmla="*/ 0 h 5245768"/>
              <a:gd name="connsiteX2" fmla="*/ 5646821 w 5646821"/>
              <a:gd name="connsiteY2" fmla="*/ 5245768 h 5245768"/>
              <a:gd name="connsiteX3" fmla="*/ 0 w 5646821"/>
              <a:gd name="connsiteY3" fmla="*/ 5245768 h 5245768"/>
            </a:gdLst>
            <a:ahLst/>
            <a:cxnLst>
              <a:cxn ang="0">
                <a:pos x="connsiteX0" y="connsiteY0"/>
              </a:cxn>
              <a:cxn ang="0">
                <a:pos x="connsiteX1" y="connsiteY1"/>
              </a:cxn>
              <a:cxn ang="0">
                <a:pos x="connsiteX2" y="connsiteY2"/>
              </a:cxn>
              <a:cxn ang="0">
                <a:pos x="connsiteX3" y="connsiteY3"/>
              </a:cxn>
            </a:cxnLst>
            <a:rect l="l" t="t" r="r" b="b"/>
            <a:pathLst>
              <a:path w="5646821" h="5245768">
                <a:moveTo>
                  <a:pt x="0" y="0"/>
                </a:moveTo>
                <a:lnTo>
                  <a:pt x="5646821" y="0"/>
                </a:lnTo>
                <a:lnTo>
                  <a:pt x="5646821" y="5245768"/>
                </a:lnTo>
                <a:lnTo>
                  <a:pt x="0" y="5245768"/>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3395384471"/>
      </p:ext>
    </p:extLst>
  </p:cSld>
  <p:clrMapOvr>
    <a:masterClrMapping/>
  </p:clrMapOvr>
</p:sldLayout>
</file>

<file path=ppt/slideLayouts/slideLayout164.xml><?xml version="1.0" encoding="utf-8"?>
<p:sldLayout xmlns:a="http://schemas.openxmlformats.org/drawingml/2006/main" xmlns:r="http://schemas.openxmlformats.org/officeDocument/2006/relationships" xmlns:p="http://schemas.openxmlformats.org/presentationml/2006/main" preserve="1" userDrawn="1">
  <p:cSld name="نيـون - 18">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364DF7BB-F892-4FC3-AB86-6BE89186519E}"/>
              </a:ext>
            </a:extLst>
          </p:cNvPr>
          <p:cNvSpPr>
            <a:spLocks noGrp="1"/>
          </p:cNvSpPr>
          <p:nvPr>
            <p:ph type="pic" sz="quarter" idx="10" hasCustomPrompt="1"/>
          </p:nvPr>
        </p:nvSpPr>
        <p:spPr>
          <a:xfrm>
            <a:off x="5962650" y="1"/>
            <a:ext cx="6229352" cy="6815219"/>
          </a:xfrm>
          <a:custGeom>
            <a:avLst/>
            <a:gdLst>
              <a:gd name="connsiteX0" fmla="*/ 3590310 w 6229352"/>
              <a:gd name="connsiteY0" fmla="*/ 0 h 6815219"/>
              <a:gd name="connsiteX1" fmla="*/ 6229352 w 6229352"/>
              <a:gd name="connsiteY1" fmla="*/ 0 h 6815219"/>
              <a:gd name="connsiteX2" fmla="*/ 6229352 w 6229352"/>
              <a:gd name="connsiteY2" fmla="*/ 2274004 h 6815219"/>
              <a:gd name="connsiteX3" fmla="*/ 3678577 w 6229352"/>
              <a:gd name="connsiteY3" fmla="*/ 6537761 h 6815219"/>
              <a:gd name="connsiteX4" fmla="*/ 2925164 w 6229352"/>
              <a:gd name="connsiteY4" fmla="*/ 6791043 h 6815219"/>
              <a:gd name="connsiteX5" fmla="*/ 182596 w 6229352"/>
              <a:gd name="connsiteY5" fmla="*/ 5696230 h 6815219"/>
              <a:gd name="connsiteX6" fmla="*/ 68747 w 6229352"/>
              <a:gd name="connsiteY6" fmla="*/ 5125634 h 6815219"/>
              <a:gd name="connsiteX7" fmla="*/ 3590310 w 6229352"/>
              <a:gd name="connsiteY7" fmla="*/ 0 h 681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29352" h="6815219">
                <a:moveTo>
                  <a:pt x="3590310" y="0"/>
                </a:moveTo>
                <a:lnTo>
                  <a:pt x="6229352" y="0"/>
                </a:lnTo>
                <a:lnTo>
                  <a:pt x="6229352" y="2274004"/>
                </a:lnTo>
                <a:cubicBezTo>
                  <a:pt x="6229352" y="2274004"/>
                  <a:pt x="3915852" y="6210724"/>
                  <a:pt x="3678577" y="6537761"/>
                </a:cubicBezTo>
                <a:cubicBezTo>
                  <a:pt x="3441304" y="6864799"/>
                  <a:pt x="3021360" y="6829492"/>
                  <a:pt x="2925164" y="6791043"/>
                </a:cubicBezTo>
                <a:cubicBezTo>
                  <a:pt x="2828967" y="6752594"/>
                  <a:pt x="471185" y="5829229"/>
                  <a:pt x="182596" y="5696230"/>
                </a:cubicBezTo>
                <a:cubicBezTo>
                  <a:pt x="-105993" y="5563230"/>
                  <a:pt x="22368" y="5191461"/>
                  <a:pt x="68747" y="5125634"/>
                </a:cubicBezTo>
                <a:cubicBezTo>
                  <a:pt x="115123" y="5059808"/>
                  <a:pt x="3590310" y="0"/>
                  <a:pt x="3590310"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3127586163"/>
      </p:ext>
    </p:extLst>
  </p:cSld>
  <p:clrMapOvr>
    <a:masterClrMapping/>
  </p:clrMapOvr>
</p:sldLayout>
</file>

<file path=ppt/slideLayouts/slideLayout165.xml><?xml version="1.0" encoding="utf-8"?>
<p:sldLayout xmlns:a="http://schemas.openxmlformats.org/drawingml/2006/main" xmlns:r="http://schemas.openxmlformats.org/officeDocument/2006/relationships" xmlns:p="http://schemas.openxmlformats.org/presentationml/2006/main" preserve="1" userDrawn="1">
  <p:cSld name="نيـون - 17">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7F7582AB-C246-4372-AECD-423F0ED2FEE3}"/>
              </a:ext>
            </a:extLst>
          </p:cNvPr>
          <p:cNvSpPr>
            <a:spLocks noGrp="1"/>
          </p:cNvSpPr>
          <p:nvPr>
            <p:ph type="pic" sz="quarter" idx="10" hasCustomPrompt="1"/>
          </p:nvPr>
        </p:nvSpPr>
        <p:spPr>
          <a:xfrm>
            <a:off x="0" y="1"/>
            <a:ext cx="12192000" cy="3425825"/>
          </a:xfrm>
          <a:custGeom>
            <a:avLst/>
            <a:gdLst>
              <a:gd name="connsiteX0" fmla="*/ 0 w 12192000"/>
              <a:gd name="connsiteY0" fmla="*/ 0 h 3425825"/>
              <a:gd name="connsiteX1" fmla="*/ 12192000 w 12192000"/>
              <a:gd name="connsiteY1" fmla="*/ 0 h 3425825"/>
              <a:gd name="connsiteX2" fmla="*/ 9477565 w 12192000"/>
              <a:gd name="connsiteY2" fmla="*/ 2714434 h 3425825"/>
              <a:gd name="connsiteX3" fmla="*/ 7760144 w 12192000"/>
              <a:gd name="connsiteY3" fmla="*/ 3425825 h 3425825"/>
              <a:gd name="connsiteX4" fmla="*/ 4431857 w 12192000"/>
              <a:gd name="connsiteY4" fmla="*/ 3425825 h 3425825"/>
              <a:gd name="connsiteX5" fmla="*/ 2714434 w 12192000"/>
              <a:gd name="connsiteY5" fmla="*/ 2714434 h 342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3425825">
                <a:moveTo>
                  <a:pt x="0" y="0"/>
                </a:moveTo>
                <a:lnTo>
                  <a:pt x="12192000" y="0"/>
                </a:lnTo>
                <a:lnTo>
                  <a:pt x="9477565" y="2714434"/>
                </a:lnTo>
                <a:cubicBezTo>
                  <a:pt x="9022080" y="3169920"/>
                  <a:pt x="8404288" y="3425825"/>
                  <a:pt x="7760144" y="3425825"/>
                </a:cubicBezTo>
                <a:lnTo>
                  <a:pt x="4431857" y="3425825"/>
                </a:lnTo>
                <a:cubicBezTo>
                  <a:pt x="3787711" y="3425825"/>
                  <a:pt x="3169920" y="3169920"/>
                  <a:pt x="2714434" y="2714434"/>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78905636"/>
      </p:ext>
    </p:extLst>
  </p:cSld>
  <p:clrMapOvr>
    <a:masterClrMapping/>
  </p:clrMapOvr>
</p:sldLayout>
</file>

<file path=ppt/slideLayouts/slideLayout166.xml><?xml version="1.0" encoding="utf-8"?>
<p:sldLayout xmlns:a="http://schemas.openxmlformats.org/drawingml/2006/main" xmlns:r="http://schemas.openxmlformats.org/officeDocument/2006/relationships" xmlns:p="http://schemas.openxmlformats.org/presentationml/2006/main" preserve="1" userDrawn="1">
  <p:cSld name="نيـون - 16">
    <p:spTree>
      <p:nvGrpSpPr>
        <p:cNvPr id="1" name=""/>
        <p:cNvGrpSpPr/>
        <p:nvPr/>
      </p:nvGrpSpPr>
      <p:grpSpPr>
        <a:xfrm>
          <a:off x="0" y="0"/>
          <a:ext cx="0" cy="0"/>
          <a:chOff x="0" y="0"/>
          <a:chExt cx="0" cy="0"/>
        </a:xfrm>
      </p:grpSpPr>
      <p:sp>
        <p:nvSpPr>
          <p:cNvPr id="13" name="Picture Placeholder 12">
            <a:extLst>
              <a:ext uri="{FF2B5EF4-FFF2-40B4-BE49-F238E27FC236}">
                <a16:creationId xmlns="" xmlns:a16="http://schemas.microsoft.com/office/drawing/2014/main" id="{7FE3E7A4-9A9D-436E-A24E-EB12469638BB}"/>
              </a:ext>
            </a:extLst>
          </p:cNvPr>
          <p:cNvSpPr>
            <a:spLocks noGrp="1"/>
          </p:cNvSpPr>
          <p:nvPr>
            <p:ph type="pic" sz="quarter" idx="10" hasCustomPrompt="1"/>
          </p:nvPr>
        </p:nvSpPr>
        <p:spPr>
          <a:xfrm>
            <a:off x="5596375" y="1797424"/>
            <a:ext cx="3263153" cy="3263152"/>
          </a:xfrm>
          <a:custGeom>
            <a:avLst/>
            <a:gdLst>
              <a:gd name="connsiteX0" fmla="*/ 1631577 w 3263153"/>
              <a:gd name="connsiteY0" fmla="*/ 0 h 3263152"/>
              <a:gd name="connsiteX1" fmla="*/ 1932935 w 3263153"/>
              <a:gd name="connsiteY1" fmla="*/ 124826 h 3263152"/>
              <a:gd name="connsiteX2" fmla="*/ 3138327 w 3263153"/>
              <a:gd name="connsiteY2" fmla="*/ 1330219 h 3263152"/>
              <a:gd name="connsiteX3" fmla="*/ 3138327 w 3263153"/>
              <a:gd name="connsiteY3" fmla="*/ 1932934 h 3263152"/>
              <a:gd name="connsiteX4" fmla="*/ 1932935 w 3263153"/>
              <a:gd name="connsiteY4" fmla="*/ 3138326 h 3263152"/>
              <a:gd name="connsiteX5" fmla="*/ 1330220 w 3263153"/>
              <a:gd name="connsiteY5" fmla="*/ 3138326 h 3263152"/>
              <a:gd name="connsiteX6" fmla="*/ 124827 w 3263153"/>
              <a:gd name="connsiteY6" fmla="*/ 1932934 h 3263152"/>
              <a:gd name="connsiteX7" fmla="*/ 124827 w 3263153"/>
              <a:gd name="connsiteY7" fmla="*/ 1330219 h 3263152"/>
              <a:gd name="connsiteX8" fmla="*/ 1330220 w 3263153"/>
              <a:gd name="connsiteY8" fmla="*/ 124826 h 3263152"/>
              <a:gd name="connsiteX9" fmla="*/ 1631577 w 3263153"/>
              <a:gd name="connsiteY9" fmla="*/ 0 h 326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63153" h="3263152">
                <a:moveTo>
                  <a:pt x="1631577" y="0"/>
                </a:moveTo>
                <a:cubicBezTo>
                  <a:pt x="1740647" y="0"/>
                  <a:pt x="1849717" y="41609"/>
                  <a:pt x="1932935" y="124826"/>
                </a:cubicBezTo>
                <a:lnTo>
                  <a:pt x="3138327" y="1330219"/>
                </a:lnTo>
                <a:cubicBezTo>
                  <a:pt x="3304762" y="1496654"/>
                  <a:pt x="3304762" y="1766498"/>
                  <a:pt x="3138327" y="1932934"/>
                </a:cubicBezTo>
                <a:lnTo>
                  <a:pt x="1932935" y="3138326"/>
                </a:lnTo>
                <a:cubicBezTo>
                  <a:pt x="1766500" y="3304761"/>
                  <a:pt x="1496655" y="3304761"/>
                  <a:pt x="1330220" y="3138326"/>
                </a:cubicBezTo>
                <a:lnTo>
                  <a:pt x="124827" y="1932934"/>
                </a:lnTo>
                <a:cubicBezTo>
                  <a:pt x="-41608" y="1766498"/>
                  <a:pt x="-41608" y="1496654"/>
                  <a:pt x="124827" y="1330219"/>
                </a:cubicBezTo>
                <a:lnTo>
                  <a:pt x="1330220" y="124826"/>
                </a:lnTo>
                <a:cubicBezTo>
                  <a:pt x="1413437" y="41609"/>
                  <a:pt x="1522507" y="0"/>
                  <a:pt x="1631577"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1" name="Picture Placeholder 10">
            <a:extLst>
              <a:ext uri="{FF2B5EF4-FFF2-40B4-BE49-F238E27FC236}">
                <a16:creationId xmlns="" xmlns:a16="http://schemas.microsoft.com/office/drawing/2014/main" id="{B18DB781-F75B-49CF-A3EE-0A7AC9E74DC2}"/>
              </a:ext>
            </a:extLst>
          </p:cNvPr>
          <p:cNvSpPr>
            <a:spLocks noGrp="1"/>
          </p:cNvSpPr>
          <p:nvPr>
            <p:ph type="pic" sz="quarter" idx="11" hasCustomPrompt="1"/>
          </p:nvPr>
        </p:nvSpPr>
        <p:spPr>
          <a:xfrm>
            <a:off x="3897495" y="1329165"/>
            <a:ext cx="1896213" cy="1896212"/>
          </a:xfrm>
          <a:custGeom>
            <a:avLst/>
            <a:gdLst>
              <a:gd name="connsiteX0" fmla="*/ 948107 w 1896213"/>
              <a:gd name="connsiteY0" fmla="*/ 0 h 1896212"/>
              <a:gd name="connsiteX1" fmla="*/ 1123226 w 1896213"/>
              <a:gd name="connsiteY1" fmla="*/ 72536 h 1896212"/>
              <a:gd name="connsiteX2" fmla="*/ 1823677 w 1896213"/>
              <a:gd name="connsiteY2" fmla="*/ 772988 h 1896212"/>
              <a:gd name="connsiteX3" fmla="*/ 1823677 w 1896213"/>
              <a:gd name="connsiteY3" fmla="*/ 1123225 h 1896212"/>
              <a:gd name="connsiteX4" fmla="*/ 1123226 w 1896213"/>
              <a:gd name="connsiteY4" fmla="*/ 1823676 h 1896212"/>
              <a:gd name="connsiteX5" fmla="*/ 772989 w 1896213"/>
              <a:gd name="connsiteY5" fmla="*/ 1823676 h 1896212"/>
              <a:gd name="connsiteX6" fmla="*/ 72537 w 1896213"/>
              <a:gd name="connsiteY6" fmla="*/ 1123225 h 1896212"/>
              <a:gd name="connsiteX7" fmla="*/ 72537 w 1896213"/>
              <a:gd name="connsiteY7" fmla="*/ 772988 h 1896212"/>
              <a:gd name="connsiteX8" fmla="*/ 772989 w 1896213"/>
              <a:gd name="connsiteY8" fmla="*/ 72536 h 1896212"/>
              <a:gd name="connsiteX9" fmla="*/ 948107 w 1896213"/>
              <a:gd name="connsiteY9" fmla="*/ 0 h 189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96213" h="1896212">
                <a:moveTo>
                  <a:pt x="948107" y="0"/>
                </a:moveTo>
                <a:cubicBezTo>
                  <a:pt x="1011488" y="0"/>
                  <a:pt x="1074868" y="24178"/>
                  <a:pt x="1123226" y="72536"/>
                </a:cubicBezTo>
                <a:lnTo>
                  <a:pt x="1823677" y="772988"/>
                </a:lnTo>
                <a:cubicBezTo>
                  <a:pt x="1920392" y="869703"/>
                  <a:pt x="1920392" y="1026509"/>
                  <a:pt x="1823677" y="1123225"/>
                </a:cubicBezTo>
                <a:lnTo>
                  <a:pt x="1123226" y="1823676"/>
                </a:lnTo>
                <a:cubicBezTo>
                  <a:pt x="1026511" y="1920391"/>
                  <a:pt x="869704" y="1920391"/>
                  <a:pt x="772989" y="1823676"/>
                </a:cubicBezTo>
                <a:lnTo>
                  <a:pt x="72537" y="1123225"/>
                </a:lnTo>
                <a:cubicBezTo>
                  <a:pt x="-24178" y="1026509"/>
                  <a:pt x="-24178" y="869703"/>
                  <a:pt x="72537" y="772988"/>
                </a:cubicBezTo>
                <a:lnTo>
                  <a:pt x="772989" y="72536"/>
                </a:lnTo>
                <a:cubicBezTo>
                  <a:pt x="821346" y="24178"/>
                  <a:pt x="884727" y="0"/>
                  <a:pt x="948107"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2" name="Picture Placeholder 11">
            <a:extLst>
              <a:ext uri="{FF2B5EF4-FFF2-40B4-BE49-F238E27FC236}">
                <a16:creationId xmlns="" xmlns:a16="http://schemas.microsoft.com/office/drawing/2014/main" id="{C977A8F9-41C7-4A2D-A647-2C85F9317FE3}"/>
              </a:ext>
            </a:extLst>
          </p:cNvPr>
          <p:cNvSpPr>
            <a:spLocks noGrp="1"/>
          </p:cNvSpPr>
          <p:nvPr>
            <p:ph type="pic" sz="quarter" idx="12" hasCustomPrompt="1"/>
          </p:nvPr>
        </p:nvSpPr>
        <p:spPr>
          <a:xfrm>
            <a:off x="3897495" y="3632623"/>
            <a:ext cx="1896213" cy="1896213"/>
          </a:xfrm>
          <a:custGeom>
            <a:avLst/>
            <a:gdLst>
              <a:gd name="connsiteX0" fmla="*/ 948107 w 1896213"/>
              <a:gd name="connsiteY0" fmla="*/ 0 h 1896213"/>
              <a:gd name="connsiteX1" fmla="*/ 1123226 w 1896213"/>
              <a:gd name="connsiteY1" fmla="*/ 72536 h 1896213"/>
              <a:gd name="connsiteX2" fmla="*/ 1823677 w 1896213"/>
              <a:gd name="connsiteY2" fmla="*/ 772988 h 1896213"/>
              <a:gd name="connsiteX3" fmla="*/ 1823677 w 1896213"/>
              <a:gd name="connsiteY3" fmla="*/ 1123225 h 1896213"/>
              <a:gd name="connsiteX4" fmla="*/ 1123226 w 1896213"/>
              <a:gd name="connsiteY4" fmla="*/ 1823676 h 1896213"/>
              <a:gd name="connsiteX5" fmla="*/ 772989 w 1896213"/>
              <a:gd name="connsiteY5" fmla="*/ 1823676 h 1896213"/>
              <a:gd name="connsiteX6" fmla="*/ 72537 w 1896213"/>
              <a:gd name="connsiteY6" fmla="*/ 1123225 h 1896213"/>
              <a:gd name="connsiteX7" fmla="*/ 72537 w 1896213"/>
              <a:gd name="connsiteY7" fmla="*/ 772988 h 1896213"/>
              <a:gd name="connsiteX8" fmla="*/ 772989 w 1896213"/>
              <a:gd name="connsiteY8" fmla="*/ 72536 h 1896213"/>
              <a:gd name="connsiteX9" fmla="*/ 948107 w 1896213"/>
              <a:gd name="connsiteY9" fmla="*/ 0 h 189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96213" h="1896213">
                <a:moveTo>
                  <a:pt x="948107" y="0"/>
                </a:moveTo>
                <a:cubicBezTo>
                  <a:pt x="1011488" y="0"/>
                  <a:pt x="1074868" y="24179"/>
                  <a:pt x="1123226" y="72536"/>
                </a:cubicBezTo>
                <a:lnTo>
                  <a:pt x="1823677" y="772988"/>
                </a:lnTo>
                <a:cubicBezTo>
                  <a:pt x="1920392" y="869703"/>
                  <a:pt x="1920392" y="1026510"/>
                  <a:pt x="1823677" y="1123225"/>
                </a:cubicBezTo>
                <a:lnTo>
                  <a:pt x="1123226" y="1823676"/>
                </a:lnTo>
                <a:cubicBezTo>
                  <a:pt x="1026511" y="1920392"/>
                  <a:pt x="869704" y="1920392"/>
                  <a:pt x="772989" y="1823676"/>
                </a:cubicBezTo>
                <a:lnTo>
                  <a:pt x="72537" y="1123225"/>
                </a:lnTo>
                <a:cubicBezTo>
                  <a:pt x="-24178" y="1026510"/>
                  <a:pt x="-24178" y="869703"/>
                  <a:pt x="72537" y="772988"/>
                </a:cubicBezTo>
                <a:lnTo>
                  <a:pt x="772989" y="72536"/>
                </a:lnTo>
                <a:cubicBezTo>
                  <a:pt x="821346" y="24179"/>
                  <a:pt x="884727" y="0"/>
                  <a:pt x="948107"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3813846077"/>
      </p:ext>
    </p:extLst>
  </p:cSld>
  <p:clrMapOvr>
    <a:masterClrMapping/>
  </p:clrMapOvr>
</p:sldLayout>
</file>

<file path=ppt/slideLayouts/slideLayout167.xml><?xml version="1.0" encoding="utf-8"?>
<p:sldLayout xmlns:a="http://schemas.openxmlformats.org/drawingml/2006/main" xmlns:r="http://schemas.openxmlformats.org/officeDocument/2006/relationships" xmlns:p="http://schemas.openxmlformats.org/presentationml/2006/main" preserve="1" userDrawn="1">
  <p:cSld name="نيـون - 15">
    <p:spTree>
      <p:nvGrpSpPr>
        <p:cNvPr id="1" name=""/>
        <p:cNvGrpSpPr/>
        <p:nvPr/>
      </p:nvGrpSpPr>
      <p:grpSpPr>
        <a:xfrm>
          <a:off x="0" y="0"/>
          <a:ext cx="0" cy="0"/>
          <a:chOff x="0" y="0"/>
          <a:chExt cx="0" cy="0"/>
        </a:xfrm>
      </p:grpSpPr>
      <p:sp>
        <p:nvSpPr>
          <p:cNvPr id="11" name="Picture Placeholder 10">
            <a:extLst>
              <a:ext uri="{FF2B5EF4-FFF2-40B4-BE49-F238E27FC236}">
                <a16:creationId xmlns="" xmlns:a16="http://schemas.microsoft.com/office/drawing/2014/main" id="{36775AE3-A445-4531-B8F9-8DF6CE954E6A}"/>
              </a:ext>
            </a:extLst>
          </p:cNvPr>
          <p:cNvSpPr>
            <a:spLocks noGrp="1"/>
          </p:cNvSpPr>
          <p:nvPr>
            <p:ph type="pic" sz="quarter" idx="11" hasCustomPrompt="1"/>
          </p:nvPr>
        </p:nvSpPr>
        <p:spPr>
          <a:xfrm>
            <a:off x="1" y="0"/>
            <a:ext cx="3831447" cy="6858000"/>
          </a:xfrm>
          <a:custGeom>
            <a:avLst/>
            <a:gdLst>
              <a:gd name="connsiteX0" fmla="*/ 0 w 3831447"/>
              <a:gd name="connsiteY0" fmla="*/ 0 h 6858000"/>
              <a:gd name="connsiteX1" fmla="*/ 904430 w 3831447"/>
              <a:gd name="connsiteY1" fmla="*/ 0 h 6858000"/>
              <a:gd name="connsiteX2" fmla="*/ 3476498 w 3831447"/>
              <a:gd name="connsiteY2" fmla="*/ 2572068 h 6858000"/>
              <a:gd name="connsiteX3" fmla="*/ 3476498 w 3831447"/>
              <a:gd name="connsiteY3" fmla="*/ 4285933 h 6858000"/>
              <a:gd name="connsiteX4" fmla="*/ 904430 w 3831447"/>
              <a:gd name="connsiteY4" fmla="*/ 6858000 h 6858000"/>
              <a:gd name="connsiteX5" fmla="*/ 0 w 3831447"/>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447" h="6858000">
                <a:moveTo>
                  <a:pt x="0" y="0"/>
                </a:moveTo>
                <a:lnTo>
                  <a:pt x="904430" y="0"/>
                </a:lnTo>
                <a:lnTo>
                  <a:pt x="3476498" y="2572068"/>
                </a:lnTo>
                <a:cubicBezTo>
                  <a:pt x="3949764" y="3045333"/>
                  <a:pt x="3949764" y="3812667"/>
                  <a:pt x="3476498" y="4285933"/>
                </a:cubicBezTo>
                <a:lnTo>
                  <a:pt x="904430" y="6858000"/>
                </a:lnTo>
                <a:lnTo>
                  <a:pt x="0" y="6858000"/>
                </a:lnTo>
                <a:close/>
              </a:path>
            </a:pathLst>
          </a:custGeom>
          <a:pattFill prst="pct80">
            <a:fgClr>
              <a:schemeClr val="accent2"/>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8" name="Picture Placeholder 7">
            <a:extLst>
              <a:ext uri="{FF2B5EF4-FFF2-40B4-BE49-F238E27FC236}">
                <a16:creationId xmlns="" xmlns:a16="http://schemas.microsoft.com/office/drawing/2014/main" id="{4F55BD30-2E7A-4312-B4EF-9675EEC5EA44}"/>
              </a:ext>
            </a:extLst>
          </p:cNvPr>
          <p:cNvSpPr>
            <a:spLocks noGrp="1"/>
          </p:cNvSpPr>
          <p:nvPr>
            <p:ph type="pic" sz="quarter" idx="10" hasCustomPrompt="1"/>
          </p:nvPr>
        </p:nvSpPr>
        <p:spPr>
          <a:xfrm>
            <a:off x="1304680" y="1288635"/>
            <a:ext cx="4545420" cy="4545420"/>
          </a:xfrm>
          <a:custGeom>
            <a:avLst/>
            <a:gdLst>
              <a:gd name="connsiteX0" fmla="*/ 2272709 w 4545420"/>
              <a:gd name="connsiteY0" fmla="*/ 0 h 4545420"/>
              <a:gd name="connsiteX1" fmla="*/ 2692485 w 4545420"/>
              <a:gd name="connsiteY1" fmla="*/ 173877 h 4545420"/>
              <a:gd name="connsiteX2" fmla="*/ 4371543 w 4545420"/>
              <a:gd name="connsiteY2" fmla="*/ 1852935 h 4545420"/>
              <a:gd name="connsiteX3" fmla="*/ 4371543 w 4545420"/>
              <a:gd name="connsiteY3" fmla="*/ 2692488 h 4545420"/>
              <a:gd name="connsiteX4" fmla="*/ 2692488 w 4545420"/>
              <a:gd name="connsiteY4" fmla="*/ 4371543 h 4545420"/>
              <a:gd name="connsiteX5" fmla="*/ 1852935 w 4545420"/>
              <a:gd name="connsiteY5" fmla="*/ 4371543 h 4545420"/>
              <a:gd name="connsiteX6" fmla="*/ 173877 w 4545420"/>
              <a:gd name="connsiteY6" fmla="*/ 2692485 h 4545420"/>
              <a:gd name="connsiteX7" fmla="*/ 173877 w 4545420"/>
              <a:gd name="connsiteY7" fmla="*/ 1852932 h 4545420"/>
              <a:gd name="connsiteX8" fmla="*/ 1852932 w 4545420"/>
              <a:gd name="connsiteY8" fmla="*/ 173877 h 4545420"/>
              <a:gd name="connsiteX9" fmla="*/ 2272709 w 4545420"/>
              <a:gd name="connsiteY9" fmla="*/ 0 h 4545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45420" h="4545420">
                <a:moveTo>
                  <a:pt x="2272709" y="0"/>
                </a:moveTo>
                <a:cubicBezTo>
                  <a:pt x="2424638" y="0"/>
                  <a:pt x="2576567" y="57959"/>
                  <a:pt x="2692485" y="173877"/>
                </a:cubicBezTo>
                <a:lnTo>
                  <a:pt x="4371543" y="1852935"/>
                </a:lnTo>
                <a:cubicBezTo>
                  <a:pt x="4603379" y="2084771"/>
                  <a:pt x="4603379" y="2460652"/>
                  <a:pt x="4371543" y="2692488"/>
                </a:cubicBezTo>
                <a:lnTo>
                  <a:pt x="2692488" y="4371543"/>
                </a:lnTo>
                <a:cubicBezTo>
                  <a:pt x="2460652" y="4603379"/>
                  <a:pt x="2084771" y="4603379"/>
                  <a:pt x="1852935" y="4371543"/>
                </a:cubicBezTo>
                <a:lnTo>
                  <a:pt x="173877" y="2692485"/>
                </a:lnTo>
                <a:cubicBezTo>
                  <a:pt x="-57959" y="2460649"/>
                  <a:pt x="-57959" y="2084768"/>
                  <a:pt x="173877" y="1852932"/>
                </a:cubicBezTo>
                <a:lnTo>
                  <a:pt x="1852932" y="173877"/>
                </a:lnTo>
                <a:cubicBezTo>
                  <a:pt x="1968850" y="57959"/>
                  <a:pt x="2120779" y="0"/>
                  <a:pt x="2272709" y="0"/>
                </a:cubicBezTo>
                <a:close/>
              </a:path>
            </a:pathLst>
          </a:custGeom>
          <a:pattFill prst="pct80">
            <a:fgClr>
              <a:schemeClr val="accent1"/>
            </a:fgClr>
            <a:bgClr>
              <a:schemeClr val="bg1"/>
            </a:bgClr>
          </a:pattFill>
          <a:effectLst>
            <a:outerShdw blurRad="457200" sx="102000" sy="102000" algn="ctr" rotWithShape="0">
              <a:prstClr val="black">
                <a:alpha val="29000"/>
              </a:prstClr>
            </a:outerShdw>
          </a:effectLst>
        </p:spPr>
        <p:txBody>
          <a:bodyPr wrap="square" anchor="ctr">
            <a:noAutofit/>
          </a:bodyPr>
          <a:lstStyle>
            <a:lvl1pPr marL="0" indent="0" algn="ctr">
              <a:buNone/>
              <a:defRPr sz="1600" b="0">
                <a:solidFill>
                  <a:schemeClr val="bg2"/>
                </a:solidFill>
                <a:latin typeface="Expo Arabic Light" panose="00000400000000000000" pitchFamily="2" charset="-78"/>
                <a:cs typeface="Expo Arabic Light" panose="00000400000000000000" pitchFamily="2" charset="-78"/>
              </a:defRPr>
            </a:lvl1pPr>
          </a:lstStyle>
          <a:p>
            <a:r>
              <a:rPr lang="ar-SA" dirty="0"/>
              <a:t>  </a:t>
            </a:r>
            <a:endParaRPr lang="en-US" dirty="0"/>
          </a:p>
        </p:txBody>
      </p:sp>
    </p:spTree>
    <p:extLst>
      <p:ext uri="{BB962C8B-B14F-4D97-AF65-F5344CB8AC3E}">
        <p14:creationId xmlns:p14="http://schemas.microsoft.com/office/powerpoint/2010/main" val="764651063"/>
      </p:ext>
    </p:extLst>
  </p:cSld>
  <p:clrMapOvr>
    <a:masterClrMapping/>
  </p:clrMapOvr>
</p:sldLayout>
</file>

<file path=ppt/slideLayouts/slideLayout168.xml><?xml version="1.0" encoding="utf-8"?>
<p:sldLayout xmlns:a="http://schemas.openxmlformats.org/drawingml/2006/main" xmlns:r="http://schemas.openxmlformats.org/officeDocument/2006/relationships" xmlns:p="http://schemas.openxmlformats.org/presentationml/2006/main" preserve="1" userDrawn="1">
  <p:cSld name="نيـون - 14">
    <p:spTree>
      <p:nvGrpSpPr>
        <p:cNvPr id="1" name=""/>
        <p:cNvGrpSpPr/>
        <p:nvPr/>
      </p:nvGrpSpPr>
      <p:grpSpPr>
        <a:xfrm>
          <a:off x="0" y="0"/>
          <a:ext cx="0" cy="0"/>
          <a:chOff x="0" y="0"/>
          <a:chExt cx="0" cy="0"/>
        </a:xfrm>
      </p:grpSpPr>
      <p:sp>
        <p:nvSpPr>
          <p:cNvPr id="11" name="Picture Placeholder 10">
            <a:extLst>
              <a:ext uri="{FF2B5EF4-FFF2-40B4-BE49-F238E27FC236}">
                <a16:creationId xmlns="" xmlns:a16="http://schemas.microsoft.com/office/drawing/2014/main" id="{898D5B87-EEED-45CF-9D72-09ABC0C5CD5C}"/>
              </a:ext>
            </a:extLst>
          </p:cNvPr>
          <p:cNvSpPr>
            <a:spLocks noGrp="1"/>
          </p:cNvSpPr>
          <p:nvPr>
            <p:ph type="pic" sz="quarter" idx="10"/>
          </p:nvPr>
        </p:nvSpPr>
        <p:spPr>
          <a:xfrm>
            <a:off x="860925" y="2596173"/>
            <a:ext cx="2732991" cy="1999419"/>
          </a:xfrm>
          <a:custGeom>
            <a:avLst/>
            <a:gdLst>
              <a:gd name="connsiteX0" fmla="*/ 632953 w 2732991"/>
              <a:gd name="connsiteY0" fmla="*/ 1 h 1999419"/>
              <a:gd name="connsiteX1" fmla="*/ 804585 w 2732991"/>
              <a:gd name="connsiteY1" fmla="*/ 71085 h 1999419"/>
              <a:gd name="connsiteX2" fmla="*/ 1194881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1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3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3" y="1"/>
                </a:moveTo>
                <a:cubicBezTo>
                  <a:pt x="695066" y="-5"/>
                  <a:pt x="757185" y="23685"/>
                  <a:pt x="804585" y="71085"/>
                </a:cubicBezTo>
                <a:lnTo>
                  <a:pt x="1194881" y="461339"/>
                </a:lnTo>
                <a:cubicBezTo>
                  <a:pt x="1289681" y="556097"/>
                  <a:pt x="1443311" y="556097"/>
                  <a:pt x="1538112" y="461339"/>
                </a:cubicBezTo>
                <a:lnTo>
                  <a:pt x="1928365" y="71085"/>
                </a:lnTo>
                <a:cubicBezTo>
                  <a:pt x="2023123" y="-23673"/>
                  <a:pt x="2176795" y="-23715"/>
                  <a:pt x="2271596" y="71085"/>
                </a:cubicBezTo>
                <a:lnTo>
                  <a:pt x="2661891" y="461339"/>
                </a:lnTo>
                <a:cubicBezTo>
                  <a:pt x="2756691" y="556139"/>
                  <a:pt x="2756691" y="709812"/>
                  <a:pt x="2661891" y="804570"/>
                </a:cubicBezTo>
                <a:lnTo>
                  <a:pt x="1538112" y="1928351"/>
                </a:lnTo>
                <a:cubicBezTo>
                  <a:pt x="1443353" y="2023109"/>
                  <a:pt x="1289681" y="2023109"/>
                  <a:pt x="1194881" y="1928351"/>
                </a:cubicBezTo>
                <a:lnTo>
                  <a:pt x="71100" y="804570"/>
                </a:lnTo>
                <a:cubicBezTo>
                  <a:pt x="-23700" y="709770"/>
                  <a:pt x="-23700" y="556139"/>
                  <a:pt x="71100" y="461339"/>
                </a:cubicBezTo>
                <a:lnTo>
                  <a:pt x="461353" y="71085"/>
                </a:lnTo>
                <a:cubicBezTo>
                  <a:pt x="508733" y="23706"/>
                  <a:pt x="570841" y="6"/>
                  <a:pt x="632953" y="1"/>
                </a:cubicBezTo>
                <a:close/>
              </a:path>
            </a:pathLst>
          </a:custGeom>
          <a:pattFill prst="pct80">
            <a:fgClr>
              <a:schemeClr val="accent1"/>
            </a:fgClr>
            <a:bgClr>
              <a:schemeClr val="bg1"/>
            </a:bgClr>
          </a:pattFill>
        </p:spPr>
        <p:txBody>
          <a:bodyPr anchor="ctr"/>
          <a:lstStyle>
            <a:lvl1pPr algn="r" rtl="1">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endParaRPr lang="en-US" dirty="0"/>
          </a:p>
        </p:txBody>
      </p:sp>
      <p:sp>
        <p:nvSpPr>
          <p:cNvPr id="12" name="Picture Placeholder 11">
            <a:extLst>
              <a:ext uri="{FF2B5EF4-FFF2-40B4-BE49-F238E27FC236}">
                <a16:creationId xmlns="" xmlns:a16="http://schemas.microsoft.com/office/drawing/2014/main" id="{535119CF-4779-4A80-B836-80A5644F8205}"/>
              </a:ext>
            </a:extLst>
          </p:cNvPr>
          <p:cNvSpPr>
            <a:spLocks noGrp="1"/>
          </p:cNvSpPr>
          <p:nvPr>
            <p:ph type="pic" sz="quarter" idx="11" hasCustomPrompt="1"/>
          </p:nvPr>
        </p:nvSpPr>
        <p:spPr>
          <a:xfrm>
            <a:off x="4729505" y="2596173"/>
            <a:ext cx="2732991" cy="1999419"/>
          </a:xfrm>
          <a:custGeom>
            <a:avLst/>
            <a:gdLst>
              <a:gd name="connsiteX0" fmla="*/ 632954 w 2732991"/>
              <a:gd name="connsiteY0" fmla="*/ 1 h 1999419"/>
              <a:gd name="connsiteX1" fmla="*/ 804585 w 2732991"/>
              <a:gd name="connsiteY1" fmla="*/ 71085 h 1999419"/>
              <a:gd name="connsiteX2" fmla="*/ 1194881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1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4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4" y="1"/>
                </a:moveTo>
                <a:cubicBezTo>
                  <a:pt x="695067" y="-5"/>
                  <a:pt x="757185" y="23685"/>
                  <a:pt x="804585" y="71085"/>
                </a:cubicBezTo>
                <a:lnTo>
                  <a:pt x="1194881" y="461339"/>
                </a:lnTo>
                <a:cubicBezTo>
                  <a:pt x="1289681" y="556097"/>
                  <a:pt x="1443311" y="556097"/>
                  <a:pt x="1538112" y="461339"/>
                </a:cubicBezTo>
                <a:lnTo>
                  <a:pt x="1928365" y="71085"/>
                </a:lnTo>
                <a:cubicBezTo>
                  <a:pt x="2023123" y="-23673"/>
                  <a:pt x="2176795" y="-23715"/>
                  <a:pt x="2271596" y="71085"/>
                </a:cubicBezTo>
                <a:lnTo>
                  <a:pt x="2661891" y="461339"/>
                </a:lnTo>
                <a:cubicBezTo>
                  <a:pt x="2756692" y="556139"/>
                  <a:pt x="2756692" y="709812"/>
                  <a:pt x="2661891" y="804570"/>
                </a:cubicBezTo>
                <a:lnTo>
                  <a:pt x="1538112" y="1928351"/>
                </a:lnTo>
                <a:cubicBezTo>
                  <a:pt x="1443353" y="2023109"/>
                  <a:pt x="1289681" y="2023109"/>
                  <a:pt x="1194881" y="1928351"/>
                </a:cubicBezTo>
                <a:lnTo>
                  <a:pt x="71100" y="804570"/>
                </a:lnTo>
                <a:cubicBezTo>
                  <a:pt x="-23700" y="709770"/>
                  <a:pt x="-23700" y="556139"/>
                  <a:pt x="71100" y="461339"/>
                </a:cubicBezTo>
                <a:lnTo>
                  <a:pt x="461353" y="71085"/>
                </a:lnTo>
                <a:cubicBezTo>
                  <a:pt x="508733" y="23706"/>
                  <a:pt x="570841" y="6"/>
                  <a:pt x="632954" y="1"/>
                </a:cubicBezTo>
                <a:close/>
              </a:path>
            </a:pathLst>
          </a:custGeom>
          <a:pattFill prst="pct80">
            <a:fgClr>
              <a:schemeClr val="accent1"/>
            </a:fgClr>
            <a:bgClr>
              <a:schemeClr val="bg1"/>
            </a:bgClr>
          </a:pattFill>
        </p:spPr>
        <p:txBody>
          <a:bodyPr anchor="ctr"/>
          <a:lstStyle>
            <a:lvl1pPr algn="r" rtl="1">
              <a:defRPr lang="en-US" sz="1600" dirty="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3" name="Picture Placeholder 12">
            <a:extLst>
              <a:ext uri="{FF2B5EF4-FFF2-40B4-BE49-F238E27FC236}">
                <a16:creationId xmlns="" xmlns:a16="http://schemas.microsoft.com/office/drawing/2014/main" id="{8BC00A24-3796-46DD-B9A8-387C53EF2F34}"/>
              </a:ext>
            </a:extLst>
          </p:cNvPr>
          <p:cNvSpPr>
            <a:spLocks noGrp="1"/>
          </p:cNvSpPr>
          <p:nvPr>
            <p:ph type="pic" sz="quarter" idx="12" hasCustomPrompt="1"/>
          </p:nvPr>
        </p:nvSpPr>
        <p:spPr>
          <a:xfrm>
            <a:off x="8598085" y="2596173"/>
            <a:ext cx="2732991" cy="1999419"/>
          </a:xfrm>
          <a:custGeom>
            <a:avLst/>
            <a:gdLst>
              <a:gd name="connsiteX0" fmla="*/ 632953 w 2732991"/>
              <a:gd name="connsiteY0" fmla="*/ 1 h 1999419"/>
              <a:gd name="connsiteX1" fmla="*/ 804584 w 2732991"/>
              <a:gd name="connsiteY1" fmla="*/ 71085 h 1999419"/>
              <a:gd name="connsiteX2" fmla="*/ 1194880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0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3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3" y="1"/>
                </a:moveTo>
                <a:cubicBezTo>
                  <a:pt x="695066" y="-5"/>
                  <a:pt x="757184" y="23685"/>
                  <a:pt x="804584" y="71085"/>
                </a:cubicBezTo>
                <a:lnTo>
                  <a:pt x="1194880" y="461339"/>
                </a:lnTo>
                <a:cubicBezTo>
                  <a:pt x="1289680" y="556097"/>
                  <a:pt x="1443311" y="556097"/>
                  <a:pt x="1538112" y="461339"/>
                </a:cubicBezTo>
                <a:lnTo>
                  <a:pt x="1928365" y="71085"/>
                </a:lnTo>
                <a:cubicBezTo>
                  <a:pt x="2023123" y="-23673"/>
                  <a:pt x="2176795" y="-23715"/>
                  <a:pt x="2271596" y="71085"/>
                </a:cubicBezTo>
                <a:lnTo>
                  <a:pt x="2661891" y="461339"/>
                </a:lnTo>
                <a:cubicBezTo>
                  <a:pt x="2756691" y="556139"/>
                  <a:pt x="2756691" y="709812"/>
                  <a:pt x="2661891" y="804570"/>
                </a:cubicBezTo>
                <a:lnTo>
                  <a:pt x="1538112" y="1928351"/>
                </a:lnTo>
                <a:cubicBezTo>
                  <a:pt x="1443353" y="2023109"/>
                  <a:pt x="1289680" y="2023109"/>
                  <a:pt x="1194880" y="1928351"/>
                </a:cubicBezTo>
                <a:lnTo>
                  <a:pt x="71100" y="804570"/>
                </a:lnTo>
                <a:cubicBezTo>
                  <a:pt x="-23700" y="709770"/>
                  <a:pt x="-23700" y="556139"/>
                  <a:pt x="71100" y="461339"/>
                </a:cubicBezTo>
                <a:lnTo>
                  <a:pt x="461353" y="71085"/>
                </a:lnTo>
                <a:cubicBezTo>
                  <a:pt x="508733" y="23706"/>
                  <a:pt x="570840" y="6"/>
                  <a:pt x="632953" y="1"/>
                </a:cubicBezTo>
                <a:close/>
              </a:path>
            </a:pathLst>
          </a:custGeom>
          <a:pattFill prst="pct80">
            <a:fgClr>
              <a:schemeClr val="accent1"/>
            </a:fgClr>
            <a:bgClr>
              <a:schemeClr val="bg1"/>
            </a:bgClr>
          </a:pattFill>
        </p:spPr>
        <p:txBody>
          <a:bodyPr anchor="ctr"/>
          <a:lstStyle>
            <a:lvl1pPr algn="r" rtl="1">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en-US" dirty="0"/>
              <a:t>  </a:t>
            </a:r>
          </a:p>
        </p:txBody>
      </p:sp>
    </p:spTree>
    <p:extLst>
      <p:ext uri="{BB962C8B-B14F-4D97-AF65-F5344CB8AC3E}">
        <p14:creationId xmlns:p14="http://schemas.microsoft.com/office/powerpoint/2010/main" val="1870216034"/>
      </p:ext>
    </p:extLst>
  </p:cSld>
  <p:clrMapOvr>
    <a:masterClrMapping/>
  </p:clrMapOvr>
</p:sldLayout>
</file>

<file path=ppt/slideLayouts/slideLayout169.xml><?xml version="1.0" encoding="utf-8"?>
<p:sldLayout xmlns:a="http://schemas.openxmlformats.org/drawingml/2006/main" xmlns:r="http://schemas.openxmlformats.org/officeDocument/2006/relationships" xmlns:p="http://schemas.openxmlformats.org/presentationml/2006/main" preserve="1" userDrawn="1">
  <p:cSld name="نيـون - 13">
    <p:spTree>
      <p:nvGrpSpPr>
        <p:cNvPr id="1" name=""/>
        <p:cNvGrpSpPr/>
        <p:nvPr/>
      </p:nvGrpSpPr>
      <p:grpSpPr>
        <a:xfrm>
          <a:off x="0" y="0"/>
          <a:ext cx="0" cy="0"/>
          <a:chOff x="0" y="0"/>
          <a:chExt cx="0" cy="0"/>
        </a:xfrm>
      </p:grpSpPr>
      <p:sp>
        <p:nvSpPr>
          <p:cNvPr id="30" name="Picture Placeholder 29">
            <a:extLst>
              <a:ext uri="{FF2B5EF4-FFF2-40B4-BE49-F238E27FC236}">
                <a16:creationId xmlns="" xmlns:a16="http://schemas.microsoft.com/office/drawing/2014/main" id="{CB469525-3FB1-49BD-9925-3749100F8B7E}"/>
              </a:ext>
            </a:extLst>
          </p:cNvPr>
          <p:cNvSpPr>
            <a:spLocks noGrp="1"/>
          </p:cNvSpPr>
          <p:nvPr>
            <p:ph type="pic" sz="quarter" idx="15" hasCustomPrompt="1"/>
          </p:nvPr>
        </p:nvSpPr>
        <p:spPr>
          <a:xfrm>
            <a:off x="6346038" y="-215080"/>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2" name="Picture Placeholder 31">
            <a:extLst>
              <a:ext uri="{FF2B5EF4-FFF2-40B4-BE49-F238E27FC236}">
                <a16:creationId xmlns="" xmlns:a16="http://schemas.microsoft.com/office/drawing/2014/main" id="{9E2B7411-50ED-4A0D-BCD9-CEBFEF8B4816}"/>
              </a:ext>
            </a:extLst>
          </p:cNvPr>
          <p:cNvSpPr>
            <a:spLocks noGrp="1"/>
          </p:cNvSpPr>
          <p:nvPr>
            <p:ph type="pic" sz="quarter" idx="16" hasCustomPrompt="1"/>
          </p:nvPr>
        </p:nvSpPr>
        <p:spPr>
          <a:xfrm>
            <a:off x="8371086" y="1809968"/>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5" name="Picture Placeholder 24">
            <a:extLst>
              <a:ext uri="{FF2B5EF4-FFF2-40B4-BE49-F238E27FC236}">
                <a16:creationId xmlns="" xmlns:a16="http://schemas.microsoft.com/office/drawing/2014/main" id="{C48052FB-99B6-43F3-B88B-90A80252AE13}"/>
              </a:ext>
            </a:extLst>
          </p:cNvPr>
          <p:cNvSpPr>
            <a:spLocks noGrp="1"/>
          </p:cNvSpPr>
          <p:nvPr>
            <p:ph type="pic" sz="quarter" idx="10" hasCustomPrompt="1"/>
          </p:nvPr>
        </p:nvSpPr>
        <p:spPr>
          <a:xfrm>
            <a:off x="10344497" y="-163443"/>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6" name="Picture Placeholder 25">
            <a:extLst>
              <a:ext uri="{FF2B5EF4-FFF2-40B4-BE49-F238E27FC236}">
                <a16:creationId xmlns="" xmlns:a16="http://schemas.microsoft.com/office/drawing/2014/main" id="{B73F6A6D-46F0-4F91-9C44-EBCD854289C3}"/>
              </a:ext>
            </a:extLst>
          </p:cNvPr>
          <p:cNvSpPr>
            <a:spLocks noGrp="1"/>
          </p:cNvSpPr>
          <p:nvPr>
            <p:ph type="pic" sz="quarter" idx="11" hasCustomPrompt="1"/>
          </p:nvPr>
        </p:nvSpPr>
        <p:spPr>
          <a:xfrm>
            <a:off x="8319449" y="-2188491"/>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7" name="Picture Placeholder 26">
            <a:extLst>
              <a:ext uri="{FF2B5EF4-FFF2-40B4-BE49-F238E27FC236}">
                <a16:creationId xmlns="" xmlns:a16="http://schemas.microsoft.com/office/drawing/2014/main" id="{0E025738-45D4-4AEE-8628-9C740C6B0B05}"/>
              </a:ext>
            </a:extLst>
          </p:cNvPr>
          <p:cNvSpPr>
            <a:spLocks noGrp="1"/>
          </p:cNvSpPr>
          <p:nvPr>
            <p:ph type="pic" sz="quarter" idx="12" hasCustomPrompt="1"/>
          </p:nvPr>
        </p:nvSpPr>
        <p:spPr>
          <a:xfrm>
            <a:off x="4320990" y="-2240128"/>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8" name="Picture Placeholder 27">
            <a:extLst>
              <a:ext uri="{FF2B5EF4-FFF2-40B4-BE49-F238E27FC236}">
                <a16:creationId xmlns="" xmlns:a16="http://schemas.microsoft.com/office/drawing/2014/main" id="{A2EC17AB-CE7B-498F-AB79-B09BB2FDBA30}"/>
              </a:ext>
            </a:extLst>
          </p:cNvPr>
          <p:cNvSpPr>
            <a:spLocks noGrp="1"/>
          </p:cNvSpPr>
          <p:nvPr>
            <p:ph type="pic" sz="quarter" idx="13" hasCustomPrompt="1"/>
          </p:nvPr>
        </p:nvSpPr>
        <p:spPr>
          <a:xfrm>
            <a:off x="2347579" y="-266717"/>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9" name="Picture Placeholder 28">
            <a:extLst>
              <a:ext uri="{FF2B5EF4-FFF2-40B4-BE49-F238E27FC236}">
                <a16:creationId xmlns="" xmlns:a16="http://schemas.microsoft.com/office/drawing/2014/main" id="{4E04BA10-396B-4CA2-9296-3EDCC8F02763}"/>
              </a:ext>
            </a:extLst>
          </p:cNvPr>
          <p:cNvSpPr>
            <a:spLocks noGrp="1"/>
          </p:cNvSpPr>
          <p:nvPr>
            <p:ph type="pic" sz="quarter" idx="14" hasCustomPrompt="1"/>
          </p:nvPr>
        </p:nvSpPr>
        <p:spPr>
          <a:xfrm>
            <a:off x="4372627" y="1758331"/>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3" name="Picture Placeholder 32">
            <a:extLst>
              <a:ext uri="{FF2B5EF4-FFF2-40B4-BE49-F238E27FC236}">
                <a16:creationId xmlns="" xmlns:a16="http://schemas.microsoft.com/office/drawing/2014/main" id="{D34FB278-67BC-471E-9B85-0AB7A70D2487}"/>
              </a:ext>
            </a:extLst>
          </p:cNvPr>
          <p:cNvSpPr>
            <a:spLocks noGrp="1"/>
          </p:cNvSpPr>
          <p:nvPr>
            <p:ph type="pic" sz="quarter" idx="17" hasCustomPrompt="1"/>
          </p:nvPr>
        </p:nvSpPr>
        <p:spPr>
          <a:xfrm>
            <a:off x="10396134" y="3835016"/>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1" name="Picture Placeholder 30">
            <a:extLst>
              <a:ext uri="{FF2B5EF4-FFF2-40B4-BE49-F238E27FC236}">
                <a16:creationId xmlns="" xmlns:a16="http://schemas.microsoft.com/office/drawing/2014/main" id="{9B882416-B0C0-4BC1-B27C-00D7B93B6F9F}"/>
              </a:ext>
            </a:extLst>
          </p:cNvPr>
          <p:cNvSpPr>
            <a:spLocks noGrp="1"/>
          </p:cNvSpPr>
          <p:nvPr>
            <p:ph type="pic" sz="quarter" idx="18" hasCustomPrompt="1"/>
          </p:nvPr>
        </p:nvSpPr>
        <p:spPr>
          <a:xfrm>
            <a:off x="6397675" y="3783379"/>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4" name="Picture Placeholder 33">
            <a:extLst>
              <a:ext uri="{FF2B5EF4-FFF2-40B4-BE49-F238E27FC236}">
                <a16:creationId xmlns="" xmlns:a16="http://schemas.microsoft.com/office/drawing/2014/main" id="{AB0049FC-330D-4905-8CB1-0013DB00C5CA}"/>
              </a:ext>
            </a:extLst>
          </p:cNvPr>
          <p:cNvSpPr>
            <a:spLocks noGrp="1"/>
          </p:cNvSpPr>
          <p:nvPr>
            <p:ph type="pic" sz="quarter" idx="19" hasCustomPrompt="1"/>
          </p:nvPr>
        </p:nvSpPr>
        <p:spPr>
          <a:xfrm>
            <a:off x="8422723" y="5808427"/>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405388286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preserve="1" userDrawn="1">
  <p:cSld name="نيـون - 8">
    <p:spTree>
      <p:nvGrpSpPr>
        <p:cNvPr id="1" name=""/>
        <p:cNvGrpSpPr/>
        <p:nvPr/>
      </p:nvGrpSpPr>
      <p:grpSpPr>
        <a:xfrm>
          <a:off x="0" y="0"/>
          <a:ext cx="0" cy="0"/>
          <a:chOff x="0" y="0"/>
          <a:chExt cx="0" cy="0"/>
        </a:xfrm>
      </p:grpSpPr>
      <p:sp>
        <p:nvSpPr>
          <p:cNvPr id="6" name="عنصر نائب للصورة 5">
            <a:extLst>
              <a:ext uri="{FF2B5EF4-FFF2-40B4-BE49-F238E27FC236}">
                <a16:creationId xmlns="" xmlns:a16="http://schemas.microsoft.com/office/drawing/2014/main" id="{7A3A13E2-1A15-4A14-8BF7-B358AE07108A}"/>
              </a:ext>
            </a:extLst>
          </p:cNvPr>
          <p:cNvSpPr>
            <a:spLocks noGrp="1"/>
          </p:cNvSpPr>
          <p:nvPr>
            <p:ph type="pic" sz="quarter" idx="11" hasCustomPrompt="1"/>
          </p:nvPr>
        </p:nvSpPr>
        <p:spPr>
          <a:xfrm>
            <a:off x="-1" y="0"/>
            <a:ext cx="9847961" cy="6858000"/>
          </a:xfrm>
          <a:custGeom>
            <a:avLst/>
            <a:gdLst>
              <a:gd name="connsiteX0" fmla="*/ 0 w 9847961"/>
              <a:gd name="connsiteY0" fmla="*/ 0 h 6858000"/>
              <a:gd name="connsiteX1" fmla="*/ 1592262 w 9847961"/>
              <a:gd name="connsiteY1" fmla="*/ 1592326 h 6858000"/>
              <a:gd name="connsiteX2" fmla="*/ 2267839 w 9847961"/>
              <a:gd name="connsiteY2" fmla="*/ 3223324 h 6858000"/>
              <a:gd name="connsiteX3" fmla="*/ 2267839 w 9847961"/>
              <a:gd name="connsiteY3" fmla="*/ 4003675 h 6858000"/>
              <a:gd name="connsiteX4" fmla="*/ 2854325 w 9847961"/>
              <a:gd name="connsiteY4" fmla="*/ 4590161 h 6858000"/>
              <a:gd name="connsiteX5" fmla="*/ 6624637 w 9847961"/>
              <a:gd name="connsiteY5" fmla="*/ 4590161 h 6858000"/>
              <a:gd name="connsiteX6" fmla="*/ 8255635 w 9847961"/>
              <a:gd name="connsiteY6" fmla="*/ 5265738 h 6858000"/>
              <a:gd name="connsiteX7" fmla="*/ 9847961 w 9847961"/>
              <a:gd name="connsiteY7" fmla="*/ 6858000 h 6858000"/>
              <a:gd name="connsiteX8" fmla="*/ 0 w 9847961"/>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47961" h="6858000">
                <a:moveTo>
                  <a:pt x="0" y="0"/>
                </a:moveTo>
                <a:lnTo>
                  <a:pt x="1592262" y="1592326"/>
                </a:lnTo>
                <a:cubicBezTo>
                  <a:pt x="2024824" y="2024888"/>
                  <a:pt x="2267839" y="2611565"/>
                  <a:pt x="2267839" y="3223324"/>
                </a:cubicBezTo>
                <a:lnTo>
                  <a:pt x="2267839" y="4003675"/>
                </a:lnTo>
                <a:cubicBezTo>
                  <a:pt x="2267839" y="4327589"/>
                  <a:pt x="2530411" y="4590161"/>
                  <a:pt x="2854325" y="4590161"/>
                </a:cubicBezTo>
                <a:lnTo>
                  <a:pt x="6624637" y="4590161"/>
                </a:lnTo>
                <a:cubicBezTo>
                  <a:pt x="7236396" y="4590161"/>
                  <a:pt x="7823073" y="4833176"/>
                  <a:pt x="8255635" y="5265738"/>
                </a:cubicBezTo>
                <a:lnTo>
                  <a:pt x="9847961" y="6858000"/>
                </a:lnTo>
                <a:lnTo>
                  <a:pt x="0" y="6858000"/>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4259238329"/>
      </p:ext>
    </p:extLst>
  </p:cSld>
  <p:clrMapOvr>
    <a:masterClrMapping/>
  </p:clrMapOvr>
</p:sldLayout>
</file>

<file path=ppt/slideLayouts/slideLayout170.xml><?xml version="1.0" encoding="utf-8"?>
<p:sldLayout xmlns:a="http://schemas.openxmlformats.org/drawingml/2006/main" xmlns:r="http://schemas.openxmlformats.org/officeDocument/2006/relationships" xmlns:p="http://schemas.openxmlformats.org/presentationml/2006/main" preserve="1" userDrawn="1">
  <p:cSld name="نيـون - 12">
    <p:spTree>
      <p:nvGrpSpPr>
        <p:cNvPr id="1" name=""/>
        <p:cNvGrpSpPr/>
        <p:nvPr/>
      </p:nvGrpSpPr>
      <p:grpSpPr>
        <a:xfrm>
          <a:off x="0" y="0"/>
          <a:ext cx="0" cy="0"/>
          <a:chOff x="0" y="0"/>
          <a:chExt cx="0" cy="0"/>
        </a:xfrm>
      </p:grpSpPr>
      <p:sp>
        <p:nvSpPr>
          <p:cNvPr id="11" name="عنصر نائب للصورة 10">
            <a:extLst>
              <a:ext uri="{FF2B5EF4-FFF2-40B4-BE49-F238E27FC236}">
                <a16:creationId xmlns="" xmlns:a16="http://schemas.microsoft.com/office/drawing/2014/main" id="{D61B4673-FA7A-4FEE-BE1F-7AD2AFADF4CD}"/>
              </a:ext>
            </a:extLst>
          </p:cNvPr>
          <p:cNvSpPr>
            <a:spLocks noGrp="1"/>
          </p:cNvSpPr>
          <p:nvPr>
            <p:ph type="pic" sz="quarter" idx="13" hasCustomPrompt="1"/>
          </p:nvPr>
        </p:nvSpPr>
        <p:spPr>
          <a:xfrm>
            <a:off x="0" y="0"/>
            <a:ext cx="4300062" cy="6576314"/>
          </a:xfrm>
          <a:custGeom>
            <a:avLst/>
            <a:gdLst>
              <a:gd name="connsiteX0" fmla="*/ 0 w 4300062"/>
              <a:gd name="connsiteY0" fmla="*/ 0 h 6576314"/>
              <a:gd name="connsiteX1" fmla="*/ 3403346 w 4300062"/>
              <a:gd name="connsiteY1" fmla="*/ 0 h 6576314"/>
              <a:gd name="connsiteX2" fmla="*/ 3812287 w 4300062"/>
              <a:gd name="connsiteY2" fmla="*/ 408940 h 6576314"/>
              <a:gd name="connsiteX3" fmla="*/ 3812287 w 4300062"/>
              <a:gd name="connsiteY3" fmla="*/ 2764028 h 6576314"/>
              <a:gd name="connsiteX4" fmla="*/ 0 w 4300062"/>
              <a:gd name="connsiteY4" fmla="*/ 6576314 h 6576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0062" h="6576314">
                <a:moveTo>
                  <a:pt x="0" y="0"/>
                </a:moveTo>
                <a:lnTo>
                  <a:pt x="3403346" y="0"/>
                </a:lnTo>
                <a:lnTo>
                  <a:pt x="3812287" y="408940"/>
                </a:lnTo>
                <a:cubicBezTo>
                  <a:pt x="4462654" y="1059244"/>
                  <a:pt x="4462654" y="2113661"/>
                  <a:pt x="3812287" y="2764028"/>
                </a:cubicBezTo>
                <a:lnTo>
                  <a:pt x="0" y="6576314"/>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
        <p:nvSpPr>
          <p:cNvPr id="8" name="عنصر نائب للصورة 7">
            <a:extLst>
              <a:ext uri="{FF2B5EF4-FFF2-40B4-BE49-F238E27FC236}">
                <a16:creationId xmlns="" xmlns:a16="http://schemas.microsoft.com/office/drawing/2014/main" id="{E7F022A0-FECF-4767-A059-86D2A2286F1B}"/>
              </a:ext>
            </a:extLst>
          </p:cNvPr>
          <p:cNvSpPr>
            <a:spLocks noGrp="1"/>
          </p:cNvSpPr>
          <p:nvPr>
            <p:ph type="pic" sz="quarter" idx="12" hasCustomPrompt="1"/>
          </p:nvPr>
        </p:nvSpPr>
        <p:spPr>
          <a:xfrm>
            <a:off x="3565411" y="0"/>
            <a:ext cx="8653051" cy="6858000"/>
          </a:xfrm>
          <a:custGeom>
            <a:avLst/>
            <a:gdLst>
              <a:gd name="connsiteX0" fmla="*/ 4581748 w 8653051"/>
              <a:gd name="connsiteY0" fmla="*/ 0 h 6858000"/>
              <a:gd name="connsiteX1" fmla="*/ 8653051 w 8653051"/>
              <a:gd name="connsiteY1" fmla="*/ 0 h 6858000"/>
              <a:gd name="connsiteX2" fmla="*/ 8653051 w 8653051"/>
              <a:gd name="connsiteY2" fmla="*/ 6858000 h 6858000"/>
              <a:gd name="connsiteX3" fmla="*/ 896716 w 8653051"/>
              <a:gd name="connsiteY3" fmla="*/ 6858000 h 6858000"/>
              <a:gd name="connsiteX4" fmla="*/ 487776 w 8653051"/>
              <a:gd name="connsiteY4" fmla="*/ 6449060 h 6858000"/>
              <a:gd name="connsiteX5" fmla="*/ 487776 w 8653051"/>
              <a:gd name="connsiteY5" fmla="*/ 40939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53051" h="6858000">
                <a:moveTo>
                  <a:pt x="4581748" y="0"/>
                </a:moveTo>
                <a:lnTo>
                  <a:pt x="8653051" y="0"/>
                </a:lnTo>
                <a:lnTo>
                  <a:pt x="8653051" y="6858000"/>
                </a:lnTo>
                <a:lnTo>
                  <a:pt x="896716" y="6858000"/>
                </a:lnTo>
                <a:lnTo>
                  <a:pt x="487776" y="6449060"/>
                </a:lnTo>
                <a:cubicBezTo>
                  <a:pt x="-162591" y="5798693"/>
                  <a:pt x="-162591" y="4744339"/>
                  <a:pt x="487776" y="4093972"/>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2584564339"/>
      </p:ext>
    </p:extLst>
  </p:cSld>
  <p:clrMapOvr>
    <a:masterClrMapping/>
  </p:clrMapOvr>
</p:sldLayout>
</file>

<file path=ppt/slideLayouts/slideLayout171.xml><?xml version="1.0" encoding="utf-8"?>
<p:sldLayout xmlns:a="http://schemas.openxmlformats.org/drawingml/2006/main" xmlns:r="http://schemas.openxmlformats.org/officeDocument/2006/relationships" xmlns:p="http://schemas.openxmlformats.org/presentationml/2006/main" preserve="1" userDrawn="1">
  <p:cSld name="نيـون - 11">
    <p:spTree>
      <p:nvGrpSpPr>
        <p:cNvPr id="1" name=""/>
        <p:cNvGrpSpPr/>
        <p:nvPr/>
      </p:nvGrpSpPr>
      <p:grpSpPr>
        <a:xfrm>
          <a:off x="0" y="0"/>
          <a:ext cx="0" cy="0"/>
          <a:chOff x="0" y="0"/>
          <a:chExt cx="0" cy="0"/>
        </a:xfrm>
      </p:grpSpPr>
      <p:sp>
        <p:nvSpPr>
          <p:cNvPr id="10" name="Picture Placeholder 9">
            <a:extLst>
              <a:ext uri="{FF2B5EF4-FFF2-40B4-BE49-F238E27FC236}">
                <a16:creationId xmlns="" xmlns:a16="http://schemas.microsoft.com/office/drawing/2014/main" id="{FEE91B71-1B67-49AA-AD02-0815114F77F4}"/>
              </a:ext>
            </a:extLst>
          </p:cNvPr>
          <p:cNvSpPr>
            <a:spLocks noGrp="1"/>
          </p:cNvSpPr>
          <p:nvPr>
            <p:ph type="pic" sz="quarter" idx="10" hasCustomPrompt="1"/>
          </p:nvPr>
        </p:nvSpPr>
        <p:spPr>
          <a:xfrm>
            <a:off x="0" y="3429001"/>
            <a:ext cx="12192000" cy="3425825"/>
          </a:xfrm>
          <a:custGeom>
            <a:avLst/>
            <a:gdLst>
              <a:gd name="connsiteX0" fmla="*/ 4431856 w 12192000"/>
              <a:gd name="connsiteY0" fmla="*/ 0 h 3425825"/>
              <a:gd name="connsiteX1" fmla="*/ 7760144 w 12192000"/>
              <a:gd name="connsiteY1" fmla="*/ 0 h 3425825"/>
              <a:gd name="connsiteX2" fmla="*/ 9477566 w 12192000"/>
              <a:gd name="connsiteY2" fmla="*/ 711391 h 3425825"/>
              <a:gd name="connsiteX3" fmla="*/ 12192000 w 12192000"/>
              <a:gd name="connsiteY3" fmla="*/ 3425825 h 3425825"/>
              <a:gd name="connsiteX4" fmla="*/ 0 w 12192000"/>
              <a:gd name="connsiteY4" fmla="*/ 3425825 h 3425825"/>
              <a:gd name="connsiteX5" fmla="*/ 2714435 w 12192000"/>
              <a:gd name="connsiteY5" fmla="*/ 711391 h 3425825"/>
              <a:gd name="connsiteX6" fmla="*/ 4431856 w 12192000"/>
              <a:gd name="connsiteY6" fmla="*/ 0 h 342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425825">
                <a:moveTo>
                  <a:pt x="4431856" y="0"/>
                </a:moveTo>
                <a:lnTo>
                  <a:pt x="7760144" y="0"/>
                </a:lnTo>
                <a:cubicBezTo>
                  <a:pt x="8404289" y="0"/>
                  <a:pt x="9022080" y="255905"/>
                  <a:pt x="9477566" y="711391"/>
                </a:cubicBezTo>
                <a:lnTo>
                  <a:pt x="12192000" y="3425825"/>
                </a:lnTo>
                <a:lnTo>
                  <a:pt x="0" y="3425825"/>
                </a:lnTo>
                <a:lnTo>
                  <a:pt x="2714435" y="711391"/>
                </a:lnTo>
                <a:cubicBezTo>
                  <a:pt x="3169920" y="255905"/>
                  <a:pt x="3787712" y="0"/>
                  <a:pt x="44318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2909179234"/>
      </p:ext>
    </p:extLst>
  </p:cSld>
  <p:clrMapOvr>
    <a:masterClrMapping/>
  </p:clrMapOvr>
</p:sldLayout>
</file>

<file path=ppt/slideLayouts/slideLayout172.xml><?xml version="1.0" encoding="utf-8"?>
<p:sldLayout xmlns:a="http://schemas.openxmlformats.org/drawingml/2006/main" xmlns:r="http://schemas.openxmlformats.org/officeDocument/2006/relationships" xmlns:p="http://schemas.openxmlformats.org/presentationml/2006/main" preserve="1" userDrawn="1">
  <p:cSld name="نيـون - 10">
    <p:spTree>
      <p:nvGrpSpPr>
        <p:cNvPr id="1" name=""/>
        <p:cNvGrpSpPr/>
        <p:nvPr/>
      </p:nvGrpSpPr>
      <p:grpSpPr>
        <a:xfrm>
          <a:off x="0" y="0"/>
          <a:ext cx="0" cy="0"/>
          <a:chOff x="0" y="0"/>
          <a:chExt cx="0" cy="0"/>
        </a:xfrm>
      </p:grpSpPr>
      <p:sp>
        <p:nvSpPr>
          <p:cNvPr id="6" name="عنصر نائب للصورة 5">
            <a:extLst>
              <a:ext uri="{FF2B5EF4-FFF2-40B4-BE49-F238E27FC236}">
                <a16:creationId xmlns="" xmlns:a16="http://schemas.microsoft.com/office/drawing/2014/main" id="{769707E4-183F-4A86-98AD-26AB8BB81A53}"/>
              </a:ext>
            </a:extLst>
          </p:cNvPr>
          <p:cNvSpPr>
            <a:spLocks noGrp="1"/>
          </p:cNvSpPr>
          <p:nvPr>
            <p:ph type="pic" sz="quarter" idx="11" hasCustomPrompt="1"/>
          </p:nvPr>
        </p:nvSpPr>
        <p:spPr>
          <a:xfrm>
            <a:off x="0" y="0"/>
            <a:ext cx="5945378" cy="6858000"/>
          </a:xfrm>
          <a:custGeom>
            <a:avLst/>
            <a:gdLst>
              <a:gd name="connsiteX0" fmla="*/ 0 w 5945378"/>
              <a:gd name="connsiteY0" fmla="*/ 0 h 6858000"/>
              <a:gd name="connsiteX1" fmla="*/ 3206877 w 5945378"/>
              <a:gd name="connsiteY1" fmla="*/ 0 h 6858000"/>
              <a:gd name="connsiteX2" fmla="*/ 1763268 w 5945378"/>
              <a:gd name="connsiteY2" fmla="*/ 1443609 h 6858000"/>
              <a:gd name="connsiteX3" fmla="*/ 1763268 w 5945378"/>
              <a:gd name="connsiteY3" fmla="*/ 2675890 h 6858000"/>
              <a:gd name="connsiteX4" fmla="*/ 5945378 w 5945378"/>
              <a:gd name="connsiteY4" fmla="*/ 6858000 h 6858000"/>
              <a:gd name="connsiteX5" fmla="*/ 0 w 5945378"/>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45378" h="6858000">
                <a:moveTo>
                  <a:pt x="0" y="0"/>
                </a:moveTo>
                <a:lnTo>
                  <a:pt x="3206877" y="0"/>
                </a:lnTo>
                <a:lnTo>
                  <a:pt x="1763268" y="1443609"/>
                </a:lnTo>
                <a:cubicBezTo>
                  <a:pt x="1422971" y="1783906"/>
                  <a:pt x="1422971" y="2335594"/>
                  <a:pt x="1763268" y="2675890"/>
                </a:cubicBezTo>
                <a:lnTo>
                  <a:pt x="5945378" y="6858000"/>
                </a:lnTo>
                <a:lnTo>
                  <a:pt x="0" y="6858000"/>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2044145394"/>
      </p:ext>
    </p:extLst>
  </p:cSld>
  <p:clrMapOvr>
    <a:masterClrMapping/>
  </p:clrMapOvr>
</p:sldLayout>
</file>

<file path=ppt/slideLayouts/slideLayout173.xml><?xml version="1.0" encoding="utf-8"?>
<p:sldLayout xmlns:a="http://schemas.openxmlformats.org/drawingml/2006/main" xmlns:r="http://schemas.openxmlformats.org/officeDocument/2006/relationships" xmlns:p="http://schemas.openxmlformats.org/presentationml/2006/main" preserve="1" userDrawn="1">
  <p:cSld name="نيـون - 9">
    <p:spTree>
      <p:nvGrpSpPr>
        <p:cNvPr id="1" name=""/>
        <p:cNvGrpSpPr/>
        <p:nvPr/>
      </p:nvGrpSpPr>
      <p:grpSpPr>
        <a:xfrm>
          <a:off x="0" y="0"/>
          <a:ext cx="0" cy="0"/>
          <a:chOff x="0" y="0"/>
          <a:chExt cx="0" cy="0"/>
        </a:xfrm>
      </p:grpSpPr>
      <p:sp>
        <p:nvSpPr>
          <p:cNvPr id="6" name="عنصر نائب للصورة 5">
            <a:extLst>
              <a:ext uri="{FF2B5EF4-FFF2-40B4-BE49-F238E27FC236}">
                <a16:creationId xmlns="" xmlns:a16="http://schemas.microsoft.com/office/drawing/2014/main" id="{6459FA84-0DEF-4C65-BB90-D11AFA1A9B33}"/>
              </a:ext>
            </a:extLst>
          </p:cNvPr>
          <p:cNvSpPr>
            <a:spLocks noGrp="1"/>
          </p:cNvSpPr>
          <p:nvPr>
            <p:ph type="pic" sz="quarter" idx="11" hasCustomPrompt="1"/>
          </p:nvPr>
        </p:nvSpPr>
        <p:spPr>
          <a:xfrm>
            <a:off x="5716046" y="2686171"/>
            <a:ext cx="6475953" cy="4171831"/>
          </a:xfrm>
          <a:custGeom>
            <a:avLst/>
            <a:gdLst>
              <a:gd name="connsiteX0" fmla="*/ 4847559 w 6475953"/>
              <a:gd name="connsiteY0" fmla="*/ 0 h 4171831"/>
              <a:gd name="connsiteX1" fmla="*/ 6001132 w 6475953"/>
              <a:gd name="connsiteY1" fmla="*/ 477845 h 4171831"/>
              <a:gd name="connsiteX2" fmla="*/ 6475953 w 6475953"/>
              <a:gd name="connsiteY2" fmla="*/ 952667 h 4171831"/>
              <a:gd name="connsiteX3" fmla="*/ 6475953 w 6475953"/>
              <a:gd name="connsiteY3" fmla="*/ 4171831 h 4171831"/>
              <a:gd name="connsiteX4" fmla="*/ 0 w 6475953"/>
              <a:gd name="connsiteY4" fmla="*/ 4171831 h 4171831"/>
              <a:gd name="connsiteX5" fmla="*/ 3693986 w 6475953"/>
              <a:gd name="connsiteY5" fmla="*/ 477845 h 4171831"/>
              <a:gd name="connsiteX6" fmla="*/ 4847559 w 6475953"/>
              <a:gd name="connsiteY6" fmla="*/ 0 h 4171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75953" h="4171831">
                <a:moveTo>
                  <a:pt x="4847559" y="0"/>
                </a:moveTo>
                <a:cubicBezTo>
                  <a:pt x="5265063" y="0"/>
                  <a:pt x="5682568" y="159282"/>
                  <a:pt x="6001132" y="477845"/>
                </a:cubicBezTo>
                <a:lnTo>
                  <a:pt x="6475953" y="952667"/>
                </a:lnTo>
                <a:lnTo>
                  <a:pt x="6475953" y="4171831"/>
                </a:lnTo>
                <a:lnTo>
                  <a:pt x="0" y="4171831"/>
                </a:lnTo>
                <a:lnTo>
                  <a:pt x="3693986" y="477845"/>
                </a:lnTo>
                <a:cubicBezTo>
                  <a:pt x="4012549" y="159282"/>
                  <a:pt x="4430054" y="0"/>
                  <a:pt x="4847559" y="0"/>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3722118546"/>
      </p:ext>
    </p:extLst>
  </p:cSld>
  <p:clrMapOvr>
    <a:masterClrMapping/>
  </p:clrMapOvr>
</p:sldLayout>
</file>

<file path=ppt/slideLayouts/slideLayout174.xml><?xml version="1.0" encoding="utf-8"?>
<p:sldLayout xmlns:a="http://schemas.openxmlformats.org/drawingml/2006/main" xmlns:r="http://schemas.openxmlformats.org/officeDocument/2006/relationships" xmlns:p="http://schemas.openxmlformats.org/presentationml/2006/main" preserve="1" userDrawn="1">
  <p:cSld name="نيـون - 8">
    <p:spTree>
      <p:nvGrpSpPr>
        <p:cNvPr id="1" name=""/>
        <p:cNvGrpSpPr/>
        <p:nvPr/>
      </p:nvGrpSpPr>
      <p:grpSpPr>
        <a:xfrm>
          <a:off x="0" y="0"/>
          <a:ext cx="0" cy="0"/>
          <a:chOff x="0" y="0"/>
          <a:chExt cx="0" cy="0"/>
        </a:xfrm>
      </p:grpSpPr>
      <p:sp>
        <p:nvSpPr>
          <p:cNvPr id="6" name="عنصر نائب للصورة 5">
            <a:extLst>
              <a:ext uri="{FF2B5EF4-FFF2-40B4-BE49-F238E27FC236}">
                <a16:creationId xmlns="" xmlns:a16="http://schemas.microsoft.com/office/drawing/2014/main" id="{7A3A13E2-1A15-4A14-8BF7-B358AE07108A}"/>
              </a:ext>
            </a:extLst>
          </p:cNvPr>
          <p:cNvSpPr>
            <a:spLocks noGrp="1"/>
          </p:cNvSpPr>
          <p:nvPr>
            <p:ph type="pic" sz="quarter" idx="11" hasCustomPrompt="1"/>
          </p:nvPr>
        </p:nvSpPr>
        <p:spPr>
          <a:xfrm>
            <a:off x="-1" y="0"/>
            <a:ext cx="9847961" cy="6858000"/>
          </a:xfrm>
          <a:custGeom>
            <a:avLst/>
            <a:gdLst>
              <a:gd name="connsiteX0" fmla="*/ 0 w 9847961"/>
              <a:gd name="connsiteY0" fmla="*/ 0 h 6858000"/>
              <a:gd name="connsiteX1" fmla="*/ 1592262 w 9847961"/>
              <a:gd name="connsiteY1" fmla="*/ 1592326 h 6858000"/>
              <a:gd name="connsiteX2" fmla="*/ 2267839 w 9847961"/>
              <a:gd name="connsiteY2" fmla="*/ 3223324 h 6858000"/>
              <a:gd name="connsiteX3" fmla="*/ 2267839 w 9847961"/>
              <a:gd name="connsiteY3" fmla="*/ 4003675 h 6858000"/>
              <a:gd name="connsiteX4" fmla="*/ 2854325 w 9847961"/>
              <a:gd name="connsiteY4" fmla="*/ 4590161 h 6858000"/>
              <a:gd name="connsiteX5" fmla="*/ 6624637 w 9847961"/>
              <a:gd name="connsiteY5" fmla="*/ 4590161 h 6858000"/>
              <a:gd name="connsiteX6" fmla="*/ 8255635 w 9847961"/>
              <a:gd name="connsiteY6" fmla="*/ 5265738 h 6858000"/>
              <a:gd name="connsiteX7" fmla="*/ 9847961 w 9847961"/>
              <a:gd name="connsiteY7" fmla="*/ 6858000 h 6858000"/>
              <a:gd name="connsiteX8" fmla="*/ 0 w 9847961"/>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47961" h="6858000">
                <a:moveTo>
                  <a:pt x="0" y="0"/>
                </a:moveTo>
                <a:lnTo>
                  <a:pt x="1592262" y="1592326"/>
                </a:lnTo>
                <a:cubicBezTo>
                  <a:pt x="2024824" y="2024888"/>
                  <a:pt x="2267839" y="2611565"/>
                  <a:pt x="2267839" y="3223324"/>
                </a:cubicBezTo>
                <a:lnTo>
                  <a:pt x="2267839" y="4003675"/>
                </a:lnTo>
                <a:cubicBezTo>
                  <a:pt x="2267839" y="4327589"/>
                  <a:pt x="2530411" y="4590161"/>
                  <a:pt x="2854325" y="4590161"/>
                </a:cubicBezTo>
                <a:lnTo>
                  <a:pt x="6624637" y="4590161"/>
                </a:lnTo>
                <a:cubicBezTo>
                  <a:pt x="7236396" y="4590161"/>
                  <a:pt x="7823073" y="4833176"/>
                  <a:pt x="8255635" y="5265738"/>
                </a:cubicBezTo>
                <a:lnTo>
                  <a:pt x="9847961" y="6858000"/>
                </a:lnTo>
                <a:lnTo>
                  <a:pt x="0" y="6858000"/>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2716865732"/>
      </p:ext>
    </p:extLst>
  </p:cSld>
  <p:clrMapOvr>
    <a:masterClrMapping/>
  </p:clrMapOvr>
</p:sldLayout>
</file>

<file path=ppt/slideLayouts/slideLayout175.xml><?xml version="1.0" encoding="utf-8"?>
<p:sldLayout xmlns:a="http://schemas.openxmlformats.org/drawingml/2006/main" xmlns:r="http://schemas.openxmlformats.org/officeDocument/2006/relationships" xmlns:p="http://schemas.openxmlformats.org/presentationml/2006/main" preserve="1" userDrawn="1">
  <p:cSld name="نيـون - 7">
    <p:spTree>
      <p:nvGrpSpPr>
        <p:cNvPr id="1" name=""/>
        <p:cNvGrpSpPr/>
        <p:nvPr/>
      </p:nvGrpSpPr>
      <p:grpSpPr>
        <a:xfrm>
          <a:off x="0" y="0"/>
          <a:ext cx="0" cy="0"/>
          <a:chOff x="0" y="0"/>
          <a:chExt cx="0" cy="0"/>
        </a:xfrm>
      </p:grpSpPr>
      <p:sp>
        <p:nvSpPr>
          <p:cNvPr id="12" name="عنصر نائب للصورة 11">
            <a:extLst>
              <a:ext uri="{FF2B5EF4-FFF2-40B4-BE49-F238E27FC236}">
                <a16:creationId xmlns="" xmlns:a16="http://schemas.microsoft.com/office/drawing/2014/main" id="{4006C147-B74E-436B-B25F-5186032995CE}"/>
              </a:ext>
            </a:extLst>
          </p:cNvPr>
          <p:cNvSpPr>
            <a:spLocks noGrp="1"/>
          </p:cNvSpPr>
          <p:nvPr>
            <p:ph type="pic" sz="quarter" idx="12" hasCustomPrompt="1"/>
          </p:nvPr>
        </p:nvSpPr>
        <p:spPr>
          <a:xfrm>
            <a:off x="5871408" y="3249710"/>
            <a:ext cx="6320592" cy="3608290"/>
          </a:xfrm>
          <a:custGeom>
            <a:avLst/>
            <a:gdLst>
              <a:gd name="connsiteX0" fmla="*/ 2670080 w 6320592"/>
              <a:gd name="connsiteY0" fmla="*/ 0 h 3608290"/>
              <a:gd name="connsiteX1" fmla="*/ 6320592 w 6320592"/>
              <a:gd name="connsiteY1" fmla="*/ 0 h 3608290"/>
              <a:gd name="connsiteX2" fmla="*/ 6320592 w 6320592"/>
              <a:gd name="connsiteY2" fmla="*/ 3608290 h 3608290"/>
              <a:gd name="connsiteX3" fmla="*/ 0 w 6320592"/>
              <a:gd name="connsiteY3" fmla="*/ 3608290 h 3608290"/>
              <a:gd name="connsiteX4" fmla="*/ 1606208 w 6320592"/>
              <a:gd name="connsiteY4" fmla="*/ 776843 h 3608290"/>
              <a:gd name="connsiteX5" fmla="*/ 2670080 w 6320592"/>
              <a:gd name="connsiteY5" fmla="*/ 0 h 3608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20592" h="3608290">
                <a:moveTo>
                  <a:pt x="2670080" y="0"/>
                </a:moveTo>
                <a:lnTo>
                  <a:pt x="6320592" y="0"/>
                </a:lnTo>
                <a:lnTo>
                  <a:pt x="6320592" y="3608290"/>
                </a:lnTo>
                <a:lnTo>
                  <a:pt x="0" y="3608290"/>
                </a:lnTo>
                <a:lnTo>
                  <a:pt x="1606208" y="776843"/>
                </a:lnTo>
                <a:cubicBezTo>
                  <a:pt x="1888379" y="279429"/>
                  <a:pt x="2271047" y="0"/>
                  <a:pt x="2670080" y="0"/>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
        <p:nvSpPr>
          <p:cNvPr id="11" name="عنصر نائب للصورة 10">
            <a:extLst>
              <a:ext uri="{FF2B5EF4-FFF2-40B4-BE49-F238E27FC236}">
                <a16:creationId xmlns="" xmlns:a16="http://schemas.microsoft.com/office/drawing/2014/main" id="{DF6FD7EA-EF89-4CA6-BF2F-1143084DABF8}"/>
              </a:ext>
            </a:extLst>
          </p:cNvPr>
          <p:cNvSpPr>
            <a:spLocks noGrp="1"/>
          </p:cNvSpPr>
          <p:nvPr>
            <p:ph type="pic" sz="quarter" idx="13" hasCustomPrompt="1"/>
          </p:nvPr>
        </p:nvSpPr>
        <p:spPr>
          <a:xfrm>
            <a:off x="0" y="0"/>
            <a:ext cx="6320591" cy="3608290"/>
          </a:xfrm>
          <a:custGeom>
            <a:avLst/>
            <a:gdLst>
              <a:gd name="connsiteX0" fmla="*/ 0 w 6320591"/>
              <a:gd name="connsiteY0" fmla="*/ 0 h 3608290"/>
              <a:gd name="connsiteX1" fmla="*/ 6320591 w 6320591"/>
              <a:gd name="connsiteY1" fmla="*/ 0 h 3608290"/>
              <a:gd name="connsiteX2" fmla="*/ 4714383 w 6320591"/>
              <a:gd name="connsiteY2" fmla="*/ 2831448 h 3608290"/>
              <a:gd name="connsiteX3" fmla="*/ 3650511 w 6320591"/>
              <a:gd name="connsiteY3" fmla="*/ 3608290 h 3608290"/>
              <a:gd name="connsiteX4" fmla="*/ 0 w 6320591"/>
              <a:gd name="connsiteY4" fmla="*/ 3608290 h 3608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0591" h="3608290">
                <a:moveTo>
                  <a:pt x="0" y="0"/>
                </a:moveTo>
                <a:lnTo>
                  <a:pt x="6320591" y="0"/>
                </a:lnTo>
                <a:lnTo>
                  <a:pt x="4714383" y="2831448"/>
                </a:lnTo>
                <a:cubicBezTo>
                  <a:pt x="4432212" y="3328861"/>
                  <a:pt x="4049544" y="3608290"/>
                  <a:pt x="3650511" y="3608290"/>
                </a:cubicBezTo>
                <a:lnTo>
                  <a:pt x="0" y="3608290"/>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3350396739"/>
      </p:ext>
    </p:extLst>
  </p:cSld>
  <p:clrMapOvr>
    <a:masterClrMapping/>
  </p:clrMapOvr>
</p:sldLayout>
</file>

<file path=ppt/slideLayouts/slideLayout176.xml><?xml version="1.0" encoding="utf-8"?>
<p:sldLayout xmlns:a="http://schemas.openxmlformats.org/drawingml/2006/main" xmlns:r="http://schemas.openxmlformats.org/officeDocument/2006/relationships" xmlns:p="http://schemas.openxmlformats.org/presentationml/2006/main" preserve="1" userDrawn="1">
  <p:cSld name="نيـون - 6">
    <p:spTree>
      <p:nvGrpSpPr>
        <p:cNvPr id="1" name=""/>
        <p:cNvGrpSpPr/>
        <p:nvPr/>
      </p:nvGrpSpPr>
      <p:grpSpPr>
        <a:xfrm>
          <a:off x="0" y="0"/>
          <a:ext cx="0" cy="0"/>
          <a:chOff x="0" y="0"/>
          <a:chExt cx="0" cy="0"/>
        </a:xfrm>
      </p:grpSpPr>
      <p:sp>
        <p:nvSpPr>
          <p:cNvPr id="9" name="Picture Placeholder 8">
            <a:extLst>
              <a:ext uri="{FF2B5EF4-FFF2-40B4-BE49-F238E27FC236}">
                <a16:creationId xmlns="" xmlns:a16="http://schemas.microsoft.com/office/drawing/2014/main" id="{C986949D-F14A-4F25-B0D0-DD3EF193AC58}"/>
              </a:ext>
            </a:extLst>
          </p:cNvPr>
          <p:cNvSpPr>
            <a:spLocks noGrp="1"/>
          </p:cNvSpPr>
          <p:nvPr>
            <p:ph type="pic" sz="quarter" idx="10" hasCustomPrompt="1"/>
          </p:nvPr>
        </p:nvSpPr>
        <p:spPr>
          <a:xfrm>
            <a:off x="-1" y="1430339"/>
            <a:ext cx="3714751" cy="5427662"/>
          </a:xfrm>
          <a:custGeom>
            <a:avLst/>
            <a:gdLst>
              <a:gd name="connsiteX0" fmla="*/ 0 w 3714751"/>
              <a:gd name="connsiteY0" fmla="*/ 0 h 5427662"/>
              <a:gd name="connsiteX1" fmla="*/ 2541705 w 3714751"/>
              <a:gd name="connsiteY1" fmla="*/ 1172082 h 5427662"/>
              <a:gd name="connsiteX2" fmla="*/ 3714751 w 3714751"/>
              <a:gd name="connsiteY2" fmla="*/ 3004632 h 5427662"/>
              <a:gd name="connsiteX3" fmla="*/ 3714751 w 3714751"/>
              <a:gd name="connsiteY3" fmla="*/ 5427662 h 5427662"/>
              <a:gd name="connsiteX4" fmla="*/ 0 w 3714751"/>
              <a:gd name="connsiteY4" fmla="*/ 5427662 h 542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751" h="5427662">
                <a:moveTo>
                  <a:pt x="0" y="0"/>
                </a:moveTo>
                <a:lnTo>
                  <a:pt x="2541705" y="1172082"/>
                </a:lnTo>
                <a:cubicBezTo>
                  <a:pt x="3256748" y="1501781"/>
                  <a:pt x="3714751" y="2217251"/>
                  <a:pt x="3714751" y="3004632"/>
                </a:cubicBezTo>
                <a:lnTo>
                  <a:pt x="3714751" y="5427662"/>
                </a:lnTo>
                <a:lnTo>
                  <a:pt x="0" y="5427662"/>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0" name="Picture Placeholder 9">
            <a:extLst>
              <a:ext uri="{FF2B5EF4-FFF2-40B4-BE49-F238E27FC236}">
                <a16:creationId xmlns="" xmlns:a16="http://schemas.microsoft.com/office/drawing/2014/main" id="{7D7D4157-F265-4875-9BF9-8C8E71D8CA9F}"/>
              </a:ext>
            </a:extLst>
          </p:cNvPr>
          <p:cNvSpPr>
            <a:spLocks noGrp="1"/>
          </p:cNvSpPr>
          <p:nvPr>
            <p:ph type="pic" sz="quarter" idx="11" hasCustomPrompt="1"/>
          </p:nvPr>
        </p:nvSpPr>
        <p:spPr>
          <a:xfrm>
            <a:off x="8477250" y="1430339"/>
            <a:ext cx="3714751" cy="5427662"/>
          </a:xfrm>
          <a:custGeom>
            <a:avLst/>
            <a:gdLst>
              <a:gd name="connsiteX0" fmla="*/ 3714751 w 3714751"/>
              <a:gd name="connsiteY0" fmla="*/ 0 h 5427662"/>
              <a:gd name="connsiteX1" fmla="*/ 3714751 w 3714751"/>
              <a:gd name="connsiteY1" fmla="*/ 5427662 h 5427662"/>
              <a:gd name="connsiteX2" fmla="*/ 0 w 3714751"/>
              <a:gd name="connsiteY2" fmla="*/ 5427662 h 5427662"/>
              <a:gd name="connsiteX3" fmla="*/ 0 w 3714751"/>
              <a:gd name="connsiteY3" fmla="*/ 3004632 h 5427662"/>
              <a:gd name="connsiteX4" fmla="*/ 1173046 w 3714751"/>
              <a:gd name="connsiteY4" fmla="*/ 1172082 h 542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751" h="5427662">
                <a:moveTo>
                  <a:pt x="3714751" y="0"/>
                </a:moveTo>
                <a:lnTo>
                  <a:pt x="3714751" y="5427662"/>
                </a:lnTo>
                <a:lnTo>
                  <a:pt x="0" y="5427662"/>
                </a:lnTo>
                <a:lnTo>
                  <a:pt x="0" y="3004632"/>
                </a:lnTo>
                <a:cubicBezTo>
                  <a:pt x="0" y="2217251"/>
                  <a:pt x="458003" y="1501781"/>
                  <a:pt x="1173046" y="1172082"/>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2146174895"/>
      </p:ext>
    </p:extLst>
  </p:cSld>
  <p:clrMapOvr>
    <a:masterClrMapping/>
  </p:clrMapOvr>
</p:sldLayout>
</file>

<file path=ppt/slideLayouts/slideLayout177.xml><?xml version="1.0" encoding="utf-8"?>
<p:sldLayout xmlns:a="http://schemas.openxmlformats.org/drawingml/2006/main" xmlns:r="http://schemas.openxmlformats.org/officeDocument/2006/relationships" xmlns:p="http://schemas.openxmlformats.org/presentationml/2006/main" preserve="1" userDrawn="1">
  <p:cSld name="نيـون - 5">
    <p:spTree>
      <p:nvGrpSpPr>
        <p:cNvPr id="1" name=""/>
        <p:cNvGrpSpPr/>
        <p:nvPr/>
      </p:nvGrpSpPr>
      <p:grpSpPr>
        <a:xfrm>
          <a:off x="0" y="0"/>
          <a:ext cx="0" cy="0"/>
          <a:chOff x="0" y="0"/>
          <a:chExt cx="0" cy="0"/>
        </a:xfrm>
      </p:grpSpPr>
      <p:sp>
        <p:nvSpPr>
          <p:cNvPr id="6" name="عنصر نائب للصورة 5">
            <a:extLst>
              <a:ext uri="{FF2B5EF4-FFF2-40B4-BE49-F238E27FC236}">
                <a16:creationId xmlns="" xmlns:a16="http://schemas.microsoft.com/office/drawing/2014/main" id="{0AB9CF0C-1472-4A3A-9C55-4ADAA1EEE244}"/>
              </a:ext>
            </a:extLst>
          </p:cNvPr>
          <p:cNvSpPr>
            <a:spLocks noGrp="1"/>
          </p:cNvSpPr>
          <p:nvPr>
            <p:ph type="pic" sz="quarter" idx="11" hasCustomPrompt="1"/>
          </p:nvPr>
        </p:nvSpPr>
        <p:spPr>
          <a:xfrm>
            <a:off x="9722738" y="571501"/>
            <a:ext cx="2469261" cy="6290405"/>
          </a:xfrm>
          <a:custGeom>
            <a:avLst/>
            <a:gdLst>
              <a:gd name="connsiteX0" fmla="*/ 2469261 w 2469261"/>
              <a:gd name="connsiteY0" fmla="*/ 0 h 6290405"/>
              <a:gd name="connsiteX1" fmla="*/ 2469261 w 2469261"/>
              <a:gd name="connsiteY1" fmla="*/ 6290405 h 6290405"/>
              <a:gd name="connsiteX2" fmla="*/ 0 w 2469261"/>
              <a:gd name="connsiteY2" fmla="*/ 6290405 h 6290405"/>
              <a:gd name="connsiteX3" fmla="*/ 0 w 2469261"/>
              <a:gd name="connsiteY3" fmla="*/ 3165348 h 6290405"/>
              <a:gd name="connsiteX4" fmla="*/ 492157 w 2469261"/>
              <a:gd name="connsiteY4" fmla="*/ 1977104 h 6290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9261" h="6290405">
                <a:moveTo>
                  <a:pt x="2469261" y="0"/>
                </a:moveTo>
                <a:lnTo>
                  <a:pt x="2469261" y="6290405"/>
                </a:lnTo>
                <a:lnTo>
                  <a:pt x="0" y="6290405"/>
                </a:lnTo>
                <a:lnTo>
                  <a:pt x="0" y="3165348"/>
                </a:lnTo>
                <a:cubicBezTo>
                  <a:pt x="0" y="2719673"/>
                  <a:pt x="177070" y="2292191"/>
                  <a:pt x="492157" y="1977104"/>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3927946119"/>
      </p:ext>
    </p:extLst>
  </p:cSld>
  <p:clrMapOvr>
    <a:masterClrMapping/>
  </p:clrMapOvr>
</p:sldLayout>
</file>

<file path=ppt/slideLayouts/slideLayout178.xml><?xml version="1.0" encoding="utf-8"?>
<p:sldLayout xmlns:a="http://schemas.openxmlformats.org/drawingml/2006/main" xmlns:r="http://schemas.openxmlformats.org/officeDocument/2006/relationships" xmlns:p="http://schemas.openxmlformats.org/presentationml/2006/main" preserve="1" userDrawn="1">
  <p:cSld name="نيـون - 4">
    <p:spTree>
      <p:nvGrpSpPr>
        <p:cNvPr id="1" name=""/>
        <p:cNvGrpSpPr/>
        <p:nvPr/>
      </p:nvGrpSpPr>
      <p:grpSpPr>
        <a:xfrm>
          <a:off x="0" y="0"/>
          <a:ext cx="0" cy="0"/>
          <a:chOff x="0" y="0"/>
          <a:chExt cx="0" cy="0"/>
        </a:xfrm>
      </p:grpSpPr>
      <p:sp>
        <p:nvSpPr>
          <p:cNvPr id="12" name="Picture Placeholder 11">
            <a:extLst>
              <a:ext uri="{FF2B5EF4-FFF2-40B4-BE49-F238E27FC236}">
                <a16:creationId xmlns="" xmlns:a16="http://schemas.microsoft.com/office/drawing/2014/main" id="{C9B0EA95-D626-4C3C-89B6-A85CB8876E5E}"/>
              </a:ext>
            </a:extLst>
          </p:cNvPr>
          <p:cNvSpPr>
            <a:spLocks noGrp="1"/>
          </p:cNvSpPr>
          <p:nvPr>
            <p:ph type="pic" sz="quarter" idx="10" hasCustomPrompt="1"/>
          </p:nvPr>
        </p:nvSpPr>
        <p:spPr>
          <a:xfrm>
            <a:off x="1982091" y="0"/>
            <a:ext cx="4895105" cy="2810627"/>
          </a:xfrm>
          <a:custGeom>
            <a:avLst/>
            <a:gdLst>
              <a:gd name="connsiteX0" fmla="*/ 114559 w 4895105"/>
              <a:gd name="connsiteY0" fmla="*/ 0 h 2810627"/>
              <a:gd name="connsiteX1" fmla="*/ 4780547 w 4895105"/>
              <a:gd name="connsiteY1" fmla="*/ 0 h 2810627"/>
              <a:gd name="connsiteX2" fmla="*/ 4789775 w 4895105"/>
              <a:gd name="connsiteY2" fmla="*/ 11297 h 2810627"/>
              <a:gd name="connsiteX3" fmla="*/ 4707851 w 4895105"/>
              <a:gd name="connsiteY3" fmla="*/ 815145 h 2810627"/>
              <a:gd name="connsiteX4" fmla="*/ 2899623 w 4895105"/>
              <a:gd name="connsiteY4" fmla="*/ 2623373 h 2810627"/>
              <a:gd name="connsiteX5" fmla="*/ 1995482 w 4895105"/>
              <a:gd name="connsiteY5" fmla="*/ 2623373 h 2810627"/>
              <a:gd name="connsiteX6" fmla="*/ 187254 w 4895105"/>
              <a:gd name="connsiteY6" fmla="*/ 815145 h 2810627"/>
              <a:gd name="connsiteX7" fmla="*/ 105331 w 4895105"/>
              <a:gd name="connsiteY7" fmla="*/ 11297 h 2810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5105" h="2810627">
                <a:moveTo>
                  <a:pt x="114559" y="0"/>
                </a:moveTo>
                <a:lnTo>
                  <a:pt x="4780547" y="0"/>
                </a:lnTo>
                <a:lnTo>
                  <a:pt x="4789775" y="11297"/>
                </a:lnTo>
                <a:cubicBezTo>
                  <a:pt x="4953623" y="259452"/>
                  <a:pt x="4926314" y="596682"/>
                  <a:pt x="4707851" y="815145"/>
                </a:cubicBezTo>
                <a:lnTo>
                  <a:pt x="2899623" y="2623373"/>
                </a:lnTo>
                <a:cubicBezTo>
                  <a:pt x="2649951" y="2873045"/>
                  <a:pt x="2245154" y="2873045"/>
                  <a:pt x="1995482" y="2623373"/>
                </a:cubicBezTo>
                <a:lnTo>
                  <a:pt x="187254" y="815145"/>
                </a:lnTo>
                <a:cubicBezTo>
                  <a:pt x="-31209" y="596682"/>
                  <a:pt x="-58516" y="259451"/>
                  <a:pt x="105331" y="11297"/>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3" name="Picture Placeholder 12">
            <a:extLst>
              <a:ext uri="{FF2B5EF4-FFF2-40B4-BE49-F238E27FC236}">
                <a16:creationId xmlns="" xmlns:a16="http://schemas.microsoft.com/office/drawing/2014/main" id="{18F3826D-D329-4D43-A81E-3C08F01A11B5}"/>
              </a:ext>
            </a:extLst>
          </p:cNvPr>
          <p:cNvSpPr>
            <a:spLocks noGrp="1"/>
          </p:cNvSpPr>
          <p:nvPr>
            <p:ph type="pic" sz="quarter" idx="11" hasCustomPrompt="1"/>
          </p:nvPr>
        </p:nvSpPr>
        <p:spPr>
          <a:xfrm>
            <a:off x="1982093" y="4047374"/>
            <a:ext cx="4895105" cy="2810627"/>
          </a:xfrm>
          <a:custGeom>
            <a:avLst/>
            <a:gdLst>
              <a:gd name="connsiteX0" fmla="*/ 2447553 w 4895105"/>
              <a:gd name="connsiteY0" fmla="*/ 0 h 2810627"/>
              <a:gd name="connsiteX1" fmla="*/ 2899623 w 4895105"/>
              <a:gd name="connsiteY1" fmla="*/ 187254 h 2810627"/>
              <a:gd name="connsiteX2" fmla="*/ 4707851 w 4895105"/>
              <a:gd name="connsiteY2" fmla="*/ 1995483 h 2810627"/>
              <a:gd name="connsiteX3" fmla="*/ 4789775 w 4895105"/>
              <a:gd name="connsiteY3" fmla="*/ 2799331 h 2810627"/>
              <a:gd name="connsiteX4" fmla="*/ 4780547 w 4895105"/>
              <a:gd name="connsiteY4" fmla="*/ 2810627 h 2810627"/>
              <a:gd name="connsiteX5" fmla="*/ 114559 w 4895105"/>
              <a:gd name="connsiteY5" fmla="*/ 2810627 h 2810627"/>
              <a:gd name="connsiteX6" fmla="*/ 105331 w 4895105"/>
              <a:gd name="connsiteY6" fmla="*/ 2799331 h 2810627"/>
              <a:gd name="connsiteX7" fmla="*/ 187254 w 4895105"/>
              <a:gd name="connsiteY7" fmla="*/ 1995483 h 2810627"/>
              <a:gd name="connsiteX8" fmla="*/ 1995483 w 4895105"/>
              <a:gd name="connsiteY8" fmla="*/ 187254 h 2810627"/>
              <a:gd name="connsiteX9" fmla="*/ 2447553 w 4895105"/>
              <a:gd name="connsiteY9" fmla="*/ 0 h 2810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95105" h="2810627">
                <a:moveTo>
                  <a:pt x="2447553" y="0"/>
                </a:moveTo>
                <a:cubicBezTo>
                  <a:pt x="2611170" y="0"/>
                  <a:pt x="2774787" y="62418"/>
                  <a:pt x="2899623" y="187254"/>
                </a:cubicBezTo>
                <a:lnTo>
                  <a:pt x="4707851" y="1995483"/>
                </a:lnTo>
                <a:cubicBezTo>
                  <a:pt x="4926314" y="2213945"/>
                  <a:pt x="4953623" y="2551176"/>
                  <a:pt x="4789775" y="2799331"/>
                </a:cubicBezTo>
                <a:lnTo>
                  <a:pt x="4780547" y="2810627"/>
                </a:lnTo>
                <a:lnTo>
                  <a:pt x="114559" y="2810627"/>
                </a:lnTo>
                <a:lnTo>
                  <a:pt x="105331" y="2799331"/>
                </a:lnTo>
                <a:cubicBezTo>
                  <a:pt x="-58516" y="2551177"/>
                  <a:pt x="-31209" y="2213945"/>
                  <a:pt x="187254" y="1995483"/>
                </a:cubicBezTo>
                <a:lnTo>
                  <a:pt x="1995483" y="187254"/>
                </a:lnTo>
                <a:cubicBezTo>
                  <a:pt x="2120318" y="62418"/>
                  <a:pt x="2283936" y="0"/>
                  <a:pt x="2447553"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4" name="Picture Placeholder 13">
            <a:extLst>
              <a:ext uri="{FF2B5EF4-FFF2-40B4-BE49-F238E27FC236}">
                <a16:creationId xmlns="" xmlns:a16="http://schemas.microsoft.com/office/drawing/2014/main" id="{2BD328D1-DBD1-43E6-8B79-352D777EF3F9}"/>
              </a:ext>
            </a:extLst>
          </p:cNvPr>
          <p:cNvSpPr>
            <a:spLocks noGrp="1"/>
          </p:cNvSpPr>
          <p:nvPr>
            <p:ph type="pic" sz="quarter" idx="12" hasCustomPrompt="1"/>
          </p:nvPr>
        </p:nvSpPr>
        <p:spPr>
          <a:xfrm>
            <a:off x="473300" y="1821950"/>
            <a:ext cx="3214098" cy="3214099"/>
          </a:xfrm>
          <a:custGeom>
            <a:avLst/>
            <a:gdLst>
              <a:gd name="connsiteX0" fmla="*/ 1607050 w 3214098"/>
              <a:gd name="connsiteY0" fmla="*/ 0 h 3214099"/>
              <a:gd name="connsiteX1" fmla="*/ 1903877 w 3214098"/>
              <a:gd name="connsiteY1" fmla="*/ 122950 h 3214099"/>
              <a:gd name="connsiteX2" fmla="*/ 3091149 w 3214098"/>
              <a:gd name="connsiteY2" fmla="*/ 1310222 h 3214099"/>
              <a:gd name="connsiteX3" fmla="*/ 3091149 w 3214098"/>
              <a:gd name="connsiteY3" fmla="*/ 1903877 h 3214099"/>
              <a:gd name="connsiteX4" fmla="*/ 1903877 w 3214098"/>
              <a:gd name="connsiteY4" fmla="*/ 3091150 h 3214099"/>
              <a:gd name="connsiteX5" fmla="*/ 1310223 w 3214098"/>
              <a:gd name="connsiteY5" fmla="*/ 3091150 h 3214099"/>
              <a:gd name="connsiteX6" fmla="*/ 122950 w 3214098"/>
              <a:gd name="connsiteY6" fmla="*/ 1903877 h 3214099"/>
              <a:gd name="connsiteX7" fmla="*/ 122950 w 3214098"/>
              <a:gd name="connsiteY7" fmla="*/ 1310222 h 3214099"/>
              <a:gd name="connsiteX8" fmla="*/ 1310223 w 3214098"/>
              <a:gd name="connsiteY8" fmla="*/ 122950 h 3214099"/>
              <a:gd name="connsiteX9" fmla="*/ 1607050 w 3214098"/>
              <a:gd name="connsiteY9" fmla="*/ 0 h 3214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14098" h="3214099">
                <a:moveTo>
                  <a:pt x="1607050" y="0"/>
                </a:moveTo>
                <a:cubicBezTo>
                  <a:pt x="1714480" y="0"/>
                  <a:pt x="1821910" y="40984"/>
                  <a:pt x="1903877" y="122950"/>
                </a:cubicBezTo>
                <a:lnTo>
                  <a:pt x="3091149" y="1310222"/>
                </a:lnTo>
                <a:cubicBezTo>
                  <a:pt x="3255082" y="1474155"/>
                  <a:pt x="3255082" y="1739944"/>
                  <a:pt x="3091149" y="1903877"/>
                </a:cubicBezTo>
                <a:lnTo>
                  <a:pt x="1903877" y="3091150"/>
                </a:lnTo>
                <a:cubicBezTo>
                  <a:pt x="1739944" y="3255082"/>
                  <a:pt x="1474155" y="3255082"/>
                  <a:pt x="1310223" y="3091150"/>
                </a:cubicBezTo>
                <a:lnTo>
                  <a:pt x="122950" y="1903877"/>
                </a:lnTo>
                <a:cubicBezTo>
                  <a:pt x="-40983" y="1739944"/>
                  <a:pt x="-40983" y="1474155"/>
                  <a:pt x="122950" y="1310222"/>
                </a:cubicBezTo>
                <a:lnTo>
                  <a:pt x="1310223" y="122950"/>
                </a:lnTo>
                <a:cubicBezTo>
                  <a:pt x="1392189" y="40984"/>
                  <a:pt x="1499619" y="0"/>
                  <a:pt x="1607050"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721575067"/>
      </p:ext>
    </p:extLst>
  </p:cSld>
  <p:clrMapOvr>
    <a:masterClrMapping/>
  </p:clrMapOvr>
</p:sldLayout>
</file>

<file path=ppt/slideLayouts/slideLayout179.xml><?xml version="1.0" encoding="utf-8"?>
<p:sldLayout xmlns:a="http://schemas.openxmlformats.org/drawingml/2006/main" xmlns:r="http://schemas.openxmlformats.org/officeDocument/2006/relationships" xmlns:p="http://schemas.openxmlformats.org/presentationml/2006/main" preserve="1" userDrawn="1">
  <p:cSld name="نيـون - 3">
    <p:spTree>
      <p:nvGrpSpPr>
        <p:cNvPr id="1" name=""/>
        <p:cNvGrpSpPr/>
        <p:nvPr/>
      </p:nvGrpSpPr>
      <p:grpSpPr>
        <a:xfrm>
          <a:off x="0" y="0"/>
          <a:ext cx="0" cy="0"/>
          <a:chOff x="0" y="0"/>
          <a:chExt cx="0" cy="0"/>
        </a:xfrm>
      </p:grpSpPr>
      <p:sp>
        <p:nvSpPr>
          <p:cNvPr id="8" name="عنصر نائب للصورة 7">
            <a:extLst>
              <a:ext uri="{FF2B5EF4-FFF2-40B4-BE49-F238E27FC236}">
                <a16:creationId xmlns="" xmlns:a16="http://schemas.microsoft.com/office/drawing/2014/main" id="{33E7F839-F107-40EB-BA6F-B69A99238008}"/>
              </a:ext>
            </a:extLst>
          </p:cNvPr>
          <p:cNvSpPr>
            <a:spLocks noGrp="1"/>
          </p:cNvSpPr>
          <p:nvPr>
            <p:ph type="pic" sz="quarter" idx="11" hasCustomPrompt="1"/>
          </p:nvPr>
        </p:nvSpPr>
        <p:spPr>
          <a:xfrm>
            <a:off x="3962400" y="1269731"/>
            <a:ext cx="8229600" cy="5588269"/>
          </a:xfrm>
          <a:custGeom>
            <a:avLst/>
            <a:gdLst>
              <a:gd name="connsiteX0" fmla="*/ 3476525 w 8229600"/>
              <a:gd name="connsiteY0" fmla="*/ 0 h 5588269"/>
              <a:gd name="connsiteX1" fmla="*/ 8229600 w 8229600"/>
              <a:gd name="connsiteY1" fmla="*/ 0 h 5588269"/>
              <a:gd name="connsiteX2" fmla="*/ 8229600 w 8229600"/>
              <a:gd name="connsiteY2" fmla="*/ 5588269 h 5588269"/>
              <a:gd name="connsiteX3" fmla="*/ 0 w 8229600"/>
              <a:gd name="connsiteY3" fmla="*/ 5588269 h 5588269"/>
              <a:gd name="connsiteX4" fmla="*/ 2091331 w 8229600"/>
              <a:gd name="connsiteY4" fmla="*/ 1203120 h 5588269"/>
              <a:gd name="connsiteX5" fmla="*/ 3476525 w 8229600"/>
              <a:gd name="connsiteY5" fmla="*/ 0 h 5588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29600" h="5588269">
                <a:moveTo>
                  <a:pt x="3476525" y="0"/>
                </a:moveTo>
                <a:lnTo>
                  <a:pt x="8229600" y="0"/>
                </a:lnTo>
                <a:lnTo>
                  <a:pt x="8229600" y="5588269"/>
                </a:lnTo>
                <a:lnTo>
                  <a:pt x="0" y="5588269"/>
                </a:lnTo>
                <a:lnTo>
                  <a:pt x="2091331" y="1203120"/>
                </a:lnTo>
                <a:cubicBezTo>
                  <a:pt x="2458726" y="432761"/>
                  <a:pt x="2956972" y="0"/>
                  <a:pt x="3476525" y="0"/>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368426299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preserve="1" userDrawn="1">
  <p:cSld name="نيـون - 7">
    <p:spTree>
      <p:nvGrpSpPr>
        <p:cNvPr id="1" name=""/>
        <p:cNvGrpSpPr/>
        <p:nvPr/>
      </p:nvGrpSpPr>
      <p:grpSpPr>
        <a:xfrm>
          <a:off x="0" y="0"/>
          <a:ext cx="0" cy="0"/>
          <a:chOff x="0" y="0"/>
          <a:chExt cx="0" cy="0"/>
        </a:xfrm>
      </p:grpSpPr>
      <p:sp>
        <p:nvSpPr>
          <p:cNvPr id="12" name="عنصر نائب للصورة 11">
            <a:extLst>
              <a:ext uri="{FF2B5EF4-FFF2-40B4-BE49-F238E27FC236}">
                <a16:creationId xmlns="" xmlns:a16="http://schemas.microsoft.com/office/drawing/2014/main" id="{4006C147-B74E-436B-B25F-5186032995CE}"/>
              </a:ext>
            </a:extLst>
          </p:cNvPr>
          <p:cNvSpPr>
            <a:spLocks noGrp="1"/>
          </p:cNvSpPr>
          <p:nvPr>
            <p:ph type="pic" sz="quarter" idx="12" hasCustomPrompt="1"/>
          </p:nvPr>
        </p:nvSpPr>
        <p:spPr>
          <a:xfrm>
            <a:off x="5871408" y="3249710"/>
            <a:ext cx="6320592" cy="3608290"/>
          </a:xfrm>
          <a:custGeom>
            <a:avLst/>
            <a:gdLst>
              <a:gd name="connsiteX0" fmla="*/ 2670080 w 6320592"/>
              <a:gd name="connsiteY0" fmla="*/ 0 h 3608290"/>
              <a:gd name="connsiteX1" fmla="*/ 6320592 w 6320592"/>
              <a:gd name="connsiteY1" fmla="*/ 0 h 3608290"/>
              <a:gd name="connsiteX2" fmla="*/ 6320592 w 6320592"/>
              <a:gd name="connsiteY2" fmla="*/ 3608290 h 3608290"/>
              <a:gd name="connsiteX3" fmla="*/ 0 w 6320592"/>
              <a:gd name="connsiteY3" fmla="*/ 3608290 h 3608290"/>
              <a:gd name="connsiteX4" fmla="*/ 1606208 w 6320592"/>
              <a:gd name="connsiteY4" fmla="*/ 776843 h 3608290"/>
              <a:gd name="connsiteX5" fmla="*/ 2670080 w 6320592"/>
              <a:gd name="connsiteY5" fmla="*/ 0 h 3608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20592" h="3608290">
                <a:moveTo>
                  <a:pt x="2670080" y="0"/>
                </a:moveTo>
                <a:lnTo>
                  <a:pt x="6320592" y="0"/>
                </a:lnTo>
                <a:lnTo>
                  <a:pt x="6320592" y="3608290"/>
                </a:lnTo>
                <a:lnTo>
                  <a:pt x="0" y="3608290"/>
                </a:lnTo>
                <a:lnTo>
                  <a:pt x="1606208" y="776843"/>
                </a:lnTo>
                <a:cubicBezTo>
                  <a:pt x="1888379" y="279429"/>
                  <a:pt x="2271047" y="0"/>
                  <a:pt x="2670080" y="0"/>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
        <p:nvSpPr>
          <p:cNvPr id="11" name="عنصر نائب للصورة 10">
            <a:extLst>
              <a:ext uri="{FF2B5EF4-FFF2-40B4-BE49-F238E27FC236}">
                <a16:creationId xmlns="" xmlns:a16="http://schemas.microsoft.com/office/drawing/2014/main" id="{DF6FD7EA-EF89-4CA6-BF2F-1143084DABF8}"/>
              </a:ext>
            </a:extLst>
          </p:cNvPr>
          <p:cNvSpPr>
            <a:spLocks noGrp="1"/>
          </p:cNvSpPr>
          <p:nvPr>
            <p:ph type="pic" sz="quarter" idx="13" hasCustomPrompt="1"/>
          </p:nvPr>
        </p:nvSpPr>
        <p:spPr>
          <a:xfrm>
            <a:off x="0" y="0"/>
            <a:ext cx="6320591" cy="3608290"/>
          </a:xfrm>
          <a:custGeom>
            <a:avLst/>
            <a:gdLst>
              <a:gd name="connsiteX0" fmla="*/ 0 w 6320591"/>
              <a:gd name="connsiteY0" fmla="*/ 0 h 3608290"/>
              <a:gd name="connsiteX1" fmla="*/ 6320591 w 6320591"/>
              <a:gd name="connsiteY1" fmla="*/ 0 h 3608290"/>
              <a:gd name="connsiteX2" fmla="*/ 4714383 w 6320591"/>
              <a:gd name="connsiteY2" fmla="*/ 2831448 h 3608290"/>
              <a:gd name="connsiteX3" fmla="*/ 3650511 w 6320591"/>
              <a:gd name="connsiteY3" fmla="*/ 3608290 h 3608290"/>
              <a:gd name="connsiteX4" fmla="*/ 0 w 6320591"/>
              <a:gd name="connsiteY4" fmla="*/ 3608290 h 3608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0591" h="3608290">
                <a:moveTo>
                  <a:pt x="0" y="0"/>
                </a:moveTo>
                <a:lnTo>
                  <a:pt x="6320591" y="0"/>
                </a:lnTo>
                <a:lnTo>
                  <a:pt x="4714383" y="2831448"/>
                </a:lnTo>
                <a:cubicBezTo>
                  <a:pt x="4432212" y="3328861"/>
                  <a:pt x="4049544" y="3608290"/>
                  <a:pt x="3650511" y="3608290"/>
                </a:cubicBezTo>
                <a:lnTo>
                  <a:pt x="0" y="3608290"/>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2529697460"/>
      </p:ext>
    </p:extLst>
  </p:cSld>
  <p:clrMapOvr>
    <a:masterClrMapping/>
  </p:clrMapOvr>
</p:sldLayout>
</file>

<file path=ppt/slideLayouts/slideLayout180.xml><?xml version="1.0" encoding="utf-8"?>
<p:sldLayout xmlns:a="http://schemas.openxmlformats.org/drawingml/2006/main" xmlns:r="http://schemas.openxmlformats.org/officeDocument/2006/relationships" xmlns:p="http://schemas.openxmlformats.org/presentationml/2006/main" preserve="1" userDrawn="1">
  <p:cSld name="نيـون - 2">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3E6CB0B5-F130-4A12-84C9-EF2D9CED04DF}"/>
              </a:ext>
            </a:extLst>
          </p:cNvPr>
          <p:cNvSpPr>
            <a:spLocks noGrp="1"/>
          </p:cNvSpPr>
          <p:nvPr>
            <p:ph type="pic" sz="quarter" idx="10" hasCustomPrompt="1"/>
          </p:nvPr>
        </p:nvSpPr>
        <p:spPr>
          <a:xfrm>
            <a:off x="3184822" y="3940234"/>
            <a:ext cx="9009764" cy="2917767"/>
          </a:xfrm>
          <a:custGeom>
            <a:avLst/>
            <a:gdLst>
              <a:gd name="connsiteX0" fmla="*/ 3806099 w 9009764"/>
              <a:gd name="connsiteY0" fmla="*/ 0 h 2917767"/>
              <a:gd name="connsiteX1" fmla="*/ 9009764 w 9009764"/>
              <a:gd name="connsiteY1" fmla="*/ 0 h 2917767"/>
              <a:gd name="connsiteX2" fmla="*/ 9009764 w 9009764"/>
              <a:gd name="connsiteY2" fmla="*/ 2917767 h 2917767"/>
              <a:gd name="connsiteX3" fmla="*/ 0 w 9009764"/>
              <a:gd name="connsiteY3" fmla="*/ 2917767 h 2917767"/>
              <a:gd name="connsiteX4" fmla="*/ 2289589 w 9009764"/>
              <a:gd name="connsiteY4" fmla="*/ 628178 h 2917767"/>
              <a:gd name="connsiteX5" fmla="*/ 3806099 w 9009764"/>
              <a:gd name="connsiteY5" fmla="*/ 0 h 2917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09764" h="2917767">
                <a:moveTo>
                  <a:pt x="3806099" y="0"/>
                </a:moveTo>
                <a:lnTo>
                  <a:pt x="9009764" y="0"/>
                </a:lnTo>
                <a:lnTo>
                  <a:pt x="9009764" y="2917767"/>
                </a:lnTo>
                <a:lnTo>
                  <a:pt x="0" y="2917767"/>
                </a:lnTo>
                <a:lnTo>
                  <a:pt x="2289589" y="628178"/>
                </a:lnTo>
                <a:cubicBezTo>
                  <a:pt x="2691813" y="225954"/>
                  <a:pt x="3237292" y="0"/>
                  <a:pt x="3806099" y="0"/>
                </a:cubicBezTo>
                <a:close/>
              </a:path>
            </a:pathLst>
          </a:custGeom>
          <a:pattFill prst="pct80">
            <a:fgClr>
              <a:schemeClr val="accent1"/>
            </a:fgClr>
            <a:bgClr>
              <a:schemeClr val="bg1"/>
            </a:bgClr>
          </a:pattFill>
          <a:effectLst>
            <a:outerShdw blurRad="254000" sx="102000" sy="102000" algn="ctr" rotWithShape="0">
              <a:prstClr val="black">
                <a:alpha val="35000"/>
              </a:prstClr>
            </a:outerShdw>
          </a:effectLst>
        </p:spPr>
        <p:txBody>
          <a:bodyPr wrap="square" anchor="ctr">
            <a:noAutofit/>
          </a:bodyPr>
          <a:lstStyle>
            <a:lvl1pPr marL="0" indent="0" algn="ctr">
              <a:buNone/>
              <a:defRPr sz="1600">
                <a:solidFill>
                  <a:schemeClr val="bg2"/>
                </a:solidFill>
                <a:latin typeface="Expo Arabic Light" panose="00000400000000000000" pitchFamily="2" charset="-78"/>
                <a:cs typeface="Expo Arabic Light" panose="00000400000000000000" pitchFamily="2" charset="-78"/>
              </a:defRPr>
            </a:lvl1pPr>
          </a:lstStyle>
          <a:p>
            <a:r>
              <a:rPr lang="ar-SA" dirty="0"/>
              <a:t>  </a:t>
            </a:r>
            <a:endParaRPr lang="en-US" dirty="0"/>
          </a:p>
        </p:txBody>
      </p:sp>
    </p:spTree>
    <p:extLst>
      <p:ext uri="{BB962C8B-B14F-4D97-AF65-F5344CB8AC3E}">
        <p14:creationId xmlns:p14="http://schemas.microsoft.com/office/powerpoint/2010/main" val="3331168320"/>
      </p:ext>
    </p:extLst>
  </p:cSld>
  <p:clrMapOvr>
    <a:masterClrMapping/>
  </p:clrMapOvr>
</p:sldLayout>
</file>

<file path=ppt/slideLayouts/slideLayout181.xml><?xml version="1.0" encoding="utf-8"?>
<p:sldLayout xmlns:a="http://schemas.openxmlformats.org/drawingml/2006/main" xmlns:r="http://schemas.openxmlformats.org/officeDocument/2006/relationships" xmlns:p="http://schemas.openxmlformats.org/presentationml/2006/main" preserve="1" userDrawn="1">
  <p:cSld name="نيـون - 1">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4B87744D-184E-4044-BE59-5501B82F13E1}"/>
              </a:ext>
            </a:extLst>
          </p:cNvPr>
          <p:cNvSpPr>
            <a:spLocks noGrp="1"/>
          </p:cNvSpPr>
          <p:nvPr>
            <p:ph type="pic" sz="quarter" idx="10" hasCustomPrompt="1"/>
          </p:nvPr>
        </p:nvSpPr>
        <p:spPr>
          <a:xfrm>
            <a:off x="0" y="0"/>
            <a:ext cx="7308090" cy="6858000"/>
          </a:xfrm>
          <a:custGeom>
            <a:avLst/>
            <a:gdLst>
              <a:gd name="connsiteX0" fmla="*/ 0 w 7308090"/>
              <a:gd name="connsiteY0" fmla="*/ 0 h 6858000"/>
              <a:gd name="connsiteX1" fmla="*/ 4748848 w 7308090"/>
              <a:gd name="connsiteY1" fmla="*/ 0 h 6858000"/>
              <a:gd name="connsiteX2" fmla="*/ 6499543 w 7308090"/>
              <a:gd name="connsiteY2" fmla="*/ 791083 h 6858000"/>
              <a:gd name="connsiteX3" fmla="*/ 7185851 w 7308090"/>
              <a:gd name="connsiteY3" fmla="*/ 2609088 h 6858000"/>
              <a:gd name="connsiteX4" fmla="*/ 5265865 w 7308090"/>
              <a:gd name="connsiteY4" fmla="*/ 6858000 h 6858000"/>
              <a:gd name="connsiteX5" fmla="*/ 0 w 7308090"/>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08090" h="6858000">
                <a:moveTo>
                  <a:pt x="0" y="0"/>
                </a:moveTo>
                <a:lnTo>
                  <a:pt x="4748848" y="0"/>
                </a:lnTo>
                <a:lnTo>
                  <a:pt x="6499543" y="791083"/>
                </a:lnTo>
                <a:cubicBezTo>
                  <a:pt x="7191057" y="1103630"/>
                  <a:pt x="7498334" y="1917573"/>
                  <a:pt x="7185851" y="2609088"/>
                </a:cubicBezTo>
                <a:lnTo>
                  <a:pt x="5265865" y="6858000"/>
                </a:lnTo>
                <a:lnTo>
                  <a:pt x="0" y="6858000"/>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1958225886"/>
      </p:ext>
    </p:extLst>
  </p:cSld>
  <p:clrMapOvr>
    <a:masterClrMapping/>
  </p:clrMapOvr>
</p:sldLayout>
</file>

<file path=ppt/slideLayouts/slideLayout182.xml><?xml version="1.0" encoding="utf-8"?>
<p:sldLayout xmlns:a="http://schemas.openxmlformats.org/drawingml/2006/main" xmlns:r="http://schemas.openxmlformats.org/officeDocument/2006/relationships" xmlns:p="http://schemas.openxmlformats.org/presentationml/2006/main" preserve="1" userDrawn="1">
  <p:cSld name="نيـون - 24">
    <p:spTree>
      <p:nvGrpSpPr>
        <p:cNvPr id="1" name=""/>
        <p:cNvGrpSpPr/>
        <p:nvPr/>
      </p:nvGrpSpPr>
      <p:grpSpPr>
        <a:xfrm>
          <a:off x="0" y="0"/>
          <a:ext cx="0" cy="0"/>
          <a:chOff x="0" y="0"/>
          <a:chExt cx="0" cy="0"/>
        </a:xfrm>
      </p:grpSpPr>
      <p:sp>
        <p:nvSpPr>
          <p:cNvPr id="8" name="Picture Placeholder 7">
            <a:extLst>
              <a:ext uri="{FF2B5EF4-FFF2-40B4-BE49-F238E27FC236}">
                <a16:creationId xmlns="" xmlns:a16="http://schemas.microsoft.com/office/drawing/2014/main" id="{08896AA2-F4D4-4E66-B4BD-E1A9D390D6E4}"/>
              </a:ext>
            </a:extLst>
          </p:cNvPr>
          <p:cNvSpPr>
            <a:spLocks noGrp="1"/>
          </p:cNvSpPr>
          <p:nvPr>
            <p:ph type="pic" sz="quarter" idx="10" hasCustomPrompt="1"/>
          </p:nvPr>
        </p:nvSpPr>
        <p:spPr>
          <a:xfrm>
            <a:off x="0" y="0"/>
            <a:ext cx="12192000" cy="6858000"/>
          </a:xfrm>
          <a:prstGeom prst="rect">
            <a:avLst/>
          </a:prstGeom>
          <a:pattFill prst="pct80">
            <a:fgClr>
              <a:schemeClr val="accent1"/>
            </a:fgClr>
            <a:bgClr>
              <a:schemeClr val="bg1"/>
            </a:bgClr>
          </a:pattFill>
        </p:spPr>
        <p:txBody>
          <a:bodyPr anchor="ctr"/>
          <a:lstStyle>
            <a:lvl1pPr marL="0" indent="0" algn="ctr">
              <a:buNone/>
              <a:defRPr sz="1600">
                <a:solidFill>
                  <a:schemeClr val="bg2"/>
                </a:solidFill>
                <a:latin typeface="Expo Arabic Light" panose="00000400000000000000" pitchFamily="2" charset="-78"/>
                <a:cs typeface="Expo Arabic Light" panose="00000400000000000000" pitchFamily="2" charset="-78"/>
              </a:defRPr>
            </a:lvl1pPr>
          </a:lstStyle>
          <a:p>
            <a:r>
              <a:rPr lang="ar-SA" dirty="0"/>
              <a:t>  </a:t>
            </a:r>
            <a:endParaRPr lang="en-US" dirty="0"/>
          </a:p>
        </p:txBody>
      </p:sp>
    </p:spTree>
    <p:extLst>
      <p:ext uri="{BB962C8B-B14F-4D97-AF65-F5344CB8AC3E}">
        <p14:creationId xmlns:p14="http://schemas.microsoft.com/office/powerpoint/2010/main" val="3988861081"/>
      </p:ext>
    </p:extLst>
  </p:cSld>
  <p:clrMapOvr>
    <a:masterClrMapping/>
  </p:clrMapOvr>
</p:sldLayout>
</file>

<file path=ppt/slideLayouts/slideLayout183.xml><?xml version="1.0" encoding="utf-8"?>
<p:sldLayout xmlns:a="http://schemas.openxmlformats.org/drawingml/2006/main" xmlns:r="http://schemas.openxmlformats.org/officeDocument/2006/relationships" xmlns:p="http://schemas.openxmlformats.org/presentationml/2006/main" preserve="1" userDrawn="1">
  <p:cSld name="نيـون - 23">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3127129"/>
      </p:ext>
    </p:extLst>
  </p:cSld>
  <p:clrMapOvr>
    <a:masterClrMapping/>
  </p:clrMapOvr>
</p:sldLayout>
</file>

<file path=ppt/slideLayouts/slideLayout184.xml><?xml version="1.0" encoding="utf-8"?>
<p:sldLayout xmlns:a="http://schemas.openxmlformats.org/drawingml/2006/main" xmlns:r="http://schemas.openxmlformats.org/officeDocument/2006/relationships" xmlns:p="http://schemas.openxmlformats.org/presentationml/2006/main" preserve="1" userDrawn="1">
  <p:cSld name="نيـون - 22">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ED549F74-D943-4AFF-A6E3-532DAD6FB151}"/>
              </a:ext>
            </a:extLst>
          </p:cNvPr>
          <p:cNvSpPr>
            <a:spLocks noGrp="1"/>
          </p:cNvSpPr>
          <p:nvPr>
            <p:ph type="pic" sz="quarter" idx="10" hasCustomPrompt="1"/>
          </p:nvPr>
        </p:nvSpPr>
        <p:spPr>
          <a:xfrm>
            <a:off x="0" y="1"/>
            <a:ext cx="6661832" cy="2652439"/>
          </a:xfrm>
          <a:custGeom>
            <a:avLst/>
            <a:gdLst>
              <a:gd name="connsiteX0" fmla="*/ 0 w 6661832"/>
              <a:gd name="connsiteY0" fmla="*/ 0 h 2652439"/>
              <a:gd name="connsiteX1" fmla="*/ 6661832 w 6661832"/>
              <a:gd name="connsiteY1" fmla="*/ 0 h 2652439"/>
              <a:gd name="connsiteX2" fmla="*/ 5102996 w 6661832"/>
              <a:gd name="connsiteY2" fmla="*/ 1951428 h 2652439"/>
              <a:gd name="connsiteX3" fmla="*/ 3241106 w 6661832"/>
              <a:gd name="connsiteY3" fmla="*/ 2607915 h 2652439"/>
              <a:gd name="connsiteX4" fmla="*/ 0 w 6661832"/>
              <a:gd name="connsiteY4" fmla="*/ 1887350 h 2652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1832" h="2652439">
                <a:moveTo>
                  <a:pt x="0" y="0"/>
                </a:moveTo>
                <a:lnTo>
                  <a:pt x="6661832" y="0"/>
                </a:lnTo>
                <a:lnTo>
                  <a:pt x="5102996" y="1951428"/>
                </a:lnTo>
                <a:cubicBezTo>
                  <a:pt x="4658554" y="2507773"/>
                  <a:pt x="3936210" y="2762459"/>
                  <a:pt x="3241106" y="2607915"/>
                </a:cubicBezTo>
                <a:lnTo>
                  <a:pt x="0" y="1887350"/>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1437922241"/>
      </p:ext>
    </p:extLst>
  </p:cSld>
  <p:clrMapOvr>
    <a:masterClrMapping/>
  </p:clrMapOvr>
</p:sldLayout>
</file>

<file path=ppt/slideLayouts/slideLayout185.xml><?xml version="1.0" encoding="utf-8"?>
<p:sldLayout xmlns:a="http://schemas.openxmlformats.org/drawingml/2006/main" xmlns:r="http://schemas.openxmlformats.org/officeDocument/2006/relationships" xmlns:p="http://schemas.openxmlformats.org/presentationml/2006/main" preserve="1" userDrawn="1">
  <p:cSld name="نيـون - 21">
    <p:spTree>
      <p:nvGrpSpPr>
        <p:cNvPr id="1" name=""/>
        <p:cNvGrpSpPr/>
        <p:nvPr/>
      </p:nvGrpSpPr>
      <p:grpSpPr>
        <a:xfrm>
          <a:off x="0" y="0"/>
          <a:ext cx="0" cy="0"/>
          <a:chOff x="0" y="0"/>
          <a:chExt cx="0" cy="0"/>
        </a:xfrm>
      </p:grpSpPr>
      <p:sp>
        <p:nvSpPr>
          <p:cNvPr id="9" name="Picture Placeholder 8">
            <a:extLst>
              <a:ext uri="{FF2B5EF4-FFF2-40B4-BE49-F238E27FC236}">
                <a16:creationId xmlns="" xmlns:a16="http://schemas.microsoft.com/office/drawing/2014/main" id="{466B98EF-68B4-4DD6-852E-6831A9346A20}"/>
              </a:ext>
            </a:extLst>
          </p:cNvPr>
          <p:cNvSpPr>
            <a:spLocks noGrp="1"/>
          </p:cNvSpPr>
          <p:nvPr>
            <p:ph type="pic" sz="quarter" idx="10" hasCustomPrompt="1"/>
          </p:nvPr>
        </p:nvSpPr>
        <p:spPr>
          <a:xfrm>
            <a:off x="1953472" y="1094104"/>
            <a:ext cx="1304851" cy="3735772"/>
          </a:xfrm>
          <a:custGeom>
            <a:avLst/>
            <a:gdLst>
              <a:gd name="connsiteX0" fmla="*/ 1177254 w 1304851"/>
              <a:gd name="connsiteY0" fmla="*/ 312 h 3735772"/>
              <a:gd name="connsiteX1" fmla="*/ 1291418 w 1304851"/>
              <a:gd name="connsiteY1" fmla="*/ 130597 h 3735772"/>
              <a:gd name="connsiteX2" fmla="*/ 1304238 w 1304851"/>
              <a:gd name="connsiteY2" fmla="*/ 3577229 h 3735772"/>
              <a:gd name="connsiteX3" fmla="*/ 1107764 w 1304851"/>
              <a:gd name="connsiteY3" fmla="*/ 3733751 h 3735772"/>
              <a:gd name="connsiteX4" fmla="*/ 74416 w 1304851"/>
              <a:gd name="connsiteY4" fmla="*/ 3447090 h 3735772"/>
              <a:gd name="connsiteX5" fmla="*/ 180 w 1304851"/>
              <a:gd name="connsiteY5" fmla="*/ 3226618 h 3735772"/>
              <a:gd name="connsiteX6" fmla="*/ 10763 w 1304851"/>
              <a:gd name="connsiteY6" fmla="*/ 463171 h 3735772"/>
              <a:gd name="connsiteX7" fmla="*/ 145373 w 1304851"/>
              <a:gd name="connsiteY7" fmla="*/ 279965 h 3735772"/>
              <a:gd name="connsiteX8" fmla="*/ 1138026 w 1304851"/>
              <a:gd name="connsiteY8" fmla="*/ 2845 h 3735772"/>
              <a:gd name="connsiteX9" fmla="*/ 1177254 w 1304851"/>
              <a:gd name="connsiteY9" fmla="*/ 312 h 373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4851" h="3735772">
                <a:moveTo>
                  <a:pt x="1177254" y="312"/>
                </a:moveTo>
                <a:cubicBezTo>
                  <a:pt x="1224280" y="3282"/>
                  <a:pt x="1286610" y="28745"/>
                  <a:pt x="1291418" y="130597"/>
                </a:cubicBezTo>
                <a:cubicBezTo>
                  <a:pt x="1297828" y="266399"/>
                  <a:pt x="1307368" y="3524606"/>
                  <a:pt x="1304238" y="3577229"/>
                </a:cubicBezTo>
                <a:cubicBezTo>
                  <a:pt x="1301107" y="3629998"/>
                  <a:pt x="1283517" y="3752980"/>
                  <a:pt x="1107764" y="3733751"/>
                </a:cubicBezTo>
                <a:cubicBezTo>
                  <a:pt x="932011" y="3714521"/>
                  <a:pt x="109596" y="3476607"/>
                  <a:pt x="74416" y="3447090"/>
                </a:cubicBezTo>
                <a:cubicBezTo>
                  <a:pt x="39236" y="3417575"/>
                  <a:pt x="-3100" y="3321723"/>
                  <a:pt x="180" y="3226618"/>
                </a:cubicBezTo>
                <a:cubicBezTo>
                  <a:pt x="3459" y="3131511"/>
                  <a:pt x="9570" y="482848"/>
                  <a:pt x="10763" y="463171"/>
                </a:cubicBezTo>
                <a:cubicBezTo>
                  <a:pt x="11956" y="443494"/>
                  <a:pt x="21347" y="315890"/>
                  <a:pt x="145373" y="279965"/>
                </a:cubicBezTo>
                <a:cubicBezTo>
                  <a:pt x="199485" y="264311"/>
                  <a:pt x="1099715" y="10894"/>
                  <a:pt x="1138026" y="2845"/>
                </a:cubicBezTo>
                <a:cubicBezTo>
                  <a:pt x="1147603" y="832"/>
                  <a:pt x="1161579" y="-677"/>
                  <a:pt x="1177254" y="312"/>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0" name="Picture Placeholder 9">
            <a:extLst>
              <a:ext uri="{FF2B5EF4-FFF2-40B4-BE49-F238E27FC236}">
                <a16:creationId xmlns="" xmlns:a16="http://schemas.microsoft.com/office/drawing/2014/main" id="{A93AD005-2DA2-4172-A9DA-E26F3DCE490E}"/>
              </a:ext>
            </a:extLst>
          </p:cNvPr>
          <p:cNvSpPr>
            <a:spLocks noGrp="1"/>
          </p:cNvSpPr>
          <p:nvPr>
            <p:ph type="pic" sz="quarter" idx="11" hasCustomPrompt="1"/>
          </p:nvPr>
        </p:nvSpPr>
        <p:spPr>
          <a:xfrm>
            <a:off x="5479506" y="1094104"/>
            <a:ext cx="1304851" cy="3735772"/>
          </a:xfrm>
          <a:custGeom>
            <a:avLst/>
            <a:gdLst>
              <a:gd name="connsiteX0" fmla="*/ 1177254 w 1304851"/>
              <a:gd name="connsiteY0" fmla="*/ 312 h 3735772"/>
              <a:gd name="connsiteX1" fmla="*/ 1291417 w 1304851"/>
              <a:gd name="connsiteY1" fmla="*/ 130597 h 3735772"/>
              <a:gd name="connsiteX2" fmla="*/ 1304238 w 1304851"/>
              <a:gd name="connsiteY2" fmla="*/ 3577229 h 3735772"/>
              <a:gd name="connsiteX3" fmla="*/ 1107764 w 1304851"/>
              <a:gd name="connsiteY3" fmla="*/ 3733751 h 3735772"/>
              <a:gd name="connsiteX4" fmla="*/ 74416 w 1304851"/>
              <a:gd name="connsiteY4" fmla="*/ 3447090 h 3735772"/>
              <a:gd name="connsiteX5" fmla="*/ 180 w 1304851"/>
              <a:gd name="connsiteY5" fmla="*/ 3226618 h 3735772"/>
              <a:gd name="connsiteX6" fmla="*/ 10763 w 1304851"/>
              <a:gd name="connsiteY6" fmla="*/ 463171 h 3735772"/>
              <a:gd name="connsiteX7" fmla="*/ 145373 w 1304851"/>
              <a:gd name="connsiteY7" fmla="*/ 279965 h 3735772"/>
              <a:gd name="connsiteX8" fmla="*/ 1138025 w 1304851"/>
              <a:gd name="connsiteY8" fmla="*/ 2845 h 3735772"/>
              <a:gd name="connsiteX9" fmla="*/ 1177254 w 1304851"/>
              <a:gd name="connsiteY9" fmla="*/ 312 h 373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4851" h="3735772">
                <a:moveTo>
                  <a:pt x="1177254" y="312"/>
                </a:moveTo>
                <a:cubicBezTo>
                  <a:pt x="1224280" y="3282"/>
                  <a:pt x="1286610" y="28745"/>
                  <a:pt x="1291417" y="130597"/>
                </a:cubicBezTo>
                <a:cubicBezTo>
                  <a:pt x="1297828" y="266399"/>
                  <a:pt x="1307368" y="3524606"/>
                  <a:pt x="1304238" y="3577229"/>
                </a:cubicBezTo>
                <a:cubicBezTo>
                  <a:pt x="1301106" y="3629998"/>
                  <a:pt x="1283517" y="3752980"/>
                  <a:pt x="1107764" y="3733751"/>
                </a:cubicBezTo>
                <a:cubicBezTo>
                  <a:pt x="932011" y="3714521"/>
                  <a:pt x="109596" y="3476607"/>
                  <a:pt x="74416" y="3447090"/>
                </a:cubicBezTo>
                <a:cubicBezTo>
                  <a:pt x="39235" y="3417575"/>
                  <a:pt x="-3100" y="3321723"/>
                  <a:pt x="180" y="3226618"/>
                </a:cubicBezTo>
                <a:cubicBezTo>
                  <a:pt x="3459" y="3131511"/>
                  <a:pt x="9570" y="482848"/>
                  <a:pt x="10763" y="463171"/>
                </a:cubicBezTo>
                <a:cubicBezTo>
                  <a:pt x="11955" y="443494"/>
                  <a:pt x="21347" y="315890"/>
                  <a:pt x="145373" y="279965"/>
                </a:cubicBezTo>
                <a:cubicBezTo>
                  <a:pt x="199485" y="264311"/>
                  <a:pt x="1099715" y="10894"/>
                  <a:pt x="1138025" y="2845"/>
                </a:cubicBezTo>
                <a:cubicBezTo>
                  <a:pt x="1147603" y="832"/>
                  <a:pt x="1161578" y="-677"/>
                  <a:pt x="1177254" y="312"/>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1456764674"/>
      </p:ext>
    </p:extLst>
  </p:cSld>
  <p:clrMapOvr>
    <a:masterClrMapping/>
  </p:clrMapOvr>
</p:sldLayout>
</file>

<file path=ppt/slideLayouts/slideLayout186.xml><?xml version="1.0" encoding="utf-8"?>
<p:sldLayout xmlns:a="http://schemas.openxmlformats.org/drawingml/2006/main" xmlns:r="http://schemas.openxmlformats.org/officeDocument/2006/relationships" xmlns:p="http://schemas.openxmlformats.org/presentationml/2006/main" preserve="1" userDrawn="1">
  <p:cSld name="نيـون - 20">
    <p:spTree>
      <p:nvGrpSpPr>
        <p:cNvPr id="1" name=""/>
        <p:cNvGrpSpPr/>
        <p:nvPr/>
      </p:nvGrpSpPr>
      <p:grpSpPr>
        <a:xfrm>
          <a:off x="0" y="0"/>
          <a:ext cx="0" cy="0"/>
          <a:chOff x="0" y="0"/>
          <a:chExt cx="0" cy="0"/>
        </a:xfrm>
      </p:grpSpPr>
      <p:sp>
        <p:nvSpPr>
          <p:cNvPr id="8" name="Picture Placeholder 7">
            <a:extLst>
              <a:ext uri="{FF2B5EF4-FFF2-40B4-BE49-F238E27FC236}">
                <a16:creationId xmlns="" xmlns:a16="http://schemas.microsoft.com/office/drawing/2014/main" id="{FE852078-4B06-459B-81CE-280441464A91}"/>
              </a:ext>
            </a:extLst>
          </p:cNvPr>
          <p:cNvSpPr>
            <a:spLocks noGrp="1"/>
          </p:cNvSpPr>
          <p:nvPr>
            <p:ph type="pic" sz="quarter" idx="10" hasCustomPrompt="1"/>
          </p:nvPr>
        </p:nvSpPr>
        <p:spPr>
          <a:xfrm>
            <a:off x="5124450" y="1"/>
            <a:ext cx="7067550" cy="3990975"/>
          </a:xfrm>
          <a:custGeom>
            <a:avLst/>
            <a:gdLst>
              <a:gd name="connsiteX0" fmla="*/ 0 w 7067550"/>
              <a:gd name="connsiteY0" fmla="*/ 0 h 3990975"/>
              <a:gd name="connsiteX1" fmla="*/ 7067550 w 7067550"/>
              <a:gd name="connsiteY1" fmla="*/ 0 h 3990975"/>
              <a:gd name="connsiteX2" fmla="*/ 7067550 w 7067550"/>
              <a:gd name="connsiteY2" fmla="*/ 3990975 h 3990975"/>
              <a:gd name="connsiteX3" fmla="*/ 0 w 7067550"/>
              <a:gd name="connsiteY3" fmla="*/ 3990975 h 3990975"/>
            </a:gdLst>
            <a:ahLst/>
            <a:cxnLst>
              <a:cxn ang="0">
                <a:pos x="connsiteX0" y="connsiteY0"/>
              </a:cxn>
              <a:cxn ang="0">
                <a:pos x="connsiteX1" y="connsiteY1"/>
              </a:cxn>
              <a:cxn ang="0">
                <a:pos x="connsiteX2" y="connsiteY2"/>
              </a:cxn>
              <a:cxn ang="0">
                <a:pos x="connsiteX3" y="connsiteY3"/>
              </a:cxn>
            </a:cxnLst>
            <a:rect l="l" t="t" r="r" b="b"/>
            <a:pathLst>
              <a:path w="7067550" h="3990975">
                <a:moveTo>
                  <a:pt x="0" y="0"/>
                </a:moveTo>
                <a:lnTo>
                  <a:pt x="7067550" y="0"/>
                </a:lnTo>
                <a:lnTo>
                  <a:pt x="7067550" y="3990975"/>
                </a:lnTo>
                <a:lnTo>
                  <a:pt x="0" y="3990975"/>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3644829609"/>
      </p:ext>
    </p:extLst>
  </p:cSld>
  <p:clrMapOvr>
    <a:masterClrMapping/>
  </p:clrMapOvr>
</p:sldLayout>
</file>

<file path=ppt/slideLayouts/slideLayout187.xml><?xml version="1.0" encoding="utf-8"?>
<p:sldLayout xmlns:a="http://schemas.openxmlformats.org/drawingml/2006/main" xmlns:r="http://schemas.openxmlformats.org/officeDocument/2006/relationships" xmlns:p="http://schemas.openxmlformats.org/presentationml/2006/main" preserve="1" userDrawn="1">
  <p:cSld name="نيـون - 19">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9B7540CF-0C23-4BB3-B7A9-D81B1EF9B550}"/>
              </a:ext>
            </a:extLst>
          </p:cNvPr>
          <p:cNvSpPr>
            <a:spLocks noGrp="1"/>
          </p:cNvSpPr>
          <p:nvPr>
            <p:ph type="pic" sz="quarter" idx="10" hasCustomPrompt="1"/>
          </p:nvPr>
        </p:nvSpPr>
        <p:spPr>
          <a:xfrm>
            <a:off x="1" y="0"/>
            <a:ext cx="5646821" cy="5245768"/>
          </a:xfrm>
          <a:custGeom>
            <a:avLst/>
            <a:gdLst>
              <a:gd name="connsiteX0" fmla="*/ 0 w 5646821"/>
              <a:gd name="connsiteY0" fmla="*/ 0 h 5245768"/>
              <a:gd name="connsiteX1" fmla="*/ 5646821 w 5646821"/>
              <a:gd name="connsiteY1" fmla="*/ 0 h 5245768"/>
              <a:gd name="connsiteX2" fmla="*/ 5646821 w 5646821"/>
              <a:gd name="connsiteY2" fmla="*/ 5245768 h 5245768"/>
              <a:gd name="connsiteX3" fmla="*/ 0 w 5646821"/>
              <a:gd name="connsiteY3" fmla="*/ 5245768 h 5245768"/>
            </a:gdLst>
            <a:ahLst/>
            <a:cxnLst>
              <a:cxn ang="0">
                <a:pos x="connsiteX0" y="connsiteY0"/>
              </a:cxn>
              <a:cxn ang="0">
                <a:pos x="connsiteX1" y="connsiteY1"/>
              </a:cxn>
              <a:cxn ang="0">
                <a:pos x="connsiteX2" y="connsiteY2"/>
              </a:cxn>
              <a:cxn ang="0">
                <a:pos x="connsiteX3" y="connsiteY3"/>
              </a:cxn>
            </a:cxnLst>
            <a:rect l="l" t="t" r="r" b="b"/>
            <a:pathLst>
              <a:path w="5646821" h="5245768">
                <a:moveTo>
                  <a:pt x="0" y="0"/>
                </a:moveTo>
                <a:lnTo>
                  <a:pt x="5646821" y="0"/>
                </a:lnTo>
                <a:lnTo>
                  <a:pt x="5646821" y="5245768"/>
                </a:lnTo>
                <a:lnTo>
                  <a:pt x="0" y="5245768"/>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2047179723"/>
      </p:ext>
    </p:extLst>
  </p:cSld>
  <p:clrMapOvr>
    <a:masterClrMapping/>
  </p:clrMapOvr>
</p:sldLayout>
</file>

<file path=ppt/slideLayouts/slideLayout188.xml><?xml version="1.0" encoding="utf-8"?>
<p:sldLayout xmlns:a="http://schemas.openxmlformats.org/drawingml/2006/main" xmlns:r="http://schemas.openxmlformats.org/officeDocument/2006/relationships" xmlns:p="http://schemas.openxmlformats.org/presentationml/2006/main" preserve="1" userDrawn="1">
  <p:cSld name="نيـون - 18">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364DF7BB-F892-4FC3-AB86-6BE89186519E}"/>
              </a:ext>
            </a:extLst>
          </p:cNvPr>
          <p:cNvSpPr>
            <a:spLocks noGrp="1"/>
          </p:cNvSpPr>
          <p:nvPr>
            <p:ph type="pic" sz="quarter" idx="10" hasCustomPrompt="1"/>
          </p:nvPr>
        </p:nvSpPr>
        <p:spPr>
          <a:xfrm>
            <a:off x="5962650" y="1"/>
            <a:ext cx="6229352" cy="6815219"/>
          </a:xfrm>
          <a:custGeom>
            <a:avLst/>
            <a:gdLst>
              <a:gd name="connsiteX0" fmla="*/ 3590310 w 6229352"/>
              <a:gd name="connsiteY0" fmla="*/ 0 h 6815219"/>
              <a:gd name="connsiteX1" fmla="*/ 6229352 w 6229352"/>
              <a:gd name="connsiteY1" fmla="*/ 0 h 6815219"/>
              <a:gd name="connsiteX2" fmla="*/ 6229352 w 6229352"/>
              <a:gd name="connsiteY2" fmla="*/ 2274004 h 6815219"/>
              <a:gd name="connsiteX3" fmla="*/ 3678577 w 6229352"/>
              <a:gd name="connsiteY3" fmla="*/ 6537761 h 6815219"/>
              <a:gd name="connsiteX4" fmla="*/ 2925164 w 6229352"/>
              <a:gd name="connsiteY4" fmla="*/ 6791043 h 6815219"/>
              <a:gd name="connsiteX5" fmla="*/ 182596 w 6229352"/>
              <a:gd name="connsiteY5" fmla="*/ 5696230 h 6815219"/>
              <a:gd name="connsiteX6" fmla="*/ 68747 w 6229352"/>
              <a:gd name="connsiteY6" fmla="*/ 5125634 h 6815219"/>
              <a:gd name="connsiteX7" fmla="*/ 3590310 w 6229352"/>
              <a:gd name="connsiteY7" fmla="*/ 0 h 681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29352" h="6815219">
                <a:moveTo>
                  <a:pt x="3590310" y="0"/>
                </a:moveTo>
                <a:lnTo>
                  <a:pt x="6229352" y="0"/>
                </a:lnTo>
                <a:lnTo>
                  <a:pt x="6229352" y="2274004"/>
                </a:lnTo>
                <a:cubicBezTo>
                  <a:pt x="6229352" y="2274004"/>
                  <a:pt x="3915852" y="6210724"/>
                  <a:pt x="3678577" y="6537761"/>
                </a:cubicBezTo>
                <a:cubicBezTo>
                  <a:pt x="3441304" y="6864799"/>
                  <a:pt x="3021360" y="6829492"/>
                  <a:pt x="2925164" y="6791043"/>
                </a:cubicBezTo>
                <a:cubicBezTo>
                  <a:pt x="2828967" y="6752594"/>
                  <a:pt x="471185" y="5829229"/>
                  <a:pt x="182596" y="5696230"/>
                </a:cubicBezTo>
                <a:cubicBezTo>
                  <a:pt x="-105993" y="5563230"/>
                  <a:pt x="22368" y="5191461"/>
                  <a:pt x="68747" y="5125634"/>
                </a:cubicBezTo>
                <a:cubicBezTo>
                  <a:pt x="115123" y="5059808"/>
                  <a:pt x="3590310" y="0"/>
                  <a:pt x="3590310"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2492666537"/>
      </p:ext>
    </p:extLst>
  </p:cSld>
  <p:clrMapOvr>
    <a:masterClrMapping/>
  </p:clrMapOvr>
</p:sldLayout>
</file>

<file path=ppt/slideLayouts/slideLayout189.xml><?xml version="1.0" encoding="utf-8"?>
<p:sldLayout xmlns:a="http://schemas.openxmlformats.org/drawingml/2006/main" xmlns:r="http://schemas.openxmlformats.org/officeDocument/2006/relationships" xmlns:p="http://schemas.openxmlformats.org/presentationml/2006/main" preserve="1" userDrawn="1">
  <p:cSld name="نيـون - 17">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7F7582AB-C246-4372-AECD-423F0ED2FEE3}"/>
              </a:ext>
            </a:extLst>
          </p:cNvPr>
          <p:cNvSpPr>
            <a:spLocks noGrp="1"/>
          </p:cNvSpPr>
          <p:nvPr>
            <p:ph type="pic" sz="quarter" idx="10" hasCustomPrompt="1"/>
          </p:nvPr>
        </p:nvSpPr>
        <p:spPr>
          <a:xfrm>
            <a:off x="0" y="1"/>
            <a:ext cx="12192000" cy="3425825"/>
          </a:xfrm>
          <a:custGeom>
            <a:avLst/>
            <a:gdLst>
              <a:gd name="connsiteX0" fmla="*/ 0 w 12192000"/>
              <a:gd name="connsiteY0" fmla="*/ 0 h 3425825"/>
              <a:gd name="connsiteX1" fmla="*/ 12192000 w 12192000"/>
              <a:gd name="connsiteY1" fmla="*/ 0 h 3425825"/>
              <a:gd name="connsiteX2" fmla="*/ 9477565 w 12192000"/>
              <a:gd name="connsiteY2" fmla="*/ 2714434 h 3425825"/>
              <a:gd name="connsiteX3" fmla="*/ 7760144 w 12192000"/>
              <a:gd name="connsiteY3" fmla="*/ 3425825 h 3425825"/>
              <a:gd name="connsiteX4" fmla="*/ 4431857 w 12192000"/>
              <a:gd name="connsiteY4" fmla="*/ 3425825 h 3425825"/>
              <a:gd name="connsiteX5" fmla="*/ 2714434 w 12192000"/>
              <a:gd name="connsiteY5" fmla="*/ 2714434 h 342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3425825">
                <a:moveTo>
                  <a:pt x="0" y="0"/>
                </a:moveTo>
                <a:lnTo>
                  <a:pt x="12192000" y="0"/>
                </a:lnTo>
                <a:lnTo>
                  <a:pt x="9477565" y="2714434"/>
                </a:lnTo>
                <a:cubicBezTo>
                  <a:pt x="9022080" y="3169920"/>
                  <a:pt x="8404288" y="3425825"/>
                  <a:pt x="7760144" y="3425825"/>
                </a:cubicBezTo>
                <a:lnTo>
                  <a:pt x="4431857" y="3425825"/>
                </a:lnTo>
                <a:cubicBezTo>
                  <a:pt x="3787711" y="3425825"/>
                  <a:pt x="3169920" y="3169920"/>
                  <a:pt x="2714434" y="2714434"/>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302227465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نيـون - 6">
    <p:spTree>
      <p:nvGrpSpPr>
        <p:cNvPr id="1" name=""/>
        <p:cNvGrpSpPr/>
        <p:nvPr/>
      </p:nvGrpSpPr>
      <p:grpSpPr>
        <a:xfrm>
          <a:off x="0" y="0"/>
          <a:ext cx="0" cy="0"/>
          <a:chOff x="0" y="0"/>
          <a:chExt cx="0" cy="0"/>
        </a:xfrm>
      </p:grpSpPr>
      <p:sp>
        <p:nvSpPr>
          <p:cNvPr id="9" name="Picture Placeholder 8">
            <a:extLst>
              <a:ext uri="{FF2B5EF4-FFF2-40B4-BE49-F238E27FC236}">
                <a16:creationId xmlns="" xmlns:a16="http://schemas.microsoft.com/office/drawing/2014/main" id="{C986949D-F14A-4F25-B0D0-DD3EF193AC58}"/>
              </a:ext>
            </a:extLst>
          </p:cNvPr>
          <p:cNvSpPr>
            <a:spLocks noGrp="1"/>
          </p:cNvSpPr>
          <p:nvPr>
            <p:ph type="pic" sz="quarter" idx="10" hasCustomPrompt="1"/>
          </p:nvPr>
        </p:nvSpPr>
        <p:spPr>
          <a:xfrm>
            <a:off x="-1" y="1430339"/>
            <a:ext cx="3714751" cy="5427662"/>
          </a:xfrm>
          <a:custGeom>
            <a:avLst/>
            <a:gdLst>
              <a:gd name="connsiteX0" fmla="*/ 0 w 3714751"/>
              <a:gd name="connsiteY0" fmla="*/ 0 h 5427662"/>
              <a:gd name="connsiteX1" fmla="*/ 2541705 w 3714751"/>
              <a:gd name="connsiteY1" fmla="*/ 1172082 h 5427662"/>
              <a:gd name="connsiteX2" fmla="*/ 3714751 w 3714751"/>
              <a:gd name="connsiteY2" fmla="*/ 3004632 h 5427662"/>
              <a:gd name="connsiteX3" fmla="*/ 3714751 w 3714751"/>
              <a:gd name="connsiteY3" fmla="*/ 5427662 h 5427662"/>
              <a:gd name="connsiteX4" fmla="*/ 0 w 3714751"/>
              <a:gd name="connsiteY4" fmla="*/ 5427662 h 542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751" h="5427662">
                <a:moveTo>
                  <a:pt x="0" y="0"/>
                </a:moveTo>
                <a:lnTo>
                  <a:pt x="2541705" y="1172082"/>
                </a:lnTo>
                <a:cubicBezTo>
                  <a:pt x="3256748" y="1501781"/>
                  <a:pt x="3714751" y="2217251"/>
                  <a:pt x="3714751" y="3004632"/>
                </a:cubicBezTo>
                <a:lnTo>
                  <a:pt x="3714751" y="5427662"/>
                </a:lnTo>
                <a:lnTo>
                  <a:pt x="0" y="5427662"/>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0" name="Picture Placeholder 9">
            <a:extLst>
              <a:ext uri="{FF2B5EF4-FFF2-40B4-BE49-F238E27FC236}">
                <a16:creationId xmlns="" xmlns:a16="http://schemas.microsoft.com/office/drawing/2014/main" id="{7D7D4157-F265-4875-9BF9-8C8E71D8CA9F}"/>
              </a:ext>
            </a:extLst>
          </p:cNvPr>
          <p:cNvSpPr>
            <a:spLocks noGrp="1"/>
          </p:cNvSpPr>
          <p:nvPr>
            <p:ph type="pic" sz="quarter" idx="11" hasCustomPrompt="1"/>
          </p:nvPr>
        </p:nvSpPr>
        <p:spPr>
          <a:xfrm>
            <a:off x="8477250" y="1430339"/>
            <a:ext cx="3714751" cy="5427662"/>
          </a:xfrm>
          <a:custGeom>
            <a:avLst/>
            <a:gdLst>
              <a:gd name="connsiteX0" fmla="*/ 3714751 w 3714751"/>
              <a:gd name="connsiteY0" fmla="*/ 0 h 5427662"/>
              <a:gd name="connsiteX1" fmla="*/ 3714751 w 3714751"/>
              <a:gd name="connsiteY1" fmla="*/ 5427662 h 5427662"/>
              <a:gd name="connsiteX2" fmla="*/ 0 w 3714751"/>
              <a:gd name="connsiteY2" fmla="*/ 5427662 h 5427662"/>
              <a:gd name="connsiteX3" fmla="*/ 0 w 3714751"/>
              <a:gd name="connsiteY3" fmla="*/ 3004632 h 5427662"/>
              <a:gd name="connsiteX4" fmla="*/ 1173046 w 3714751"/>
              <a:gd name="connsiteY4" fmla="*/ 1172082 h 542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751" h="5427662">
                <a:moveTo>
                  <a:pt x="3714751" y="0"/>
                </a:moveTo>
                <a:lnTo>
                  <a:pt x="3714751" y="5427662"/>
                </a:lnTo>
                <a:lnTo>
                  <a:pt x="0" y="5427662"/>
                </a:lnTo>
                <a:lnTo>
                  <a:pt x="0" y="3004632"/>
                </a:lnTo>
                <a:cubicBezTo>
                  <a:pt x="0" y="2217251"/>
                  <a:pt x="458003" y="1501781"/>
                  <a:pt x="1173046" y="1172082"/>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767471575"/>
      </p:ext>
    </p:extLst>
  </p:cSld>
  <p:clrMapOvr>
    <a:masterClrMapping/>
  </p:clrMapOvr>
</p:sldLayout>
</file>

<file path=ppt/slideLayouts/slideLayout190.xml><?xml version="1.0" encoding="utf-8"?>
<p:sldLayout xmlns:a="http://schemas.openxmlformats.org/drawingml/2006/main" xmlns:r="http://schemas.openxmlformats.org/officeDocument/2006/relationships" xmlns:p="http://schemas.openxmlformats.org/presentationml/2006/main" preserve="1" userDrawn="1">
  <p:cSld name="نيـون - 16">
    <p:spTree>
      <p:nvGrpSpPr>
        <p:cNvPr id="1" name=""/>
        <p:cNvGrpSpPr/>
        <p:nvPr/>
      </p:nvGrpSpPr>
      <p:grpSpPr>
        <a:xfrm>
          <a:off x="0" y="0"/>
          <a:ext cx="0" cy="0"/>
          <a:chOff x="0" y="0"/>
          <a:chExt cx="0" cy="0"/>
        </a:xfrm>
      </p:grpSpPr>
      <p:sp>
        <p:nvSpPr>
          <p:cNvPr id="13" name="Picture Placeholder 12">
            <a:extLst>
              <a:ext uri="{FF2B5EF4-FFF2-40B4-BE49-F238E27FC236}">
                <a16:creationId xmlns="" xmlns:a16="http://schemas.microsoft.com/office/drawing/2014/main" id="{7FE3E7A4-9A9D-436E-A24E-EB12469638BB}"/>
              </a:ext>
            </a:extLst>
          </p:cNvPr>
          <p:cNvSpPr>
            <a:spLocks noGrp="1"/>
          </p:cNvSpPr>
          <p:nvPr>
            <p:ph type="pic" sz="quarter" idx="10" hasCustomPrompt="1"/>
          </p:nvPr>
        </p:nvSpPr>
        <p:spPr>
          <a:xfrm>
            <a:off x="5596375" y="1797424"/>
            <a:ext cx="3263153" cy="3263152"/>
          </a:xfrm>
          <a:custGeom>
            <a:avLst/>
            <a:gdLst>
              <a:gd name="connsiteX0" fmla="*/ 1631577 w 3263153"/>
              <a:gd name="connsiteY0" fmla="*/ 0 h 3263152"/>
              <a:gd name="connsiteX1" fmla="*/ 1932935 w 3263153"/>
              <a:gd name="connsiteY1" fmla="*/ 124826 h 3263152"/>
              <a:gd name="connsiteX2" fmla="*/ 3138327 w 3263153"/>
              <a:gd name="connsiteY2" fmla="*/ 1330219 h 3263152"/>
              <a:gd name="connsiteX3" fmla="*/ 3138327 w 3263153"/>
              <a:gd name="connsiteY3" fmla="*/ 1932934 h 3263152"/>
              <a:gd name="connsiteX4" fmla="*/ 1932935 w 3263153"/>
              <a:gd name="connsiteY4" fmla="*/ 3138326 h 3263152"/>
              <a:gd name="connsiteX5" fmla="*/ 1330220 w 3263153"/>
              <a:gd name="connsiteY5" fmla="*/ 3138326 h 3263152"/>
              <a:gd name="connsiteX6" fmla="*/ 124827 w 3263153"/>
              <a:gd name="connsiteY6" fmla="*/ 1932934 h 3263152"/>
              <a:gd name="connsiteX7" fmla="*/ 124827 w 3263153"/>
              <a:gd name="connsiteY7" fmla="*/ 1330219 h 3263152"/>
              <a:gd name="connsiteX8" fmla="*/ 1330220 w 3263153"/>
              <a:gd name="connsiteY8" fmla="*/ 124826 h 3263152"/>
              <a:gd name="connsiteX9" fmla="*/ 1631577 w 3263153"/>
              <a:gd name="connsiteY9" fmla="*/ 0 h 326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63153" h="3263152">
                <a:moveTo>
                  <a:pt x="1631577" y="0"/>
                </a:moveTo>
                <a:cubicBezTo>
                  <a:pt x="1740647" y="0"/>
                  <a:pt x="1849717" y="41609"/>
                  <a:pt x="1932935" y="124826"/>
                </a:cubicBezTo>
                <a:lnTo>
                  <a:pt x="3138327" y="1330219"/>
                </a:lnTo>
                <a:cubicBezTo>
                  <a:pt x="3304762" y="1496654"/>
                  <a:pt x="3304762" y="1766498"/>
                  <a:pt x="3138327" y="1932934"/>
                </a:cubicBezTo>
                <a:lnTo>
                  <a:pt x="1932935" y="3138326"/>
                </a:lnTo>
                <a:cubicBezTo>
                  <a:pt x="1766500" y="3304761"/>
                  <a:pt x="1496655" y="3304761"/>
                  <a:pt x="1330220" y="3138326"/>
                </a:cubicBezTo>
                <a:lnTo>
                  <a:pt x="124827" y="1932934"/>
                </a:lnTo>
                <a:cubicBezTo>
                  <a:pt x="-41608" y="1766498"/>
                  <a:pt x="-41608" y="1496654"/>
                  <a:pt x="124827" y="1330219"/>
                </a:cubicBezTo>
                <a:lnTo>
                  <a:pt x="1330220" y="124826"/>
                </a:lnTo>
                <a:cubicBezTo>
                  <a:pt x="1413437" y="41609"/>
                  <a:pt x="1522507" y="0"/>
                  <a:pt x="1631577"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1" name="Picture Placeholder 10">
            <a:extLst>
              <a:ext uri="{FF2B5EF4-FFF2-40B4-BE49-F238E27FC236}">
                <a16:creationId xmlns="" xmlns:a16="http://schemas.microsoft.com/office/drawing/2014/main" id="{B18DB781-F75B-49CF-A3EE-0A7AC9E74DC2}"/>
              </a:ext>
            </a:extLst>
          </p:cNvPr>
          <p:cNvSpPr>
            <a:spLocks noGrp="1"/>
          </p:cNvSpPr>
          <p:nvPr>
            <p:ph type="pic" sz="quarter" idx="11" hasCustomPrompt="1"/>
          </p:nvPr>
        </p:nvSpPr>
        <p:spPr>
          <a:xfrm>
            <a:off x="3897495" y="1329165"/>
            <a:ext cx="1896213" cy="1896212"/>
          </a:xfrm>
          <a:custGeom>
            <a:avLst/>
            <a:gdLst>
              <a:gd name="connsiteX0" fmla="*/ 948107 w 1896213"/>
              <a:gd name="connsiteY0" fmla="*/ 0 h 1896212"/>
              <a:gd name="connsiteX1" fmla="*/ 1123226 w 1896213"/>
              <a:gd name="connsiteY1" fmla="*/ 72536 h 1896212"/>
              <a:gd name="connsiteX2" fmla="*/ 1823677 w 1896213"/>
              <a:gd name="connsiteY2" fmla="*/ 772988 h 1896212"/>
              <a:gd name="connsiteX3" fmla="*/ 1823677 w 1896213"/>
              <a:gd name="connsiteY3" fmla="*/ 1123225 h 1896212"/>
              <a:gd name="connsiteX4" fmla="*/ 1123226 w 1896213"/>
              <a:gd name="connsiteY4" fmla="*/ 1823676 h 1896212"/>
              <a:gd name="connsiteX5" fmla="*/ 772989 w 1896213"/>
              <a:gd name="connsiteY5" fmla="*/ 1823676 h 1896212"/>
              <a:gd name="connsiteX6" fmla="*/ 72537 w 1896213"/>
              <a:gd name="connsiteY6" fmla="*/ 1123225 h 1896212"/>
              <a:gd name="connsiteX7" fmla="*/ 72537 w 1896213"/>
              <a:gd name="connsiteY7" fmla="*/ 772988 h 1896212"/>
              <a:gd name="connsiteX8" fmla="*/ 772989 w 1896213"/>
              <a:gd name="connsiteY8" fmla="*/ 72536 h 1896212"/>
              <a:gd name="connsiteX9" fmla="*/ 948107 w 1896213"/>
              <a:gd name="connsiteY9" fmla="*/ 0 h 189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96213" h="1896212">
                <a:moveTo>
                  <a:pt x="948107" y="0"/>
                </a:moveTo>
                <a:cubicBezTo>
                  <a:pt x="1011488" y="0"/>
                  <a:pt x="1074868" y="24178"/>
                  <a:pt x="1123226" y="72536"/>
                </a:cubicBezTo>
                <a:lnTo>
                  <a:pt x="1823677" y="772988"/>
                </a:lnTo>
                <a:cubicBezTo>
                  <a:pt x="1920392" y="869703"/>
                  <a:pt x="1920392" y="1026509"/>
                  <a:pt x="1823677" y="1123225"/>
                </a:cubicBezTo>
                <a:lnTo>
                  <a:pt x="1123226" y="1823676"/>
                </a:lnTo>
                <a:cubicBezTo>
                  <a:pt x="1026511" y="1920391"/>
                  <a:pt x="869704" y="1920391"/>
                  <a:pt x="772989" y="1823676"/>
                </a:cubicBezTo>
                <a:lnTo>
                  <a:pt x="72537" y="1123225"/>
                </a:lnTo>
                <a:cubicBezTo>
                  <a:pt x="-24178" y="1026509"/>
                  <a:pt x="-24178" y="869703"/>
                  <a:pt x="72537" y="772988"/>
                </a:cubicBezTo>
                <a:lnTo>
                  <a:pt x="772989" y="72536"/>
                </a:lnTo>
                <a:cubicBezTo>
                  <a:pt x="821346" y="24178"/>
                  <a:pt x="884727" y="0"/>
                  <a:pt x="948107"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2" name="Picture Placeholder 11">
            <a:extLst>
              <a:ext uri="{FF2B5EF4-FFF2-40B4-BE49-F238E27FC236}">
                <a16:creationId xmlns="" xmlns:a16="http://schemas.microsoft.com/office/drawing/2014/main" id="{C977A8F9-41C7-4A2D-A647-2C85F9317FE3}"/>
              </a:ext>
            </a:extLst>
          </p:cNvPr>
          <p:cNvSpPr>
            <a:spLocks noGrp="1"/>
          </p:cNvSpPr>
          <p:nvPr>
            <p:ph type="pic" sz="quarter" idx="12" hasCustomPrompt="1"/>
          </p:nvPr>
        </p:nvSpPr>
        <p:spPr>
          <a:xfrm>
            <a:off x="3897495" y="3632623"/>
            <a:ext cx="1896213" cy="1896213"/>
          </a:xfrm>
          <a:custGeom>
            <a:avLst/>
            <a:gdLst>
              <a:gd name="connsiteX0" fmla="*/ 948107 w 1896213"/>
              <a:gd name="connsiteY0" fmla="*/ 0 h 1896213"/>
              <a:gd name="connsiteX1" fmla="*/ 1123226 w 1896213"/>
              <a:gd name="connsiteY1" fmla="*/ 72536 h 1896213"/>
              <a:gd name="connsiteX2" fmla="*/ 1823677 w 1896213"/>
              <a:gd name="connsiteY2" fmla="*/ 772988 h 1896213"/>
              <a:gd name="connsiteX3" fmla="*/ 1823677 w 1896213"/>
              <a:gd name="connsiteY3" fmla="*/ 1123225 h 1896213"/>
              <a:gd name="connsiteX4" fmla="*/ 1123226 w 1896213"/>
              <a:gd name="connsiteY4" fmla="*/ 1823676 h 1896213"/>
              <a:gd name="connsiteX5" fmla="*/ 772989 w 1896213"/>
              <a:gd name="connsiteY5" fmla="*/ 1823676 h 1896213"/>
              <a:gd name="connsiteX6" fmla="*/ 72537 w 1896213"/>
              <a:gd name="connsiteY6" fmla="*/ 1123225 h 1896213"/>
              <a:gd name="connsiteX7" fmla="*/ 72537 w 1896213"/>
              <a:gd name="connsiteY7" fmla="*/ 772988 h 1896213"/>
              <a:gd name="connsiteX8" fmla="*/ 772989 w 1896213"/>
              <a:gd name="connsiteY8" fmla="*/ 72536 h 1896213"/>
              <a:gd name="connsiteX9" fmla="*/ 948107 w 1896213"/>
              <a:gd name="connsiteY9" fmla="*/ 0 h 189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96213" h="1896213">
                <a:moveTo>
                  <a:pt x="948107" y="0"/>
                </a:moveTo>
                <a:cubicBezTo>
                  <a:pt x="1011488" y="0"/>
                  <a:pt x="1074868" y="24179"/>
                  <a:pt x="1123226" y="72536"/>
                </a:cubicBezTo>
                <a:lnTo>
                  <a:pt x="1823677" y="772988"/>
                </a:lnTo>
                <a:cubicBezTo>
                  <a:pt x="1920392" y="869703"/>
                  <a:pt x="1920392" y="1026510"/>
                  <a:pt x="1823677" y="1123225"/>
                </a:cubicBezTo>
                <a:lnTo>
                  <a:pt x="1123226" y="1823676"/>
                </a:lnTo>
                <a:cubicBezTo>
                  <a:pt x="1026511" y="1920392"/>
                  <a:pt x="869704" y="1920392"/>
                  <a:pt x="772989" y="1823676"/>
                </a:cubicBezTo>
                <a:lnTo>
                  <a:pt x="72537" y="1123225"/>
                </a:lnTo>
                <a:cubicBezTo>
                  <a:pt x="-24178" y="1026510"/>
                  <a:pt x="-24178" y="869703"/>
                  <a:pt x="72537" y="772988"/>
                </a:cubicBezTo>
                <a:lnTo>
                  <a:pt x="772989" y="72536"/>
                </a:lnTo>
                <a:cubicBezTo>
                  <a:pt x="821346" y="24179"/>
                  <a:pt x="884727" y="0"/>
                  <a:pt x="948107"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858374519"/>
      </p:ext>
    </p:extLst>
  </p:cSld>
  <p:clrMapOvr>
    <a:masterClrMapping/>
  </p:clrMapOvr>
</p:sldLayout>
</file>

<file path=ppt/slideLayouts/slideLayout191.xml><?xml version="1.0" encoding="utf-8"?>
<p:sldLayout xmlns:a="http://schemas.openxmlformats.org/drawingml/2006/main" xmlns:r="http://schemas.openxmlformats.org/officeDocument/2006/relationships" xmlns:p="http://schemas.openxmlformats.org/presentationml/2006/main" preserve="1" userDrawn="1">
  <p:cSld name="نيـون - 15">
    <p:spTree>
      <p:nvGrpSpPr>
        <p:cNvPr id="1" name=""/>
        <p:cNvGrpSpPr/>
        <p:nvPr/>
      </p:nvGrpSpPr>
      <p:grpSpPr>
        <a:xfrm>
          <a:off x="0" y="0"/>
          <a:ext cx="0" cy="0"/>
          <a:chOff x="0" y="0"/>
          <a:chExt cx="0" cy="0"/>
        </a:xfrm>
      </p:grpSpPr>
      <p:sp>
        <p:nvSpPr>
          <p:cNvPr id="11" name="Picture Placeholder 10">
            <a:extLst>
              <a:ext uri="{FF2B5EF4-FFF2-40B4-BE49-F238E27FC236}">
                <a16:creationId xmlns="" xmlns:a16="http://schemas.microsoft.com/office/drawing/2014/main" id="{36775AE3-A445-4531-B8F9-8DF6CE954E6A}"/>
              </a:ext>
            </a:extLst>
          </p:cNvPr>
          <p:cNvSpPr>
            <a:spLocks noGrp="1"/>
          </p:cNvSpPr>
          <p:nvPr>
            <p:ph type="pic" sz="quarter" idx="11" hasCustomPrompt="1"/>
          </p:nvPr>
        </p:nvSpPr>
        <p:spPr>
          <a:xfrm>
            <a:off x="1" y="0"/>
            <a:ext cx="3831447" cy="6858000"/>
          </a:xfrm>
          <a:custGeom>
            <a:avLst/>
            <a:gdLst>
              <a:gd name="connsiteX0" fmla="*/ 0 w 3831447"/>
              <a:gd name="connsiteY0" fmla="*/ 0 h 6858000"/>
              <a:gd name="connsiteX1" fmla="*/ 904430 w 3831447"/>
              <a:gd name="connsiteY1" fmla="*/ 0 h 6858000"/>
              <a:gd name="connsiteX2" fmla="*/ 3476498 w 3831447"/>
              <a:gd name="connsiteY2" fmla="*/ 2572068 h 6858000"/>
              <a:gd name="connsiteX3" fmla="*/ 3476498 w 3831447"/>
              <a:gd name="connsiteY3" fmla="*/ 4285933 h 6858000"/>
              <a:gd name="connsiteX4" fmla="*/ 904430 w 3831447"/>
              <a:gd name="connsiteY4" fmla="*/ 6858000 h 6858000"/>
              <a:gd name="connsiteX5" fmla="*/ 0 w 3831447"/>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447" h="6858000">
                <a:moveTo>
                  <a:pt x="0" y="0"/>
                </a:moveTo>
                <a:lnTo>
                  <a:pt x="904430" y="0"/>
                </a:lnTo>
                <a:lnTo>
                  <a:pt x="3476498" y="2572068"/>
                </a:lnTo>
                <a:cubicBezTo>
                  <a:pt x="3949764" y="3045333"/>
                  <a:pt x="3949764" y="3812667"/>
                  <a:pt x="3476498" y="4285933"/>
                </a:cubicBezTo>
                <a:lnTo>
                  <a:pt x="904430" y="6858000"/>
                </a:lnTo>
                <a:lnTo>
                  <a:pt x="0" y="6858000"/>
                </a:lnTo>
                <a:close/>
              </a:path>
            </a:pathLst>
          </a:custGeom>
          <a:pattFill prst="pct80">
            <a:fgClr>
              <a:schemeClr val="accent2"/>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8" name="Picture Placeholder 7">
            <a:extLst>
              <a:ext uri="{FF2B5EF4-FFF2-40B4-BE49-F238E27FC236}">
                <a16:creationId xmlns="" xmlns:a16="http://schemas.microsoft.com/office/drawing/2014/main" id="{4F55BD30-2E7A-4312-B4EF-9675EEC5EA44}"/>
              </a:ext>
            </a:extLst>
          </p:cNvPr>
          <p:cNvSpPr>
            <a:spLocks noGrp="1"/>
          </p:cNvSpPr>
          <p:nvPr>
            <p:ph type="pic" sz="quarter" idx="10" hasCustomPrompt="1"/>
          </p:nvPr>
        </p:nvSpPr>
        <p:spPr>
          <a:xfrm>
            <a:off x="1304680" y="1288635"/>
            <a:ext cx="4545420" cy="4545420"/>
          </a:xfrm>
          <a:custGeom>
            <a:avLst/>
            <a:gdLst>
              <a:gd name="connsiteX0" fmla="*/ 2272709 w 4545420"/>
              <a:gd name="connsiteY0" fmla="*/ 0 h 4545420"/>
              <a:gd name="connsiteX1" fmla="*/ 2692485 w 4545420"/>
              <a:gd name="connsiteY1" fmla="*/ 173877 h 4545420"/>
              <a:gd name="connsiteX2" fmla="*/ 4371543 w 4545420"/>
              <a:gd name="connsiteY2" fmla="*/ 1852935 h 4545420"/>
              <a:gd name="connsiteX3" fmla="*/ 4371543 w 4545420"/>
              <a:gd name="connsiteY3" fmla="*/ 2692488 h 4545420"/>
              <a:gd name="connsiteX4" fmla="*/ 2692488 w 4545420"/>
              <a:gd name="connsiteY4" fmla="*/ 4371543 h 4545420"/>
              <a:gd name="connsiteX5" fmla="*/ 1852935 w 4545420"/>
              <a:gd name="connsiteY5" fmla="*/ 4371543 h 4545420"/>
              <a:gd name="connsiteX6" fmla="*/ 173877 w 4545420"/>
              <a:gd name="connsiteY6" fmla="*/ 2692485 h 4545420"/>
              <a:gd name="connsiteX7" fmla="*/ 173877 w 4545420"/>
              <a:gd name="connsiteY7" fmla="*/ 1852932 h 4545420"/>
              <a:gd name="connsiteX8" fmla="*/ 1852932 w 4545420"/>
              <a:gd name="connsiteY8" fmla="*/ 173877 h 4545420"/>
              <a:gd name="connsiteX9" fmla="*/ 2272709 w 4545420"/>
              <a:gd name="connsiteY9" fmla="*/ 0 h 4545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45420" h="4545420">
                <a:moveTo>
                  <a:pt x="2272709" y="0"/>
                </a:moveTo>
                <a:cubicBezTo>
                  <a:pt x="2424638" y="0"/>
                  <a:pt x="2576567" y="57959"/>
                  <a:pt x="2692485" y="173877"/>
                </a:cubicBezTo>
                <a:lnTo>
                  <a:pt x="4371543" y="1852935"/>
                </a:lnTo>
                <a:cubicBezTo>
                  <a:pt x="4603379" y="2084771"/>
                  <a:pt x="4603379" y="2460652"/>
                  <a:pt x="4371543" y="2692488"/>
                </a:cubicBezTo>
                <a:lnTo>
                  <a:pt x="2692488" y="4371543"/>
                </a:lnTo>
                <a:cubicBezTo>
                  <a:pt x="2460652" y="4603379"/>
                  <a:pt x="2084771" y="4603379"/>
                  <a:pt x="1852935" y="4371543"/>
                </a:cubicBezTo>
                <a:lnTo>
                  <a:pt x="173877" y="2692485"/>
                </a:lnTo>
                <a:cubicBezTo>
                  <a:pt x="-57959" y="2460649"/>
                  <a:pt x="-57959" y="2084768"/>
                  <a:pt x="173877" y="1852932"/>
                </a:cubicBezTo>
                <a:lnTo>
                  <a:pt x="1852932" y="173877"/>
                </a:lnTo>
                <a:cubicBezTo>
                  <a:pt x="1968850" y="57959"/>
                  <a:pt x="2120779" y="0"/>
                  <a:pt x="2272709" y="0"/>
                </a:cubicBezTo>
                <a:close/>
              </a:path>
            </a:pathLst>
          </a:custGeom>
          <a:pattFill prst="pct80">
            <a:fgClr>
              <a:schemeClr val="accent1"/>
            </a:fgClr>
            <a:bgClr>
              <a:schemeClr val="bg1"/>
            </a:bgClr>
          </a:pattFill>
          <a:effectLst>
            <a:outerShdw blurRad="457200" sx="102000" sy="102000" algn="ctr" rotWithShape="0">
              <a:prstClr val="black">
                <a:alpha val="29000"/>
              </a:prstClr>
            </a:outerShdw>
          </a:effectLst>
        </p:spPr>
        <p:txBody>
          <a:bodyPr wrap="square" anchor="ctr">
            <a:noAutofit/>
          </a:bodyPr>
          <a:lstStyle>
            <a:lvl1pPr marL="0" indent="0" algn="ctr">
              <a:buNone/>
              <a:defRPr sz="1600" b="0">
                <a:solidFill>
                  <a:schemeClr val="bg2"/>
                </a:solidFill>
                <a:latin typeface="Expo Arabic Light" panose="00000400000000000000" pitchFamily="2" charset="-78"/>
                <a:cs typeface="Expo Arabic Light" panose="00000400000000000000" pitchFamily="2" charset="-78"/>
              </a:defRPr>
            </a:lvl1pPr>
          </a:lstStyle>
          <a:p>
            <a:r>
              <a:rPr lang="ar-SA" dirty="0"/>
              <a:t>  </a:t>
            </a:r>
            <a:endParaRPr lang="en-US" dirty="0"/>
          </a:p>
        </p:txBody>
      </p:sp>
    </p:spTree>
    <p:extLst>
      <p:ext uri="{BB962C8B-B14F-4D97-AF65-F5344CB8AC3E}">
        <p14:creationId xmlns:p14="http://schemas.microsoft.com/office/powerpoint/2010/main" val="2764196136"/>
      </p:ext>
    </p:extLst>
  </p:cSld>
  <p:clrMapOvr>
    <a:masterClrMapping/>
  </p:clrMapOvr>
</p:sldLayout>
</file>

<file path=ppt/slideLayouts/slideLayout192.xml><?xml version="1.0" encoding="utf-8"?>
<p:sldLayout xmlns:a="http://schemas.openxmlformats.org/drawingml/2006/main" xmlns:r="http://schemas.openxmlformats.org/officeDocument/2006/relationships" xmlns:p="http://schemas.openxmlformats.org/presentationml/2006/main" preserve="1" userDrawn="1">
  <p:cSld name="نيـون - 14">
    <p:spTree>
      <p:nvGrpSpPr>
        <p:cNvPr id="1" name=""/>
        <p:cNvGrpSpPr/>
        <p:nvPr/>
      </p:nvGrpSpPr>
      <p:grpSpPr>
        <a:xfrm>
          <a:off x="0" y="0"/>
          <a:ext cx="0" cy="0"/>
          <a:chOff x="0" y="0"/>
          <a:chExt cx="0" cy="0"/>
        </a:xfrm>
      </p:grpSpPr>
      <p:sp>
        <p:nvSpPr>
          <p:cNvPr id="11" name="Picture Placeholder 10">
            <a:extLst>
              <a:ext uri="{FF2B5EF4-FFF2-40B4-BE49-F238E27FC236}">
                <a16:creationId xmlns="" xmlns:a16="http://schemas.microsoft.com/office/drawing/2014/main" id="{898D5B87-EEED-45CF-9D72-09ABC0C5CD5C}"/>
              </a:ext>
            </a:extLst>
          </p:cNvPr>
          <p:cNvSpPr>
            <a:spLocks noGrp="1"/>
          </p:cNvSpPr>
          <p:nvPr>
            <p:ph type="pic" sz="quarter" idx="10"/>
          </p:nvPr>
        </p:nvSpPr>
        <p:spPr>
          <a:xfrm>
            <a:off x="860925" y="2596173"/>
            <a:ext cx="2732991" cy="1999419"/>
          </a:xfrm>
          <a:custGeom>
            <a:avLst/>
            <a:gdLst>
              <a:gd name="connsiteX0" fmla="*/ 632953 w 2732991"/>
              <a:gd name="connsiteY0" fmla="*/ 1 h 1999419"/>
              <a:gd name="connsiteX1" fmla="*/ 804585 w 2732991"/>
              <a:gd name="connsiteY1" fmla="*/ 71085 h 1999419"/>
              <a:gd name="connsiteX2" fmla="*/ 1194881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1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3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3" y="1"/>
                </a:moveTo>
                <a:cubicBezTo>
                  <a:pt x="695066" y="-5"/>
                  <a:pt x="757185" y="23685"/>
                  <a:pt x="804585" y="71085"/>
                </a:cubicBezTo>
                <a:lnTo>
                  <a:pt x="1194881" y="461339"/>
                </a:lnTo>
                <a:cubicBezTo>
                  <a:pt x="1289681" y="556097"/>
                  <a:pt x="1443311" y="556097"/>
                  <a:pt x="1538112" y="461339"/>
                </a:cubicBezTo>
                <a:lnTo>
                  <a:pt x="1928365" y="71085"/>
                </a:lnTo>
                <a:cubicBezTo>
                  <a:pt x="2023123" y="-23673"/>
                  <a:pt x="2176795" y="-23715"/>
                  <a:pt x="2271596" y="71085"/>
                </a:cubicBezTo>
                <a:lnTo>
                  <a:pt x="2661891" y="461339"/>
                </a:lnTo>
                <a:cubicBezTo>
                  <a:pt x="2756691" y="556139"/>
                  <a:pt x="2756691" y="709812"/>
                  <a:pt x="2661891" y="804570"/>
                </a:cubicBezTo>
                <a:lnTo>
                  <a:pt x="1538112" y="1928351"/>
                </a:lnTo>
                <a:cubicBezTo>
                  <a:pt x="1443353" y="2023109"/>
                  <a:pt x="1289681" y="2023109"/>
                  <a:pt x="1194881" y="1928351"/>
                </a:cubicBezTo>
                <a:lnTo>
                  <a:pt x="71100" y="804570"/>
                </a:lnTo>
                <a:cubicBezTo>
                  <a:pt x="-23700" y="709770"/>
                  <a:pt x="-23700" y="556139"/>
                  <a:pt x="71100" y="461339"/>
                </a:cubicBezTo>
                <a:lnTo>
                  <a:pt x="461353" y="71085"/>
                </a:lnTo>
                <a:cubicBezTo>
                  <a:pt x="508733" y="23706"/>
                  <a:pt x="570841" y="6"/>
                  <a:pt x="632953" y="1"/>
                </a:cubicBezTo>
                <a:close/>
              </a:path>
            </a:pathLst>
          </a:custGeom>
          <a:pattFill prst="pct80">
            <a:fgClr>
              <a:schemeClr val="accent1"/>
            </a:fgClr>
            <a:bgClr>
              <a:schemeClr val="bg1"/>
            </a:bgClr>
          </a:pattFill>
        </p:spPr>
        <p:txBody>
          <a:bodyPr anchor="ctr"/>
          <a:lstStyle>
            <a:lvl1pPr algn="r" rtl="1">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endParaRPr lang="en-US" dirty="0"/>
          </a:p>
        </p:txBody>
      </p:sp>
      <p:sp>
        <p:nvSpPr>
          <p:cNvPr id="12" name="Picture Placeholder 11">
            <a:extLst>
              <a:ext uri="{FF2B5EF4-FFF2-40B4-BE49-F238E27FC236}">
                <a16:creationId xmlns="" xmlns:a16="http://schemas.microsoft.com/office/drawing/2014/main" id="{535119CF-4779-4A80-B836-80A5644F8205}"/>
              </a:ext>
            </a:extLst>
          </p:cNvPr>
          <p:cNvSpPr>
            <a:spLocks noGrp="1"/>
          </p:cNvSpPr>
          <p:nvPr>
            <p:ph type="pic" sz="quarter" idx="11" hasCustomPrompt="1"/>
          </p:nvPr>
        </p:nvSpPr>
        <p:spPr>
          <a:xfrm>
            <a:off x="4729505" y="2596173"/>
            <a:ext cx="2732991" cy="1999419"/>
          </a:xfrm>
          <a:custGeom>
            <a:avLst/>
            <a:gdLst>
              <a:gd name="connsiteX0" fmla="*/ 632954 w 2732991"/>
              <a:gd name="connsiteY0" fmla="*/ 1 h 1999419"/>
              <a:gd name="connsiteX1" fmla="*/ 804585 w 2732991"/>
              <a:gd name="connsiteY1" fmla="*/ 71085 h 1999419"/>
              <a:gd name="connsiteX2" fmla="*/ 1194881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1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4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4" y="1"/>
                </a:moveTo>
                <a:cubicBezTo>
                  <a:pt x="695067" y="-5"/>
                  <a:pt x="757185" y="23685"/>
                  <a:pt x="804585" y="71085"/>
                </a:cubicBezTo>
                <a:lnTo>
                  <a:pt x="1194881" y="461339"/>
                </a:lnTo>
                <a:cubicBezTo>
                  <a:pt x="1289681" y="556097"/>
                  <a:pt x="1443311" y="556097"/>
                  <a:pt x="1538112" y="461339"/>
                </a:cubicBezTo>
                <a:lnTo>
                  <a:pt x="1928365" y="71085"/>
                </a:lnTo>
                <a:cubicBezTo>
                  <a:pt x="2023123" y="-23673"/>
                  <a:pt x="2176795" y="-23715"/>
                  <a:pt x="2271596" y="71085"/>
                </a:cubicBezTo>
                <a:lnTo>
                  <a:pt x="2661891" y="461339"/>
                </a:lnTo>
                <a:cubicBezTo>
                  <a:pt x="2756692" y="556139"/>
                  <a:pt x="2756692" y="709812"/>
                  <a:pt x="2661891" y="804570"/>
                </a:cubicBezTo>
                <a:lnTo>
                  <a:pt x="1538112" y="1928351"/>
                </a:lnTo>
                <a:cubicBezTo>
                  <a:pt x="1443353" y="2023109"/>
                  <a:pt x="1289681" y="2023109"/>
                  <a:pt x="1194881" y="1928351"/>
                </a:cubicBezTo>
                <a:lnTo>
                  <a:pt x="71100" y="804570"/>
                </a:lnTo>
                <a:cubicBezTo>
                  <a:pt x="-23700" y="709770"/>
                  <a:pt x="-23700" y="556139"/>
                  <a:pt x="71100" y="461339"/>
                </a:cubicBezTo>
                <a:lnTo>
                  <a:pt x="461353" y="71085"/>
                </a:lnTo>
                <a:cubicBezTo>
                  <a:pt x="508733" y="23706"/>
                  <a:pt x="570841" y="6"/>
                  <a:pt x="632954" y="1"/>
                </a:cubicBezTo>
                <a:close/>
              </a:path>
            </a:pathLst>
          </a:custGeom>
          <a:pattFill prst="pct80">
            <a:fgClr>
              <a:schemeClr val="accent1"/>
            </a:fgClr>
            <a:bgClr>
              <a:schemeClr val="bg1"/>
            </a:bgClr>
          </a:pattFill>
        </p:spPr>
        <p:txBody>
          <a:bodyPr anchor="ctr"/>
          <a:lstStyle>
            <a:lvl1pPr algn="r" rtl="1">
              <a:defRPr lang="en-US" sz="1600" dirty="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3" name="Picture Placeholder 12">
            <a:extLst>
              <a:ext uri="{FF2B5EF4-FFF2-40B4-BE49-F238E27FC236}">
                <a16:creationId xmlns="" xmlns:a16="http://schemas.microsoft.com/office/drawing/2014/main" id="{8BC00A24-3796-46DD-B9A8-387C53EF2F34}"/>
              </a:ext>
            </a:extLst>
          </p:cNvPr>
          <p:cNvSpPr>
            <a:spLocks noGrp="1"/>
          </p:cNvSpPr>
          <p:nvPr>
            <p:ph type="pic" sz="quarter" idx="12" hasCustomPrompt="1"/>
          </p:nvPr>
        </p:nvSpPr>
        <p:spPr>
          <a:xfrm>
            <a:off x="8598085" y="2596173"/>
            <a:ext cx="2732991" cy="1999419"/>
          </a:xfrm>
          <a:custGeom>
            <a:avLst/>
            <a:gdLst>
              <a:gd name="connsiteX0" fmla="*/ 632953 w 2732991"/>
              <a:gd name="connsiteY0" fmla="*/ 1 h 1999419"/>
              <a:gd name="connsiteX1" fmla="*/ 804584 w 2732991"/>
              <a:gd name="connsiteY1" fmla="*/ 71085 h 1999419"/>
              <a:gd name="connsiteX2" fmla="*/ 1194880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0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3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3" y="1"/>
                </a:moveTo>
                <a:cubicBezTo>
                  <a:pt x="695066" y="-5"/>
                  <a:pt x="757184" y="23685"/>
                  <a:pt x="804584" y="71085"/>
                </a:cubicBezTo>
                <a:lnTo>
                  <a:pt x="1194880" y="461339"/>
                </a:lnTo>
                <a:cubicBezTo>
                  <a:pt x="1289680" y="556097"/>
                  <a:pt x="1443311" y="556097"/>
                  <a:pt x="1538112" y="461339"/>
                </a:cubicBezTo>
                <a:lnTo>
                  <a:pt x="1928365" y="71085"/>
                </a:lnTo>
                <a:cubicBezTo>
                  <a:pt x="2023123" y="-23673"/>
                  <a:pt x="2176795" y="-23715"/>
                  <a:pt x="2271596" y="71085"/>
                </a:cubicBezTo>
                <a:lnTo>
                  <a:pt x="2661891" y="461339"/>
                </a:lnTo>
                <a:cubicBezTo>
                  <a:pt x="2756691" y="556139"/>
                  <a:pt x="2756691" y="709812"/>
                  <a:pt x="2661891" y="804570"/>
                </a:cubicBezTo>
                <a:lnTo>
                  <a:pt x="1538112" y="1928351"/>
                </a:lnTo>
                <a:cubicBezTo>
                  <a:pt x="1443353" y="2023109"/>
                  <a:pt x="1289680" y="2023109"/>
                  <a:pt x="1194880" y="1928351"/>
                </a:cubicBezTo>
                <a:lnTo>
                  <a:pt x="71100" y="804570"/>
                </a:lnTo>
                <a:cubicBezTo>
                  <a:pt x="-23700" y="709770"/>
                  <a:pt x="-23700" y="556139"/>
                  <a:pt x="71100" y="461339"/>
                </a:cubicBezTo>
                <a:lnTo>
                  <a:pt x="461353" y="71085"/>
                </a:lnTo>
                <a:cubicBezTo>
                  <a:pt x="508733" y="23706"/>
                  <a:pt x="570840" y="6"/>
                  <a:pt x="632953" y="1"/>
                </a:cubicBezTo>
                <a:close/>
              </a:path>
            </a:pathLst>
          </a:custGeom>
          <a:pattFill prst="pct80">
            <a:fgClr>
              <a:schemeClr val="accent1"/>
            </a:fgClr>
            <a:bgClr>
              <a:schemeClr val="bg1"/>
            </a:bgClr>
          </a:pattFill>
        </p:spPr>
        <p:txBody>
          <a:bodyPr anchor="ctr"/>
          <a:lstStyle>
            <a:lvl1pPr algn="r" rtl="1">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en-US" dirty="0"/>
              <a:t>  </a:t>
            </a:r>
          </a:p>
        </p:txBody>
      </p:sp>
    </p:spTree>
    <p:extLst>
      <p:ext uri="{BB962C8B-B14F-4D97-AF65-F5344CB8AC3E}">
        <p14:creationId xmlns:p14="http://schemas.microsoft.com/office/powerpoint/2010/main" val="2052347059"/>
      </p:ext>
    </p:extLst>
  </p:cSld>
  <p:clrMapOvr>
    <a:masterClrMapping/>
  </p:clrMapOvr>
</p:sldLayout>
</file>

<file path=ppt/slideLayouts/slideLayout193.xml><?xml version="1.0" encoding="utf-8"?>
<p:sldLayout xmlns:a="http://schemas.openxmlformats.org/drawingml/2006/main" xmlns:r="http://schemas.openxmlformats.org/officeDocument/2006/relationships" xmlns:p="http://schemas.openxmlformats.org/presentationml/2006/main" preserve="1" userDrawn="1">
  <p:cSld name="نيـون - 13">
    <p:spTree>
      <p:nvGrpSpPr>
        <p:cNvPr id="1" name=""/>
        <p:cNvGrpSpPr/>
        <p:nvPr/>
      </p:nvGrpSpPr>
      <p:grpSpPr>
        <a:xfrm>
          <a:off x="0" y="0"/>
          <a:ext cx="0" cy="0"/>
          <a:chOff x="0" y="0"/>
          <a:chExt cx="0" cy="0"/>
        </a:xfrm>
      </p:grpSpPr>
      <p:sp>
        <p:nvSpPr>
          <p:cNvPr id="30" name="Picture Placeholder 29">
            <a:extLst>
              <a:ext uri="{FF2B5EF4-FFF2-40B4-BE49-F238E27FC236}">
                <a16:creationId xmlns="" xmlns:a16="http://schemas.microsoft.com/office/drawing/2014/main" id="{CB469525-3FB1-49BD-9925-3749100F8B7E}"/>
              </a:ext>
            </a:extLst>
          </p:cNvPr>
          <p:cNvSpPr>
            <a:spLocks noGrp="1"/>
          </p:cNvSpPr>
          <p:nvPr>
            <p:ph type="pic" sz="quarter" idx="15" hasCustomPrompt="1"/>
          </p:nvPr>
        </p:nvSpPr>
        <p:spPr>
          <a:xfrm>
            <a:off x="6346038" y="-215080"/>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2" name="Picture Placeholder 31">
            <a:extLst>
              <a:ext uri="{FF2B5EF4-FFF2-40B4-BE49-F238E27FC236}">
                <a16:creationId xmlns="" xmlns:a16="http://schemas.microsoft.com/office/drawing/2014/main" id="{9E2B7411-50ED-4A0D-BCD9-CEBFEF8B4816}"/>
              </a:ext>
            </a:extLst>
          </p:cNvPr>
          <p:cNvSpPr>
            <a:spLocks noGrp="1"/>
          </p:cNvSpPr>
          <p:nvPr>
            <p:ph type="pic" sz="quarter" idx="16" hasCustomPrompt="1"/>
          </p:nvPr>
        </p:nvSpPr>
        <p:spPr>
          <a:xfrm>
            <a:off x="8371086" y="1809968"/>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5" name="Picture Placeholder 24">
            <a:extLst>
              <a:ext uri="{FF2B5EF4-FFF2-40B4-BE49-F238E27FC236}">
                <a16:creationId xmlns="" xmlns:a16="http://schemas.microsoft.com/office/drawing/2014/main" id="{C48052FB-99B6-43F3-B88B-90A80252AE13}"/>
              </a:ext>
            </a:extLst>
          </p:cNvPr>
          <p:cNvSpPr>
            <a:spLocks noGrp="1"/>
          </p:cNvSpPr>
          <p:nvPr>
            <p:ph type="pic" sz="quarter" idx="10" hasCustomPrompt="1"/>
          </p:nvPr>
        </p:nvSpPr>
        <p:spPr>
          <a:xfrm>
            <a:off x="10344497" y="-163443"/>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6" name="Picture Placeholder 25">
            <a:extLst>
              <a:ext uri="{FF2B5EF4-FFF2-40B4-BE49-F238E27FC236}">
                <a16:creationId xmlns="" xmlns:a16="http://schemas.microsoft.com/office/drawing/2014/main" id="{B73F6A6D-46F0-4F91-9C44-EBCD854289C3}"/>
              </a:ext>
            </a:extLst>
          </p:cNvPr>
          <p:cNvSpPr>
            <a:spLocks noGrp="1"/>
          </p:cNvSpPr>
          <p:nvPr>
            <p:ph type="pic" sz="quarter" idx="11" hasCustomPrompt="1"/>
          </p:nvPr>
        </p:nvSpPr>
        <p:spPr>
          <a:xfrm>
            <a:off x="8319449" y="-2188491"/>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7" name="Picture Placeholder 26">
            <a:extLst>
              <a:ext uri="{FF2B5EF4-FFF2-40B4-BE49-F238E27FC236}">
                <a16:creationId xmlns="" xmlns:a16="http://schemas.microsoft.com/office/drawing/2014/main" id="{0E025738-45D4-4AEE-8628-9C740C6B0B05}"/>
              </a:ext>
            </a:extLst>
          </p:cNvPr>
          <p:cNvSpPr>
            <a:spLocks noGrp="1"/>
          </p:cNvSpPr>
          <p:nvPr>
            <p:ph type="pic" sz="quarter" idx="12" hasCustomPrompt="1"/>
          </p:nvPr>
        </p:nvSpPr>
        <p:spPr>
          <a:xfrm>
            <a:off x="4320990" y="-2240128"/>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8" name="Picture Placeholder 27">
            <a:extLst>
              <a:ext uri="{FF2B5EF4-FFF2-40B4-BE49-F238E27FC236}">
                <a16:creationId xmlns="" xmlns:a16="http://schemas.microsoft.com/office/drawing/2014/main" id="{A2EC17AB-CE7B-498F-AB79-B09BB2FDBA30}"/>
              </a:ext>
            </a:extLst>
          </p:cNvPr>
          <p:cNvSpPr>
            <a:spLocks noGrp="1"/>
          </p:cNvSpPr>
          <p:nvPr>
            <p:ph type="pic" sz="quarter" idx="13" hasCustomPrompt="1"/>
          </p:nvPr>
        </p:nvSpPr>
        <p:spPr>
          <a:xfrm>
            <a:off x="2347579" y="-266717"/>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9" name="Picture Placeholder 28">
            <a:extLst>
              <a:ext uri="{FF2B5EF4-FFF2-40B4-BE49-F238E27FC236}">
                <a16:creationId xmlns="" xmlns:a16="http://schemas.microsoft.com/office/drawing/2014/main" id="{4E04BA10-396B-4CA2-9296-3EDCC8F02763}"/>
              </a:ext>
            </a:extLst>
          </p:cNvPr>
          <p:cNvSpPr>
            <a:spLocks noGrp="1"/>
          </p:cNvSpPr>
          <p:nvPr>
            <p:ph type="pic" sz="quarter" idx="14" hasCustomPrompt="1"/>
          </p:nvPr>
        </p:nvSpPr>
        <p:spPr>
          <a:xfrm>
            <a:off x="4372627" y="1758331"/>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3" name="Picture Placeholder 32">
            <a:extLst>
              <a:ext uri="{FF2B5EF4-FFF2-40B4-BE49-F238E27FC236}">
                <a16:creationId xmlns="" xmlns:a16="http://schemas.microsoft.com/office/drawing/2014/main" id="{D34FB278-67BC-471E-9B85-0AB7A70D2487}"/>
              </a:ext>
            </a:extLst>
          </p:cNvPr>
          <p:cNvSpPr>
            <a:spLocks noGrp="1"/>
          </p:cNvSpPr>
          <p:nvPr>
            <p:ph type="pic" sz="quarter" idx="17" hasCustomPrompt="1"/>
          </p:nvPr>
        </p:nvSpPr>
        <p:spPr>
          <a:xfrm>
            <a:off x="10396134" y="3835016"/>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1" name="Picture Placeholder 30">
            <a:extLst>
              <a:ext uri="{FF2B5EF4-FFF2-40B4-BE49-F238E27FC236}">
                <a16:creationId xmlns="" xmlns:a16="http://schemas.microsoft.com/office/drawing/2014/main" id="{9B882416-B0C0-4BC1-B27C-00D7B93B6F9F}"/>
              </a:ext>
            </a:extLst>
          </p:cNvPr>
          <p:cNvSpPr>
            <a:spLocks noGrp="1"/>
          </p:cNvSpPr>
          <p:nvPr>
            <p:ph type="pic" sz="quarter" idx="18" hasCustomPrompt="1"/>
          </p:nvPr>
        </p:nvSpPr>
        <p:spPr>
          <a:xfrm>
            <a:off x="6397675" y="3783379"/>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4" name="Picture Placeholder 33">
            <a:extLst>
              <a:ext uri="{FF2B5EF4-FFF2-40B4-BE49-F238E27FC236}">
                <a16:creationId xmlns="" xmlns:a16="http://schemas.microsoft.com/office/drawing/2014/main" id="{AB0049FC-330D-4905-8CB1-0013DB00C5CA}"/>
              </a:ext>
            </a:extLst>
          </p:cNvPr>
          <p:cNvSpPr>
            <a:spLocks noGrp="1"/>
          </p:cNvSpPr>
          <p:nvPr>
            <p:ph type="pic" sz="quarter" idx="19" hasCustomPrompt="1"/>
          </p:nvPr>
        </p:nvSpPr>
        <p:spPr>
          <a:xfrm>
            <a:off x="8422723" y="5808427"/>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1768628495"/>
      </p:ext>
    </p:extLst>
  </p:cSld>
  <p:clrMapOvr>
    <a:masterClrMapping/>
  </p:clrMapOvr>
</p:sldLayout>
</file>

<file path=ppt/slideLayouts/slideLayout194.xml><?xml version="1.0" encoding="utf-8"?>
<p:sldLayout xmlns:a="http://schemas.openxmlformats.org/drawingml/2006/main" xmlns:r="http://schemas.openxmlformats.org/officeDocument/2006/relationships" xmlns:p="http://schemas.openxmlformats.org/presentationml/2006/main" preserve="1" userDrawn="1">
  <p:cSld name="نيـون - 12">
    <p:spTree>
      <p:nvGrpSpPr>
        <p:cNvPr id="1" name=""/>
        <p:cNvGrpSpPr/>
        <p:nvPr/>
      </p:nvGrpSpPr>
      <p:grpSpPr>
        <a:xfrm>
          <a:off x="0" y="0"/>
          <a:ext cx="0" cy="0"/>
          <a:chOff x="0" y="0"/>
          <a:chExt cx="0" cy="0"/>
        </a:xfrm>
      </p:grpSpPr>
      <p:sp>
        <p:nvSpPr>
          <p:cNvPr id="11" name="عنصر نائب للصورة 10">
            <a:extLst>
              <a:ext uri="{FF2B5EF4-FFF2-40B4-BE49-F238E27FC236}">
                <a16:creationId xmlns="" xmlns:a16="http://schemas.microsoft.com/office/drawing/2014/main" id="{D61B4673-FA7A-4FEE-BE1F-7AD2AFADF4CD}"/>
              </a:ext>
            </a:extLst>
          </p:cNvPr>
          <p:cNvSpPr>
            <a:spLocks noGrp="1"/>
          </p:cNvSpPr>
          <p:nvPr>
            <p:ph type="pic" sz="quarter" idx="13" hasCustomPrompt="1"/>
          </p:nvPr>
        </p:nvSpPr>
        <p:spPr>
          <a:xfrm>
            <a:off x="0" y="0"/>
            <a:ext cx="4300062" cy="6576314"/>
          </a:xfrm>
          <a:custGeom>
            <a:avLst/>
            <a:gdLst>
              <a:gd name="connsiteX0" fmla="*/ 0 w 4300062"/>
              <a:gd name="connsiteY0" fmla="*/ 0 h 6576314"/>
              <a:gd name="connsiteX1" fmla="*/ 3403346 w 4300062"/>
              <a:gd name="connsiteY1" fmla="*/ 0 h 6576314"/>
              <a:gd name="connsiteX2" fmla="*/ 3812287 w 4300062"/>
              <a:gd name="connsiteY2" fmla="*/ 408940 h 6576314"/>
              <a:gd name="connsiteX3" fmla="*/ 3812287 w 4300062"/>
              <a:gd name="connsiteY3" fmla="*/ 2764028 h 6576314"/>
              <a:gd name="connsiteX4" fmla="*/ 0 w 4300062"/>
              <a:gd name="connsiteY4" fmla="*/ 6576314 h 6576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0062" h="6576314">
                <a:moveTo>
                  <a:pt x="0" y="0"/>
                </a:moveTo>
                <a:lnTo>
                  <a:pt x="3403346" y="0"/>
                </a:lnTo>
                <a:lnTo>
                  <a:pt x="3812287" y="408940"/>
                </a:lnTo>
                <a:cubicBezTo>
                  <a:pt x="4462654" y="1059244"/>
                  <a:pt x="4462654" y="2113661"/>
                  <a:pt x="3812287" y="2764028"/>
                </a:cubicBezTo>
                <a:lnTo>
                  <a:pt x="0" y="6576314"/>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
        <p:nvSpPr>
          <p:cNvPr id="8" name="عنصر نائب للصورة 7">
            <a:extLst>
              <a:ext uri="{FF2B5EF4-FFF2-40B4-BE49-F238E27FC236}">
                <a16:creationId xmlns="" xmlns:a16="http://schemas.microsoft.com/office/drawing/2014/main" id="{E7F022A0-FECF-4767-A059-86D2A2286F1B}"/>
              </a:ext>
            </a:extLst>
          </p:cNvPr>
          <p:cNvSpPr>
            <a:spLocks noGrp="1"/>
          </p:cNvSpPr>
          <p:nvPr>
            <p:ph type="pic" sz="quarter" idx="12" hasCustomPrompt="1"/>
          </p:nvPr>
        </p:nvSpPr>
        <p:spPr>
          <a:xfrm>
            <a:off x="3565411" y="0"/>
            <a:ext cx="8653051" cy="6858000"/>
          </a:xfrm>
          <a:custGeom>
            <a:avLst/>
            <a:gdLst>
              <a:gd name="connsiteX0" fmla="*/ 4581748 w 8653051"/>
              <a:gd name="connsiteY0" fmla="*/ 0 h 6858000"/>
              <a:gd name="connsiteX1" fmla="*/ 8653051 w 8653051"/>
              <a:gd name="connsiteY1" fmla="*/ 0 h 6858000"/>
              <a:gd name="connsiteX2" fmla="*/ 8653051 w 8653051"/>
              <a:gd name="connsiteY2" fmla="*/ 6858000 h 6858000"/>
              <a:gd name="connsiteX3" fmla="*/ 896716 w 8653051"/>
              <a:gd name="connsiteY3" fmla="*/ 6858000 h 6858000"/>
              <a:gd name="connsiteX4" fmla="*/ 487776 w 8653051"/>
              <a:gd name="connsiteY4" fmla="*/ 6449060 h 6858000"/>
              <a:gd name="connsiteX5" fmla="*/ 487776 w 8653051"/>
              <a:gd name="connsiteY5" fmla="*/ 40939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53051" h="6858000">
                <a:moveTo>
                  <a:pt x="4581748" y="0"/>
                </a:moveTo>
                <a:lnTo>
                  <a:pt x="8653051" y="0"/>
                </a:lnTo>
                <a:lnTo>
                  <a:pt x="8653051" y="6858000"/>
                </a:lnTo>
                <a:lnTo>
                  <a:pt x="896716" y="6858000"/>
                </a:lnTo>
                <a:lnTo>
                  <a:pt x="487776" y="6449060"/>
                </a:lnTo>
                <a:cubicBezTo>
                  <a:pt x="-162591" y="5798693"/>
                  <a:pt x="-162591" y="4744339"/>
                  <a:pt x="487776" y="4093972"/>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2725015635"/>
      </p:ext>
    </p:extLst>
  </p:cSld>
  <p:clrMapOvr>
    <a:masterClrMapping/>
  </p:clrMapOvr>
</p:sldLayout>
</file>

<file path=ppt/slideLayouts/slideLayout195.xml><?xml version="1.0" encoding="utf-8"?>
<p:sldLayout xmlns:a="http://schemas.openxmlformats.org/drawingml/2006/main" xmlns:r="http://schemas.openxmlformats.org/officeDocument/2006/relationships" xmlns:p="http://schemas.openxmlformats.org/presentationml/2006/main" preserve="1" userDrawn="1">
  <p:cSld name="نيـون - 11">
    <p:spTree>
      <p:nvGrpSpPr>
        <p:cNvPr id="1" name=""/>
        <p:cNvGrpSpPr/>
        <p:nvPr/>
      </p:nvGrpSpPr>
      <p:grpSpPr>
        <a:xfrm>
          <a:off x="0" y="0"/>
          <a:ext cx="0" cy="0"/>
          <a:chOff x="0" y="0"/>
          <a:chExt cx="0" cy="0"/>
        </a:xfrm>
      </p:grpSpPr>
      <p:sp>
        <p:nvSpPr>
          <p:cNvPr id="10" name="Picture Placeholder 9">
            <a:extLst>
              <a:ext uri="{FF2B5EF4-FFF2-40B4-BE49-F238E27FC236}">
                <a16:creationId xmlns="" xmlns:a16="http://schemas.microsoft.com/office/drawing/2014/main" id="{FEE91B71-1B67-49AA-AD02-0815114F77F4}"/>
              </a:ext>
            </a:extLst>
          </p:cNvPr>
          <p:cNvSpPr>
            <a:spLocks noGrp="1"/>
          </p:cNvSpPr>
          <p:nvPr>
            <p:ph type="pic" sz="quarter" idx="10" hasCustomPrompt="1"/>
          </p:nvPr>
        </p:nvSpPr>
        <p:spPr>
          <a:xfrm>
            <a:off x="0" y="3429001"/>
            <a:ext cx="12192000" cy="3425825"/>
          </a:xfrm>
          <a:custGeom>
            <a:avLst/>
            <a:gdLst>
              <a:gd name="connsiteX0" fmla="*/ 4431856 w 12192000"/>
              <a:gd name="connsiteY0" fmla="*/ 0 h 3425825"/>
              <a:gd name="connsiteX1" fmla="*/ 7760144 w 12192000"/>
              <a:gd name="connsiteY1" fmla="*/ 0 h 3425825"/>
              <a:gd name="connsiteX2" fmla="*/ 9477566 w 12192000"/>
              <a:gd name="connsiteY2" fmla="*/ 711391 h 3425825"/>
              <a:gd name="connsiteX3" fmla="*/ 12192000 w 12192000"/>
              <a:gd name="connsiteY3" fmla="*/ 3425825 h 3425825"/>
              <a:gd name="connsiteX4" fmla="*/ 0 w 12192000"/>
              <a:gd name="connsiteY4" fmla="*/ 3425825 h 3425825"/>
              <a:gd name="connsiteX5" fmla="*/ 2714435 w 12192000"/>
              <a:gd name="connsiteY5" fmla="*/ 711391 h 3425825"/>
              <a:gd name="connsiteX6" fmla="*/ 4431856 w 12192000"/>
              <a:gd name="connsiteY6" fmla="*/ 0 h 342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425825">
                <a:moveTo>
                  <a:pt x="4431856" y="0"/>
                </a:moveTo>
                <a:lnTo>
                  <a:pt x="7760144" y="0"/>
                </a:lnTo>
                <a:cubicBezTo>
                  <a:pt x="8404289" y="0"/>
                  <a:pt x="9022080" y="255905"/>
                  <a:pt x="9477566" y="711391"/>
                </a:cubicBezTo>
                <a:lnTo>
                  <a:pt x="12192000" y="3425825"/>
                </a:lnTo>
                <a:lnTo>
                  <a:pt x="0" y="3425825"/>
                </a:lnTo>
                <a:lnTo>
                  <a:pt x="2714435" y="711391"/>
                </a:lnTo>
                <a:cubicBezTo>
                  <a:pt x="3169920" y="255905"/>
                  <a:pt x="3787712" y="0"/>
                  <a:pt x="44318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4049516830"/>
      </p:ext>
    </p:extLst>
  </p:cSld>
  <p:clrMapOvr>
    <a:masterClrMapping/>
  </p:clrMapOvr>
</p:sldLayout>
</file>

<file path=ppt/slideLayouts/slideLayout196.xml><?xml version="1.0" encoding="utf-8"?>
<p:sldLayout xmlns:a="http://schemas.openxmlformats.org/drawingml/2006/main" xmlns:r="http://schemas.openxmlformats.org/officeDocument/2006/relationships" xmlns:p="http://schemas.openxmlformats.org/presentationml/2006/main" preserve="1" userDrawn="1">
  <p:cSld name="نيـون - 10">
    <p:spTree>
      <p:nvGrpSpPr>
        <p:cNvPr id="1" name=""/>
        <p:cNvGrpSpPr/>
        <p:nvPr/>
      </p:nvGrpSpPr>
      <p:grpSpPr>
        <a:xfrm>
          <a:off x="0" y="0"/>
          <a:ext cx="0" cy="0"/>
          <a:chOff x="0" y="0"/>
          <a:chExt cx="0" cy="0"/>
        </a:xfrm>
      </p:grpSpPr>
      <p:sp>
        <p:nvSpPr>
          <p:cNvPr id="6" name="عنصر نائب للصورة 5">
            <a:extLst>
              <a:ext uri="{FF2B5EF4-FFF2-40B4-BE49-F238E27FC236}">
                <a16:creationId xmlns="" xmlns:a16="http://schemas.microsoft.com/office/drawing/2014/main" id="{769707E4-183F-4A86-98AD-26AB8BB81A53}"/>
              </a:ext>
            </a:extLst>
          </p:cNvPr>
          <p:cNvSpPr>
            <a:spLocks noGrp="1"/>
          </p:cNvSpPr>
          <p:nvPr>
            <p:ph type="pic" sz="quarter" idx="11" hasCustomPrompt="1"/>
          </p:nvPr>
        </p:nvSpPr>
        <p:spPr>
          <a:xfrm>
            <a:off x="0" y="0"/>
            <a:ext cx="5945378" cy="6858000"/>
          </a:xfrm>
          <a:custGeom>
            <a:avLst/>
            <a:gdLst>
              <a:gd name="connsiteX0" fmla="*/ 0 w 5945378"/>
              <a:gd name="connsiteY0" fmla="*/ 0 h 6858000"/>
              <a:gd name="connsiteX1" fmla="*/ 3206877 w 5945378"/>
              <a:gd name="connsiteY1" fmla="*/ 0 h 6858000"/>
              <a:gd name="connsiteX2" fmla="*/ 1763268 w 5945378"/>
              <a:gd name="connsiteY2" fmla="*/ 1443609 h 6858000"/>
              <a:gd name="connsiteX3" fmla="*/ 1763268 w 5945378"/>
              <a:gd name="connsiteY3" fmla="*/ 2675890 h 6858000"/>
              <a:gd name="connsiteX4" fmla="*/ 5945378 w 5945378"/>
              <a:gd name="connsiteY4" fmla="*/ 6858000 h 6858000"/>
              <a:gd name="connsiteX5" fmla="*/ 0 w 5945378"/>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45378" h="6858000">
                <a:moveTo>
                  <a:pt x="0" y="0"/>
                </a:moveTo>
                <a:lnTo>
                  <a:pt x="3206877" y="0"/>
                </a:lnTo>
                <a:lnTo>
                  <a:pt x="1763268" y="1443609"/>
                </a:lnTo>
                <a:cubicBezTo>
                  <a:pt x="1422971" y="1783906"/>
                  <a:pt x="1422971" y="2335594"/>
                  <a:pt x="1763268" y="2675890"/>
                </a:cubicBezTo>
                <a:lnTo>
                  <a:pt x="5945378" y="6858000"/>
                </a:lnTo>
                <a:lnTo>
                  <a:pt x="0" y="6858000"/>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3173730418"/>
      </p:ext>
    </p:extLst>
  </p:cSld>
  <p:clrMapOvr>
    <a:masterClrMapping/>
  </p:clrMapOvr>
</p:sldLayout>
</file>

<file path=ppt/slideLayouts/slideLayout197.xml><?xml version="1.0" encoding="utf-8"?>
<p:sldLayout xmlns:a="http://schemas.openxmlformats.org/drawingml/2006/main" xmlns:r="http://schemas.openxmlformats.org/officeDocument/2006/relationships" xmlns:p="http://schemas.openxmlformats.org/presentationml/2006/main" preserve="1" userDrawn="1">
  <p:cSld name="نيـون - 9">
    <p:spTree>
      <p:nvGrpSpPr>
        <p:cNvPr id="1" name=""/>
        <p:cNvGrpSpPr/>
        <p:nvPr/>
      </p:nvGrpSpPr>
      <p:grpSpPr>
        <a:xfrm>
          <a:off x="0" y="0"/>
          <a:ext cx="0" cy="0"/>
          <a:chOff x="0" y="0"/>
          <a:chExt cx="0" cy="0"/>
        </a:xfrm>
      </p:grpSpPr>
      <p:sp>
        <p:nvSpPr>
          <p:cNvPr id="6" name="عنصر نائب للصورة 5">
            <a:extLst>
              <a:ext uri="{FF2B5EF4-FFF2-40B4-BE49-F238E27FC236}">
                <a16:creationId xmlns="" xmlns:a16="http://schemas.microsoft.com/office/drawing/2014/main" id="{6459FA84-0DEF-4C65-BB90-D11AFA1A9B33}"/>
              </a:ext>
            </a:extLst>
          </p:cNvPr>
          <p:cNvSpPr>
            <a:spLocks noGrp="1"/>
          </p:cNvSpPr>
          <p:nvPr>
            <p:ph type="pic" sz="quarter" idx="11" hasCustomPrompt="1"/>
          </p:nvPr>
        </p:nvSpPr>
        <p:spPr>
          <a:xfrm>
            <a:off x="5716046" y="2686171"/>
            <a:ext cx="6475953" cy="4171831"/>
          </a:xfrm>
          <a:custGeom>
            <a:avLst/>
            <a:gdLst>
              <a:gd name="connsiteX0" fmla="*/ 4847559 w 6475953"/>
              <a:gd name="connsiteY0" fmla="*/ 0 h 4171831"/>
              <a:gd name="connsiteX1" fmla="*/ 6001132 w 6475953"/>
              <a:gd name="connsiteY1" fmla="*/ 477845 h 4171831"/>
              <a:gd name="connsiteX2" fmla="*/ 6475953 w 6475953"/>
              <a:gd name="connsiteY2" fmla="*/ 952667 h 4171831"/>
              <a:gd name="connsiteX3" fmla="*/ 6475953 w 6475953"/>
              <a:gd name="connsiteY3" fmla="*/ 4171831 h 4171831"/>
              <a:gd name="connsiteX4" fmla="*/ 0 w 6475953"/>
              <a:gd name="connsiteY4" fmla="*/ 4171831 h 4171831"/>
              <a:gd name="connsiteX5" fmla="*/ 3693986 w 6475953"/>
              <a:gd name="connsiteY5" fmla="*/ 477845 h 4171831"/>
              <a:gd name="connsiteX6" fmla="*/ 4847559 w 6475953"/>
              <a:gd name="connsiteY6" fmla="*/ 0 h 4171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75953" h="4171831">
                <a:moveTo>
                  <a:pt x="4847559" y="0"/>
                </a:moveTo>
                <a:cubicBezTo>
                  <a:pt x="5265063" y="0"/>
                  <a:pt x="5682568" y="159282"/>
                  <a:pt x="6001132" y="477845"/>
                </a:cubicBezTo>
                <a:lnTo>
                  <a:pt x="6475953" y="952667"/>
                </a:lnTo>
                <a:lnTo>
                  <a:pt x="6475953" y="4171831"/>
                </a:lnTo>
                <a:lnTo>
                  <a:pt x="0" y="4171831"/>
                </a:lnTo>
                <a:lnTo>
                  <a:pt x="3693986" y="477845"/>
                </a:lnTo>
                <a:cubicBezTo>
                  <a:pt x="4012549" y="159282"/>
                  <a:pt x="4430054" y="0"/>
                  <a:pt x="4847559" y="0"/>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2061603534"/>
      </p:ext>
    </p:extLst>
  </p:cSld>
  <p:clrMapOvr>
    <a:masterClrMapping/>
  </p:clrMapOvr>
</p:sldLayout>
</file>

<file path=ppt/slideLayouts/slideLayout198.xml><?xml version="1.0" encoding="utf-8"?>
<p:sldLayout xmlns:a="http://schemas.openxmlformats.org/drawingml/2006/main" xmlns:r="http://schemas.openxmlformats.org/officeDocument/2006/relationships" xmlns:p="http://schemas.openxmlformats.org/presentationml/2006/main" preserve="1" userDrawn="1">
  <p:cSld name="نيـون - 8">
    <p:spTree>
      <p:nvGrpSpPr>
        <p:cNvPr id="1" name=""/>
        <p:cNvGrpSpPr/>
        <p:nvPr/>
      </p:nvGrpSpPr>
      <p:grpSpPr>
        <a:xfrm>
          <a:off x="0" y="0"/>
          <a:ext cx="0" cy="0"/>
          <a:chOff x="0" y="0"/>
          <a:chExt cx="0" cy="0"/>
        </a:xfrm>
      </p:grpSpPr>
      <p:sp>
        <p:nvSpPr>
          <p:cNvPr id="6" name="عنصر نائب للصورة 5">
            <a:extLst>
              <a:ext uri="{FF2B5EF4-FFF2-40B4-BE49-F238E27FC236}">
                <a16:creationId xmlns="" xmlns:a16="http://schemas.microsoft.com/office/drawing/2014/main" id="{7A3A13E2-1A15-4A14-8BF7-B358AE07108A}"/>
              </a:ext>
            </a:extLst>
          </p:cNvPr>
          <p:cNvSpPr>
            <a:spLocks noGrp="1"/>
          </p:cNvSpPr>
          <p:nvPr>
            <p:ph type="pic" sz="quarter" idx="11" hasCustomPrompt="1"/>
          </p:nvPr>
        </p:nvSpPr>
        <p:spPr>
          <a:xfrm>
            <a:off x="-1" y="0"/>
            <a:ext cx="9847961" cy="6858000"/>
          </a:xfrm>
          <a:custGeom>
            <a:avLst/>
            <a:gdLst>
              <a:gd name="connsiteX0" fmla="*/ 0 w 9847961"/>
              <a:gd name="connsiteY0" fmla="*/ 0 h 6858000"/>
              <a:gd name="connsiteX1" fmla="*/ 1592262 w 9847961"/>
              <a:gd name="connsiteY1" fmla="*/ 1592326 h 6858000"/>
              <a:gd name="connsiteX2" fmla="*/ 2267839 w 9847961"/>
              <a:gd name="connsiteY2" fmla="*/ 3223324 h 6858000"/>
              <a:gd name="connsiteX3" fmla="*/ 2267839 w 9847961"/>
              <a:gd name="connsiteY3" fmla="*/ 4003675 h 6858000"/>
              <a:gd name="connsiteX4" fmla="*/ 2854325 w 9847961"/>
              <a:gd name="connsiteY4" fmla="*/ 4590161 h 6858000"/>
              <a:gd name="connsiteX5" fmla="*/ 6624637 w 9847961"/>
              <a:gd name="connsiteY5" fmla="*/ 4590161 h 6858000"/>
              <a:gd name="connsiteX6" fmla="*/ 8255635 w 9847961"/>
              <a:gd name="connsiteY6" fmla="*/ 5265738 h 6858000"/>
              <a:gd name="connsiteX7" fmla="*/ 9847961 w 9847961"/>
              <a:gd name="connsiteY7" fmla="*/ 6858000 h 6858000"/>
              <a:gd name="connsiteX8" fmla="*/ 0 w 9847961"/>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47961" h="6858000">
                <a:moveTo>
                  <a:pt x="0" y="0"/>
                </a:moveTo>
                <a:lnTo>
                  <a:pt x="1592262" y="1592326"/>
                </a:lnTo>
                <a:cubicBezTo>
                  <a:pt x="2024824" y="2024888"/>
                  <a:pt x="2267839" y="2611565"/>
                  <a:pt x="2267839" y="3223324"/>
                </a:cubicBezTo>
                <a:lnTo>
                  <a:pt x="2267839" y="4003675"/>
                </a:lnTo>
                <a:cubicBezTo>
                  <a:pt x="2267839" y="4327589"/>
                  <a:pt x="2530411" y="4590161"/>
                  <a:pt x="2854325" y="4590161"/>
                </a:cubicBezTo>
                <a:lnTo>
                  <a:pt x="6624637" y="4590161"/>
                </a:lnTo>
                <a:cubicBezTo>
                  <a:pt x="7236396" y="4590161"/>
                  <a:pt x="7823073" y="4833176"/>
                  <a:pt x="8255635" y="5265738"/>
                </a:cubicBezTo>
                <a:lnTo>
                  <a:pt x="9847961" y="6858000"/>
                </a:lnTo>
                <a:lnTo>
                  <a:pt x="0" y="6858000"/>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1687203099"/>
      </p:ext>
    </p:extLst>
  </p:cSld>
  <p:clrMapOvr>
    <a:masterClrMapping/>
  </p:clrMapOvr>
</p:sldLayout>
</file>

<file path=ppt/slideLayouts/slideLayout199.xml><?xml version="1.0" encoding="utf-8"?>
<p:sldLayout xmlns:a="http://schemas.openxmlformats.org/drawingml/2006/main" xmlns:r="http://schemas.openxmlformats.org/officeDocument/2006/relationships" xmlns:p="http://schemas.openxmlformats.org/presentationml/2006/main" preserve="1" userDrawn="1">
  <p:cSld name="نيـون - 7">
    <p:spTree>
      <p:nvGrpSpPr>
        <p:cNvPr id="1" name=""/>
        <p:cNvGrpSpPr/>
        <p:nvPr/>
      </p:nvGrpSpPr>
      <p:grpSpPr>
        <a:xfrm>
          <a:off x="0" y="0"/>
          <a:ext cx="0" cy="0"/>
          <a:chOff x="0" y="0"/>
          <a:chExt cx="0" cy="0"/>
        </a:xfrm>
      </p:grpSpPr>
      <p:sp>
        <p:nvSpPr>
          <p:cNvPr id="12" name="عنصر نائب للصورة 11">
            <a:extLst>
              <a:ext uri="{FF2B5EF4-FFF2-40B4-BE49-F238E27FC236}">
                <a16:creationId xmlns="" xmlns:a16="http://schemas.microsoft.com/office/drawing/2014/main" id="{4006C147-B74E-436B-B25F-5186032995CE}"/>
              </a:ext>
            </a:extLst>
          </p:cNvPr>
          <p:cNvSpPr>
            <a:spLocks noGrp="1"/>
          </p:cNvSpPr>
          <p:nvPr>
            <p:ph type="pic" sz="quarter" idx="12" hasCustomPrompt="1"/>
          </p:nvPr>
        </p:nvSpPr>
        <p:spPr>
          <a:xfrm>
            <a:off x="5871408" y="3249710"/>
            <a:ext cx="6320592" cy="3608290"/>
          </a:xfrm>
          <a:custGeom>
            <a:avLst/>
            <a:gdLst>
              <a:gd name="connsiteX0" fmla="*/ 2670080 w 6320592"/>
              <a:gd name="connsiteY0" fmla="*/ 0 h 3608290"/>
              <a:gd name="connsiteX1" fmla="*/ 6320592 w 6320592"/>
              <a:gd name="connsiteY1" fmla="*/ 0 h 3608290"/>
              <a:gd name="connsiteX2" fmla="*/ 6320592 w 6320592"/>
              <a:gd name="connsiteY2" fmla="*/ 3608290 h 3608290"/>
              <a:gd name="connsiteX3" fmla="*/ 0 w 6320592"/>
              <a:gd name="connsiteY3" fmla="*/ 3608290 h 3608290"/>
              <a:gd name="connsiteX4" fmla="*/ 1606208 w 6320592"/>
              <a:gd name="connsiteY4" fmla="*/ 776843 h 3608290"/>
              <a:gd name="connsiteX5" fmla="*/ 2670080 w 6320592"/>
              <a:gd name="connsiteY5" fmla="*/ 0 h 3608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20592" h="3608290">
                <a:moveTo>
                  <a:pt x="2670080" y="0"/>
                </a:moveTo>
                <a:lnTo>
                  <a:pt x="6320592" y="0"/>
                </a:lnTo>
                <a:lnTo>
                  <a:pt x="6320592" y="3608290"/>
                </a:lnTo>
                <a:lnTo>
                  <a:pt x="0" y="3608290"/>
                </a:lnTo>
                <a:lnTo>
                  <a:pt x="1606208" y="776843"/>
                </a:lnTo>
                <a:cubicBezTo>
                  <a:pt x="1888379" y="279429"/>
                  <a:pt x="2271047" y="0"/>
                  <a:pt x="2670080" y="0"/>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
        <p:nvSpPr>
          <p:cNvPr id="11" name="عنصر نائب للصورة 10">
            <a:extLst>
              <a:ext uri="{FF2B5EF4-FFF2-40B4-BE49-F238E27FC236}">
                <a16:creationId xmlns="" xmlns:a16="http://schemas.microsoft.com/office/drawing/2014/main" id="{DF6FD7EA-EF89-4CA6-BF2F-1143084DABF8}"/>
              </a:ext>
            </a:extLst>
          </p:cNvPr>
          <p:cNvSpPr>
            <a:spLocks noGrp="1"/>
          </p:cNvSpPr>
          <p:nvPr>
            <p:ph type="pic" sz="quarter" idx="13" hasCustomPrompt="1"/>
          </p:nvPr>
        </p:nvSpPr>
        <p:spPr>
          <a:xfrm>
            <a:off x="0" y="0"/>
            <a:ext cx="6320591" cy="3608290"/>
          </a:xfrm>
          <a:custGeom>
            <a:avLst/>
            <a:gdLst>
              <a:gd name="connsiteX0" fmla="*/ 0 w 6320591"/>
              <a:gd name="connsiteY0" fmla="*/ 0 h 3608290"/>
              <a:gd name="connsiteX1" fmla="*/ 6320591 w 6320591"/>
              <a:gd name="connsiteY1" fmla="*/ 0 h 3608290"/>
              <a:gd name="connsiteX2" fmla="*/ 4714383 w 6320591"/>
              <a:gd name="connsiteY2" fmla="*/ 2831448 h 3608290"/>
              <a:gd name="connsiteX3" fmla="*/ 3650511 w 6320591"/>
              <a:gd name="connsiteY3" fmla="*/ 3608290 h 3608290"/>
              <a:gd name="connsiteX4" fmla="*/ 0 w 6320591"/>
              <a:gd name="connsiteY4" fmla="*/ 3608290 h 3608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0591" h="3608290">
                <a:moveTo>
                  <a:pt x="0" y="0"/>
                </a:moveTo>
                <a:lnTo>
                  <a:pt x="6320591" y="0"/>
                </a:lnTo>
                <a:lnTo>
                  <a:pt x="4714383" y="2831448"/>
                </a:lnTo>
                <a:cubicBezTo>
                  <a:pt x="4432212" y="3328861"/>
                  <a:pt x="4049544" y="3608290"/>
                  <a:pt x="3650511" y="3608290"/>
                </a:cubicBezTo>
                <a:lnTo>
                  <a:pt x="0" y="3608290"/>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32672453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نيـون - 23">
    <p:spTree>
      <p:nvGrpSpPr>
        <p:cNvPr id="1" name=""/>
        <p:cNvGrpSpPr/>
        <p:nvPr/>
      </p:nvGrpSpPr>
      <p:grpSpPr>
        <a:xfrm>
          <a:off x="0" y="0"/>
          <a:ext cx="0" cy="0"/>
          <a:chOff x="0" y="0"/>
          <a:chExt cx="0" cy="0"/>
        </a:xfrm>
      </p:grpSpPr>
    </p:spTree>
    <p:extLst>
      <p:ext uri="{BB962C8B-B14F-4D97-AF65-F5344CB8AC3E}">
        <p14:creationId xmlns:p14="http://schemas.microsoft.com/office/powerpoint/2010/main" val="12054302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نيـون - 5">
    <p:spTree>
      <p:nvGrpSpPr>
        <p:cNvPr id="1" name=""/>
        <p:cNvGrpSpPr/>
        <p:nvPr/>
      </p:nvGrpSpPr>
      <p:grpSpPr>
        <a:xfrm>
          <a:off x="0" y="0"/>
          <a:ext cx="0" cy="0"/>
          <a:chOff x="0" y="0"/>
          <a:chExt cx="0" cy="0"/>
        </a:xfrm>
      </p:grpSpPr>
      <p:sp>
        <p:nvSpPr>
          <p:cNvPr id="6" name="عنصر نائب للصورة 5">
            <a:extLst>
              <a:ext uri="{FF2B5EF4-FFF2-40B4-BE49-F238E27FC236}">
                <a16:creationId xmlns="" xmlns:a16="http://schemas.microsoft.com/office/drawing/2014/main" id="{0AB9CF0C-1472-4A3A-9C55-4ADAA1EEE244}"/>
              </a:ext>
            </a:extLst>
          </p:cNvPr>
          <p:cNvSpPr>
            <a:spLocks noGrp="1"/>
          </p:cNvSpPr>
          <p:nvPr>
            <p:ph type="pic" sz="quarter" idx="11" hasCustomPrompt="1"/>
          </p:nvPr>
        </p:nvSpPr>
        <p:spPr>
          <a:xfrm>
            <a:off x="9722738" y="571501"/>
            <a:ext cx="2469261" cy="6290405"/>
          </a:xfrm>
          <a:custGeom>
            <a:avLst/>
            <a:gdLst>
              <a:gd name="connsiteX0" fmla="*/ 2469261 w 2469261"/>
              <a:gd name="connsiteY0" fmla="*/ 0 h 6290405"/>
              <a:gd name="connsiteX1" fmla="*/ 2469261 w 2469261"/>
              <a:gd name="connsiteY1" fmla="*/ 6290405 h 6290405"/>
              <a:gd name="connsiteX2" fmla="*/ 0 w 2469261"/>
              <a:gd name="connsiteY2" fmla="*/ 6290405 h 6290405"/>
              <a:gd name="connsiteX3" fmla="*/ 0 w 2469261"/>
              <a:gd name="connsiteY3" fmla="*/ 3165348 h 6290405"/>
              <a:gd name="connsiteX4" fmla="*/ 492157 w 2469261"/>
              <a:gd name="connsiteY4" fmla="*/ 1977104 h 6290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9261" h="6290405">
                <a:moveTo>
                  <a:pt x="2469261" y="0"/>
                </a:moveTo>
                <a:lnTo>
                  <a:pt x="2469261" y="6290405"/>
                </a:lnTo>
                <a:lnTo>
                  <a:pt x="0" y="6290405"/>
                </a:lnTo>
                <a:lnTo>
                  <a:pt x="0" y="3165348"/>
                </a:lnTo>
                <a:cubicBezTo>
                  <a:pt x="0" y="2719673"/>
                  <a:pt x="177070" y="2292191"/>
                  <a:pt x="492157" y="1977104"/>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779286318"/>
      </p:ext>
    </p:extLst>
  </p:cSld>
  <p:clrMapOvr>
    <a:masterClrMapping/>
  </p:clrMapOvr>
</p:sldLayout>
</file>

<file path=ppt/slideLayouts/slideLayout200.xml><?xml version="1.0" encoding="utf-8"?>
<p:sldLayout xmlns:a="http://schemas.openxmlformats.org/drawingml/2006/main" xmlns:r="http://schemas.openxmlformats.org/officeDocument/2006/relationships" xmlns:p="http://schemas.openxmlformats.org/presentationml/2006/main" preserve="1" userDrawn="1">
  <p:cSld name="نيـون - 6">
    <p:spTree>
      <p:nvGrpSpPr>
        <p:cNvPr id="1" name=""/>
        <p:cNvGrpSpPr/>
        <p:nvPr/>
      </p:nvGrpSpPr>
      <p:grpSpPr>
        <a:xfrm>
          <a:off x="0" y="0"/>
          <a:ext cx="0" cy="0"/>
          <a:chOff x="0" y="0"/>
          <a:chExt cx="0" cy="0"/>
        </a:xfrm>
      </p:grpSpPr>
      <p:sp>
        <p:nvSpPr>
          <p:cNvPr id="9" name="Picture Placeholder 8">
            <a:extLst>
              <a:ext uri="{FF2B5EF4-FFF2-40B4-BE49-F238E27FC236}">
                <a16:creationId xmlns="" xmlns:a16="http://schemas.microsoft.com/office/drawing/2014/main" id="{C986949D-F14A-4F25-B0D0-DD3EF193AC58}"/>
              </a:ext>
            </a:extLst>
          </p:cNvPr>
          <p:cNvSpPr>
            <a:spLocks noGrp="1"/>
          </p:cNvSpPr>
          <p:nvPr>
            <p:ph type="pic" sz="quarter" idx="10" hasCustomPrompt="1"/>
          </p:nvPr>
        </p:nvSpPr>
        <p:spPr>
          <a:xfrm>
            <a:off x="-1" y="1430339"/>
            <a:ext cx="3714751" cy="5427662"/>
          </a:xfrm>
          <a:custGeom>
            <a:avLst/>
            <a:gdLst>
              <a:gd name="connsiteX0" fmla="*/ 0 w 3714751"/>
              <a:gd name="connsiteY0" fmla="*/ 0 h 5427662"/>
              <a:gd name="connsiteX1" fmla="*/ 2541705 w 3714751"/>
              <a:gd name="connsiteY1" fmla="*/ 1172082 h 5427662"/>
              <a:gd name="connsiteX2" fmla="*/ 3714751 w 3714751"/>
              <a:gd name="connsiteY2" fmla="*/ 3004632 h 5427662"/>
              <a:gd name="connsiteX3" fmla="*/ 3714751 w 3714751"/>
              <a:gd name="connsiteY3" fmla="*/ 5427662 h 5427662"/>
              <a:gd name="connsiteX4" fmla="*/ 0 w 3714751"/>
              <a:gd name="connsiteY4" fmla="*/ 5427662 h 542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751" h="5427662">
                <a:moveTo>
                  <a:pt x="0" y="0"/>
                </a:moveTo>
                <a:lnTo>
                  <a:pt x="2541705" y="1172082"/>
                </a:lnTo>
                <a:cubicBezTo>
                  <a:pt x="3256748" y="1501781"/>
                  <a:pt x="3714751" y="2217251"/>
                  <a:pt x="3714751" y="3004632"/>
                </a:cubicBezTo>
                <a:lnTo>
                  <a:pt x="3714751" y="5427662"/>
                </a:lnTo>
                <a:lnTo>
                  <a:pt x="0" y="5427662"/>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0" name="Picture Placeholder 9">
            <a:extLst>
              <a:ext uri="{FF2B5EF4-FFF2-40B4-BE49-F238E27FC236}">
                <a16:creationId xmlns="" xmlns:a16="http://schemas.microsoft.com/office/drawing/2014/main" id="{7D7D4157-F265-4875-9BF9-8C8E71D8CA9F}"/>
              </a:ext>
            </a:extLst>
          </p:cNvPr>
          <p:cNvSpPr>
            <a:spLocks noGrp="1"/>
          </p:cNvSpPr>
          <p:nvPr>
            <p:ph type="pic" sz="quarter" idx="11" hasCustomPrompt="1"/>
          </p:nvPr>
        </p:nvSpPr>
        <p:spPr>
          <a:xfrm>
            <a:off x="8477250" y="1430339"/>
            <a:ext cx="3714751" cy="5427662"/>
          </a:xfrm>
          <a:custGeom>
            <a:avLst/>
            <a:gdLst>
              <a:gd name="connsiteX0" fmla="*/ 3714751 w 3714751"/>
              <a:gd name="connsiteY0" fmla="*/ 0 h 5427662"/>
              <a:gd name="connsiteX1" fmla="*/ 3714751 w 3714751"/>
              <a:gd name="connsiteY1" fmla="*/ 5427662 h 5427662"/>
              <a:gd name="connsiteX2" fmla="*/ 0 w 3714751"/>
              <a:gd name="connsiteY2" fmla="*/ 5427662 h 5427662"/>
              <a:gd name="connsiteX3" fmla="*/ 0 w 3714751"/>
              <a:gd name="connsiteY3" fmla="*/ 3004632 h 5427662"/>
              <a:gd name="connsiteX4" fmla="*/ 1173046 w 3714751"/>
              <a:gd name="connsiteY4" fmla="*/ 1172082 h 542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751" h="5427662">
                <a:moveTo>
                  <a:pt x="3714751" y="0"/>
                </a:moveTo>
                <a:lnTo>
                  <a:pt x="3714751" y="5427662"/>
                </a:lnTo>
                <a:lnTo>
                  <a:pt x="0" y="5427662"/>
                </a:lnTo>
                <a:lnTo>
                  <a:pt x="0" y="3004632"/>
                </a:lnTo>
                <a:cubicBezTo>
                  <a:pt x="0" y="2217251"/>
                  <a:pt x="458003" y="1501781"/>
                  <a:pt x="1173046" y="1172082"/>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2818926232"/>
      </p:ext>
    </p:extLst>
  </p:cSld>
  <p:clrMapOvr>
    <a:masterClrMapping/>
  </p:clrMapOvr>
</p:sldLayout>
</file>

<file path=ppt/slideLayouts/slideLayout201.xml><?xml version="1.0" encoding="utf-8"?>
<p:sldLayout xmlns:a="http://schemas.openxmlformats.org/drawingml/2006/main" xmlns:r="http://schemas.openxmlformats.org/officeDocument/2006/relationships" xmlns:p="http://schemas.openxmlformats.org/presentationml/2006/main" preserve="1" userDrawn="1">
  <p:cSld name="نيـون - 5">
    <p:spTree>
      <p:nvGrpSpPr>
        <p:cNvPr id="1" name=""/>
        <p:cNvGrpSpPr/>
        <p:nvPr/>
      </p:nvGrpSpPr>
      <p:grpSpPr>
        <a:xfrm>
          <a:off x="0" y="0"/>
          <a:ext cx="0" cy="0"/>
          <a:chOff x="0" y="0"/>
          <a:chExt cx="0" cy="0"/>
        </a:xfrm>
      </p:grpSpPr>
      <p:sp>
        <p:nvSpPr>
          <p:cNvPr id="6" name="عنصر نائب للصورة 5">
            <a:extLst>
              <a:ext uri="{FF2B5EF4-FFF2-40B4-BE49-F238E27FC236}">
                <a16:creationId xmlns="" xmlns:a16="http://schemas.microsoft.com/office/drawing/2014/main" id="{0AB9CF0C-1472-4A3A-9C55-4ADAA1EEE244}"/>
              </a:ext>
            </a:extLst>
          </p:cNvPr>
          <p:cNvSpPr>
            <a:spLocks noGrp="1"/>
          </p:cNvSpPr>
          <p:nvPr>
            <p:ph type="pic" sz="quarter" idx="11" hasCustomPrompt="1"/>
          </p:nvPr>
        </p:nvSpPr>
        <p:spPr>
          <a:xfrm>
            <a:off x="9722738" y="571501"/>
            <a:ext cx="2469261" cy="6290405"/>
          </a:xfrm>
          <a:custGeom>
            <a:avLst/>
            <a:gdLst>
              <a:gd name="connsiteX0" fmla="*/ 2469261 w 2469261"/>
              <a:gd name="connsiteY0" fmla="*/ 0 h 6290405"/>
              <a:gd name="connsiteX1" fmla="*/ 2469261 w 2469261"/>
              <a:gd name="connsiteY1" fmla="*/ 6290405 h 6290405"/>
              <a:gd name="connsiteX2" fmla="*/ 0 w 2469261"/>
              <a:gd name="connsiteY2" fmla="*/ 6290405 h 6290405"/>
              <a:gd name="connsiteX3" fmla="*/ 0 w 2469261"/>
              <a:gd name="connsiteY3" fmla="*/ 3165348 h 6290405"/>
              <a:gd name="connsiteX4" fmla="*/ 492157 w 2469261"/>
              <a:gd name="connsiteY4" fmla="*/ 1977104 h 6290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9261" h="6290405">
                <a:moveTo>
                  <a:pt x="2469261" y="0"/>
                </a:moveTo>
                <a:lnTo>
                  <a:pt x="2469261" y="6290405"/>
                </a:lnTo>
                <a:lnTo>
                  <a:pt x="0" y="6290405"/>
                </a:lnTo>
                <a:lnTo>
                  <a:pt x="0" y="3165348"/>
                </a:lnTo>
                <a:cubicBezTo>
                  <a:pt x="0" y="2719673"/>
                  <a:pt x="177070" y="2292191"/>
                  <a:pt x="492157" y="1977104"/>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819791502"/>
      </p:ext>
    </p:extLst>
  </p:cSld>
  <p:clrMapOvr>
    <a:masterClrMapping/>
  </p:clrMapOvr>
</p:sldLayout>
</file>

<file path=ppt/slideLayouts/slideLayout202.xml><?xml version="1.0" encoding="utf-8"?>
<p:sldLayout xmlns:a="http://schemas.openxmlformats.org/drawingml/2006/main" xmlns:r="http://schemas.openxmlformats.org/officeDocument/2006/relationships" xmlns:p="http://schemas.openxmlformats.org/presentationml/2006/main" preserve="1" userDrawn="1">
  <p:cSld name="نيـون - 4">
    <p:spTree>
      <p:nvGrpSpPr>
        <p:cNvPr id="1" name=""/>
        <p:cNvGrpSpPr/>
        <p:nvPr/>
      </p:nvGrpSpPr>
      <p:grpSpPr>
        <a:xfrm>
          <a:off x="0" y="0"/>
          <a:ext cx="0" cy="0"/>
          <a:chOff x="0" y="0"/>
          <a:chExt cx="0" cy="0"/>
        </a:xfrm>
      </p:grpSpPr>
      <p:sp>
        <p:nvSpPr>
          <p:cNvPr id="12" name="Picture Placeholder 11">
            <a:extLst>
              <a:ext uri="{FF2B5EF4-FFF2-40B4-BE49-F238E27FC236}">
                <a16:creationId xmlns="" xmlns:a16="http://schemas.microsoft.com/office/drawing/2014/main" id="{C9B0EA95-D626-4C3C-89B6-A85CB8876E5E}"/>
              </a:ext>
            </a:extLst>
          </p:cNvPr>
          <p:cNvSpPr>
            <a:spLocks noGrp="1"/>
          </p:cNvSpPr>
          <p:nvPr>
            <p:ph type="pic" sz="quarter" idx="10" hasCustomPrompt="1"/>
          </p:nvPr>
        </p:nvSpPr>
        <p:spPr>
          <a:xfrm>
            <a:off x="1982091" y="0"/>
            <a:ext cx="4895105" cy="2810627"/>
          </a:xfrm>
          <a:custGeom>
            <a:avLst/>
            <a:gdLst>
              <a:gd name="connsiteX0" fmla="*/ 114559 w 4895105"/>
              <a:gd name="connsiteY0" fmla="*/ 0 h 2810627"/>
              <a:gd name="connsiteX1" fmla="*/ 4780547 w 4895105"/>
              <a:gd name="connsiteY1" fmla="*/ 0 h 2810627"/>
              <a:gd name="connsiteX2" fmla="*/ 4789775 w 4895105"/>
              <a:gd name="connsiteY2" fmla="*/ 11297 h 2810627"/>
              <a:gd name="connsiteX3" fmla="*/ 4707851 w 4895105"/>
              <a:gd name="connsiteY3" fmla="*/ 815145 h 2810627"/>
              <a:gd name="connsiteX4" fmla="*/ 2899623 w 4895105"/>
              <a:gd name="connsiteY4" fmla="*/ 2623373 h 2810627"/>
              <a:gd name="connsiteX5" fmla="*/ 1995482 w 4895105"/>
              <a:gd name="connsiteY5" fmla="*/ 2623373 h 2810627"/>
              <a:gd name="connsiteX6" fmla="*/ 187254 w 4895105"/>
              <a:gd name="connsiteY6" fmla="*/ 815145 h 2810627"/>
              <a:gd name="connsiteX7" fmla="*/ 105331 w 4895105"/>
              <a:gd name="connsiteY7" fmla="*/ 11297 h 2810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5105" h="2810627">
                <a:moveTo>
                  <a:pt x="114559" y="0"/>
                </a:moveTo>
                <a:lnTo>
                  <a:pt x="4780547" y="0"/>
                </a:lnTo>
                <a:lnTo>
                  <a:pt x="4789775" y="11297"/>
                </a:lnTo>
                <a:cubicBezTo>
                  <a:pt x="4953623" y="259452"/>
                  <a:pt x="4926314" y="596682"/>
                  <a:pt x="4707851" y="815145"/>
                </a:cubicBezTo>
                <a:lnTo>
                  <a:pt x="2899623" y="2623373"/>
                </a:lnTo>
                <a:cubicBezTo>
                  <a:pt x="2649951" y="2873045"/>
                  <a:pt x="2245154" y="2873045"/>
                  <a:pt x="1995482" y="2623373"/>
                </a:cubicBezTo>
                <a:lnTo>
                  <a:pt x="187254" y="815145"/>
                </a:lnTo>
                <a:cubicBezTo>
                  <a:pt x="-31209" y="596682"/>
                  <a:pt x="-58516" y="259451"/>
                  <a:pt x="105331" y="11297"/>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3" name="Picture Placeholder 12">
            <a:extLst>
              <a:ext uri="{FF2B5EF4-FFF2-40B4-BE49-F238E27FC236}">
                <a16:creationId xmlns="" xmlns:a16="http://schemas.microsoft.com/office/drawing/2014/main" id="{18F3826D-D329-4D43-A81E-3C08F01A11B5}"/>
              </a:ext>
            </a:extLst>
          </p:cNvPr>
          <p:cNvSpPr>
            <a:spLocks noGrp="1"/>
          </p:cNvSpPr>
          <p:nvPr>
            <p:ph type="pic" sz="quarter" idx="11" hasCustomPrompt="1"/>
          </p:nvPr>
        </p:nvSpPr>
        <p:spPr>
          <a:xfrm>
            <a:off x="1982093" y="4047374"/>
            <a:ext cx="4895105" cy="2810627"/>
          </a:xfrm>
          <a:custGeom>
            <a:avLst/>
            <a:gdLst>
              <a:gd name="connsiteX0" fmla="*/ 2447553 w 4895105"/>
              <a:gd name="connsiteY0" fmla="*/ 0 h 2810627"/>
              <a:gd name="connsiteX1" fmla="*/ 2899623 w 4895105"/>
              <a:gd name="connsiteY1" fmla="*/ 187254 h 2810627"/>
              <a:gd name="connsiteX2" fmla="*/ 4707851 w 4895105"/>
              <a:gd name="connsiteY2" fmla="*/ 1995483 h 2810627"/>
              <a:gd name="connsiteX3" fmla="*/ 4789775 w 4895105"/>
              <a:gd name="connsiteY3" fmla="*/ 2799331 h 2810627"/>
              <a:gd name="connsiteX4" fmla="*/ 4780547 w 4895105"/>
              <a:gd name="connsiteY4" fmla="*/ 2810627 h 2810627"/>
              <a:gd name="connsiteX5" fmla="*/ 114559 w 4895105"/>
              <a:gd name="connsiteY5" fmla="*/ 2810627 h 2810627"/>
              <a:gd name="connsiteX6" fmla="*/ 105331 w 4895105"/>
              <a:gd name="connsiteY6" fmla="*/ 2799331 h 2810627"/>
              <a:gd name="connsiteX7" fmla="*/ 187254 w 4895105"/>
              <a:gd name="connsiteY7" fmla="*/ 1995483 h 2810627"/>
              <a:gd name="connsiteX8" fmla="*/ 1995483 w 4895105"/>
              <a:gd name="connsiteY8" fmla="*/ 187254 h 2810627"/>
              <a:gd name="connsiteX9" fmla="*/ 2447553 w 4895105"/>
              <a:gd name="connsiteY9" fmla="*/ 0 h 2810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95105" h="2810627">
                <a:moveTo>
                  <a:pt x="2447553" y="0"/>
                </a:moveTo>
                <a:cubicBezTo>
                  <a:pt x="2611170" y="0"/>
                  <a:pt x="2774787" y="62418"/>
                  <a:pt x="2899623" y="187254"/>
                </a:cubicBezTo>
                <a:lnTo>
                  <a:pt x="4707851" y="1995483"/>
                </a:lnTo>
                <a:cubicBezTo>
                  <a:pt x="4926314" y="2213945"/>
                  <a:pt x="4953623" y="2551176"/>
                  <a:pt x="4789775" y="2799331"/>
                </a:cubicBezTo>
                <a:lnTo>
                  <a:pt x="4780547" y="2810627"/>
                </a:lnTo>
                <a:lnTo>
                  <a:pt x="114559" y="2810627"/>
                </a:lnTo>
                <a:lnTo>
                  <a:pt x="105331" y="2799331"/>
                </a:lnTo>
                <a:cubicBezTo>
                  <a:pt x="-58516" y="2551177"/>
                  <a:pt x="-31209" y="2213945"/>
                  <a:pt x="187254" y="1995483"/>
                </a:cubicBezTo>
                <a:lnTo>
                  <a:pt x="1995483" y="187254"/>
                </a:lnTo>
                <a:cubicBezTo>
                  <a:pt x="2120318" y="62418"/>
                  <a:pt x="2283936" y="0"/>
                  <a:pt x="2447553"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4" name="Picture Placeholder 13">
            <a:extLst>
              <a:ext uri="{FF2B5EF4-FFF2-40B4-BE49-F238E27FC236}">
                <a16:creationId xmlns="" xmlns:a16="http://schemas.microsoft.com/office/drawing/2014/main" id="{2BD328D1-DBD1-43E6-8B79-352D777EF3F9}"/>
              </a:ext>
            </a:extLst>
          </p:cNvPr>
          <p:cNvSpPr>
            <a:spLocks noGrp="1"/>
          </p:cNvSpPr>
          <p:nvPr>
            <p:ph type="pic" sz="quarter" idx="12" hasCustomPrompt="1"/>
          </p:nvPr>
        </p:nvSpPr>
        <p:spPr>
          <a:xfrm>
            <a:off x="473300" y="1821950"/>
            <a:ext cx="3214098" cy="3214099"/>
          </a:xfrm>
          <a:custGeom>
            <a:avLst/>
            <a:gdLst>
              <a:gd name="connsiteX0" fmla="*/ 1607050 w 3214098"/>
              <a:gd name="connsiteY0" fmla="*/ 0 h 3214099"/>
              <a:gd name="connsiteX1" fmla="*/ 1903877 w 3214098"/>
              <a:gd name="connsiteY1" fmla="*/ 122950 h 3214099"/>
              <a:gd name="connsiteX2" fmla="*/ 3091149 w 3214098"/>
              <a:gd name="connsiteY2" fmla="*/ 1310222 h 3214099"/>
              <a:gd name="connsiteX3" fmla="*/ 3091149 w 3214098"/>
              <a:gd name="connsiteY3" fmla="*/ 1903877 h 3214099"/>
              <a:gd name="connsiteX4" fmla="*/ 1903877 w 3214098"/>
              <a:gd name="connsiteY4" fmla="*/ 3091150 h 3214099"/>
              <a:gd name="connsiteX5" fmla="*/ 1310223 w 3214098"/>
              <a:gd name="connsiteY5" fmla="*/ 3091150 h 3214099"/>
              <a:gd name="connsiteX6" fmla="*/ 122950 w 3214098"/>
              <a:gd name="connsiteY6" fmla="*/ 1903877 h 3214099"/>
              <a:gd name="connsiteX7" fmla="*/ 122950 w 3214098"/>
              <a:gd name="connsiteY7" fmla="*/ 1310222 h 3214099"/>
              <a:gd name="connsiteX8" fmla="*/ 1310223 w 3214098"/>
              <a:gd name="connsiteY8" fmla="*/ 122950 h 3214099"/>
              <a:gd name="connsiteX9" fmla="*/ 1607050 w 3214098"/>
              <a:gd name="connsiteY9" fmla="*/ 0 h 3214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14098" h="3214099">
                <a:moveTo>
                  <a:pt x="1607050" y="0"/>
                </a:moveTo>
                <a:cubicBezTo>
                  <a:pt x="1714480" y="0"/>
                  <a:pt x="1821910" y="40984"/>
                  <a:pt x="1903877" y="122950"/>
                </a:cubicBezTo>
                <a:lnTo>
                  <a:pt x="3091149" y="1310222"/>
                </a:lnTo>
                <a:cubicBezTo>
                  <a:pt x="3255082" y="1474155"/>
                  <a:pt x="3255082" y="1739944"/>
                  <a:pt x="3091149" y="1903877"/>
                </a:cubicBezTo>
                <a:lnTo>
                  <a:pt x="1903877" y="3091150"/>
                </a:lnTo>
                <a:cubicBezTo>
                  <a:pt x="1739944" y="3255082"/>
                  <a:pt x="1474155" y="3255082"/>
                  <a:pt x="1310223" y="3091150"/>
                </a:cubicBezTo>
                <a:lnTo>
                  <a:pt x="122950" y="1903877"/>
                </a:lnTo>
                <a:cubicBezTo>
                  <a:pt x="-40983" y="1739944"/>
                  <a:pt x="-40983" y="1474155"/>
                  <a:pt x="122950" y="1310222"/>
                </a:cubicBezTo>
                <a:lnTo>
                  <a:pt x="1310223" y="122950"/>
                </a:lnTo>
                <a:cubicBezTo>
                  <a:pt x="1392189" y="40984"/>
                  <a:pt x="1499619" y="0"/>
                  <a:pt x="1607050"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286548746"/>
      </p:ext>
    </p:extLst>
  </p:cSld>
  <p:clrMapOvr>
    <a:masterClrMapping/>
  </p:clrMapOvr>
</p:sldLayout>
</file>

<file path=ppt/slideLayouts/slideLayout203.xml><?xml version="1.0" encoding="utf-8"?>
<p:sldLayout xmlns:a="http://schemas.openxmlformats.org/drawingml/2006/main" xmlns:r="http://schemas.openxmlformats.org/officeDocument/2006/relationships" xmlns:p="http://schemas.openxmlformats.org/presentationml/2006/main" preserve="1" userDrawn="1">
  <p:cSld name="نيـون - 3">
    <p:spTree>
      <p:nvGrpSpPr>
        <p:cNvPr id="1" name=""/>
        <p:cNvGrpSpPr/>
        <p:nvPr/>
      </p:nvGrpSpPr>
      <p:grpSpPr>
        <a:xfrm>
          <a:off x="0" y="0"/>
          <a:ext cx="0" cy="0"/>
          <a:chOff x="0" y="0"/>
          <a:chExt cx="0" cy="0"/>
        </a:xfrm>
      </p:grpSpPr>
      <p:sp>
        <p:nvSpPr>
          <p:cNvPr id="8" name="عنصر نائب للصورة 7">
            <a:extLst>
              <a:ext uri="{FF2B5EF4-FFF2-40B4-BE49-F238E27FC236}">
                <a16:creationId xmlns="" xmlns:a16="http://schemas.microsoft.com/office/drawing/2014/main" id="{33E7F839-F107-40EB-BA6F-B69A99238008}"/>
              </a:ext>
            </a:extLst>
          </p:cNvPr>
          <p:cNvSpPr>
            <a:spLocks noGrp="1"/>
          </p:cNvSpPr>
          <p:nvPr>
            <p:ph type="pic" sz="quarter" idx="11" hasCustomPrompt="1"/>
          </p:nvPr>
        </p:nvSpPr>
        <p:spPr>
          <a:xfrm>
            <a:off x="3962400" y="1269731"/>
            <a:ext cx="8229600" cy="5588269"/>
          </a:xfrm>
          <a:custGeom>
            <a:avLst/>
            <a:gdLst>
              <a:gd name="connsiteX0" fmla="*/ 3476525 w 8229600"/>
              <a:gd name="connsiteY0" fmla="*/ 0 h 5588269"/>
              <a:gd name="connsiteX1" fmla="*/ 8229600 w 8229600"/>
              <a:gd name="connsiteY1" fmla="*/ 0 h 5588269"/>
              <a:gd name="connsiteX2" fmla="*/ 8229600 w 8229600"/>
              <a:gd name="connsiteY2" fmla="*/ 5588269 h 5588269"/>
              <a:gd name="connsiteX3" fmla="*/ 0 w 8229600"/>
              <a:gd name="connsiteY3" fmla="*/ 5588269 h 5588269"/>
              <a:gd name="connsiteX4" fmla="*/ 2091331 w 8229600"/>
              <a:gd name="connsiteY4" fmla="*/ 1203120 h 5588269"/>
              <a:gd name="connsiteX5" fmla="*/ 3476525 w 8229600"/>
              <a:gd name="connsiteY5" fmla="*/ 0 h 5588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29600" h="5588269">
                <a:moveTo>
                  <a:pt x="3476525" y="0"/>
                </a:moveTo>
                <a:lnTo>
                  <a:pt x="8229600" y="0"/>
                </a:lnTo>
                <a:lnTo>
                  <a:pt x="8229600" y="5588269"/>
                </a:lnTo>
                <a:lnTo>
                  <a:pt x="0" y="5588269"/>
                </a:lnTo>
                <a:lnTo>
                  <a:pt x="2091331" y="1203120"/>
                </a:lnTo>
                <a:cubicBezTo>
                  <a:pt x="2458726" y="432761"/>
                  <a:pt x="2956972" y="0"/>
                  <a:pt x="3476525" y="0"/>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1610796188"/>
      </p:ext>
    </p:extLst>
  </p:cSld>
  <p:clrMapOvr>
    <a:masterClrMapping/>
  </p:clrMapOvr>
</p:sldLayout>
</file>

<file path=ppt/slideLayouts/slideLayout204.xml><?xml version="1.0" encoding="utf-8"?>
<p:sldLayout xmlns:a="http://schemas.openxmlformats.org/drawingml/2006/main" xmlns:r="http://schemas.openxmlformats.org/officeDocument/2006/relationships" xmlns:p="http://schemas.openxmlformats.org/presentationml/2006/main" preserve="1" userDrawn="1">
  <p:cSld name="نيـون - 2">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3E6CB0B5-F130-4A12-84C9-EF2D9CED04DF}"/>
              </a:ext>
            </a:extLst>
          </p:cNvPr>
          <p:cNvSpPr>
            <a:spLocks noGrp="1"/>
          </p:cNvSpPr>
          <p:nvPr>
            <p:ph type="pic" sz="quarter" idx="10" hasCustomPrompt="1"/>
          </p:nvPr>
        </p:nvSpPr>
        <p:spPr>
          <a:xfrm>
            <a:off x="3184822" y="3940234"/>
            <a:ext cx="9009764" cy="2917767"/>
          </a:xfrm>
          <a:custGeom>
            <a:avLst/>
            <a:gdLst>
              <a:gd name="connsiteX0" fmla="*/ 3806099 w 9009764"/>
              <a:gd name="connsiteY0" fmla="*/ 0 h 2917767"/>
              <a:gd name="connsiteX1" fmla="*/ 9009764 w 9009764"/>
              <a:gd name="connsiteY1" fmla="*/ 0 h 2917767"/>
              <a:gd name="connsiteX2" fmla="*/ 9009764 w 9009764"/>
              <a:gd name="connsiteY2" fmla="*/ 2917767 h 2917767"/>
              <a:gd name="connsiteX3" fmla="*/ 0 w 9009764"/>
              <a:gd name="connsiteY3" fmla="*/ 2917767 h 2917767"/>
              <a:gd name="connsiteX4" fmla="*/ 2289589 w 9009764"/>
              <a:gd name="connsiteY4" fmla="*/ 628178 h 2917767"/>
              <a:gd name="connsiteX5" fmla="*/ 3806099 w 9009764"/>
              <a:gd name="connsiteY5" fmla="*/ 0 h 2917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09764" h="2917767">
                <a:moveTo>
                  <a:pt x="3806099" y="0"/>
                </a:moveTo>
                <a:lnTo>
                  <a:pt x="9009764" y="0"/>
                </a:lnTo>
                <a:lnTo>
                  <a:pt x="9009764" y="2917767"/>
                </a:lnTo>
                <a:lnTo>
                  <a:pt x="0" y="2917767"/>
                </a:lnTo>
                <a:lnTo>
                  <a:pt x="2289589" y="628178"/>
                </a:lnTo>
                <a:cubicBezTo>
                  <a:pt x="2691813" y="225954"/>
                  <a:pt x="3237292" y="0"/>
                  <a:pt x="3806099" y="0"/>
                </a:cubicBezTo>
                <a:close/>
              </a:path>
            </a:pathLst>
          </a:custGeom>
          <a:pattFill prst="pct80">
            <a:fgClr>
              <a:schemeClr val="accent1"/>
            </a:fgClr>
            <a:bgClr>
              <a:schemeClr val="bg1"/>
            </a:bgClr>
          </a:pattFill>
          <a:effectLst>
            <a:outerShdw blurRad="254000" sx="102000" sy="102000" algn="ctr" rotWithShape="0">
              <a:prstClr val="black">
                <a:alpha val="35000"/>
              </a:prstClr>
            </a:outerShdw>
          </a:effectLst>
        </p:spPr>
        <p:txBody>
          <a:bodyPr wrap="square" anchor="ctr">
            <a:noAutofit/>
          </a:bodyPr>
          <a:lstStyle>
            <a:lvl1pPr marL="0" indent="0" algn="ctr">
              <a:buNone/>
              <a:defRPr sz="1600">
                <a:solidFill>
                  <a:schemeClr val="bg2"/>
                </a:solidFill>
                <a:latin typeface="Expo Arabic Light" panose="00000400000000000000" pitchFamily="2" charset="-78"/>
                <a:cs typeface="Expo Arabic Light" panose="00000400000000000000" pitchFamily="2" charset="-78"/>
              </a:defRPr>
            </a:lvl1pPr>
          </a:lstStyle>
          <a:p>
            <a:r>
              <a:rPr lang="ar-SA" dirty="0"/>
              <a:t>  </a:t>
            </a:r>
            <a:endParaRPr lang="en-US" dirty="0"/>
          </a:p>
        </p:txBody>
      </p:sp>
    </p:spTree>
    <p:extLst>
      <p:ext uri="{BB962C8B-B14F-4D97-AF65-F5344CB8AC3E}">
        <p14:creationId xmlns:p14="http://schemas.microsoft.com/office/powerpoint/2010/main" val="393463322"/>
      </p:ext>
    </p:extLst>
  </p:cSld>
  <p:clrMapOvr>
    <a:masterClrMapping/>
  </p:clrMapOvr>
</p:sldLayout>
</file>

<file path=ppt/slideLayouts/slideLayout205.xml><?xml version="1.0" encoding="utf-8"?>
<p:sldLayout xmlns:a="http://schemas.openxmlformats.org/drawingml/2006/main" xmlns:r="http://schemas.openxmlformats.org/officeDocument/2006/relationships" xmlns:p="http://schemas.openxmlformats.org/presentationml/2006/main" preserve="1" userDrawn="1">
  <p:cSld name="نيـون - 1">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4B87744D-184E-4044-BE59-5501B82F13E1}"/>
              </a:ext>
            </a:extLst>
          </p:cNvPr>
          <p:cNvSpPr>
            <a:spLocks noGrp="1"/>
          </p:cNvSpPr>
          <p:nvPr>
            <p:ph type="pic" sz="quarter" idx="10" hasCustomPrompt="1"/>
          </p:nvPr>
        </p:nvSpPr>
        <p:spPr>
          <a:xfrm>
            <a:off x="0" y="0"/>
            <a:ext cx="7308090" cy="6858000"/>
          </a:xfrm>
          <a:custGeom>
            <a:avLst/>
            <a:gdLst>
              <a:gd name="connsiteX0" fmla="*/ 0 w 7308090"/>
              <a:gd name="connsiteY0" fmla="*/ 0 h 6858000"/>
              <a:gd name="connsiteX1" fmla="*/ 4748848 w 7308090"/>
              <a:gd name="connsiteY1" fmla="*/ 0 h 6858000"/>
              <a:gd name="connsiteX2" fmla="*/ 6499543 w 7308090"/>
              <a:gd name="connsiteY2" fmla="*/ 791083 h 6858000"/>
              <a:gd name="connsiteX3" fmla="*/ 7185851 w 7308090"/>
              <a:gd name="connsiteY3" fmla="*/ 2609088 h 6858000"/>
              <a:gd name="connsiteX4" fmla="*/ 5265865 w 7308090"/>
              <a:gd name="connsiteY4" fmla="*/ 6858000 h 6858000"/>
              <a:gd name="connsiteX5" fmla="*/ 0 w 7308090"/>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08090" h="6858000">
                <a:moveTo>
                  <a:pt x="0" y="0"/>
                </a:moveTo>
                <a:lnTo>
                  <a:pt x="4748848" y="0"/>
                </a:lnTo>
                <a:lnTo>
                  <a:pt x="6499543" y="791083"/>
                </a:lnTo>
                <a:cubicBezTo>
                  <a:pt x="7191057" y="1103630"/>
                  <a:pt x="7498334" y="1917573"/>
                  <a:pt x="7185851" y="2609088"/>
                </a:cubicBezTo>
                <a:lnTo>
                  <a:pt x="5265865" y="6858000"/>
                </a:lnTo>
                <a:lnTo>
                  <a:pt x="0" y="6858000"/>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1705602011"/>
      </p:ext>
    </p:extLst>
  </p:cSld>
  <p:clrMapOvr>
    <a:masterClrMapping/>
  </p:clrMapOvr>
</p:sldLayout>
</file>

<file path=ppt/slideLayouts/slideLayout206.xml><?xml version="1.0" encoding="utf-8"?>
<p:sldLayout xmlns:a="http://schemas.openxmlformats.org/drawingml/2006/main" xmlns:r="http://schemas.openxmlformats.org/officeDocument/2006/relationships" xmlns:p="http://schemas.openxmlformats.org/presentationml/2006/main" preserve="1" userDrawn="1">
  <p:cSld name="نيـون - 24">
    <p:spTree>
      <p:nvGrpSpPr>
        <p:cNvPr id="1" name=""/>
        <p:cNvGrpSpPr/>
        <p:nvPr/>
      </p:nvGrpSpPr>
      <p:grpSpPr>
        <a:xfrm>
          <a:off x="0" y="0"/>
          <a:ext cx="0" cy="0"/>
          <a:chOff x="0" y="0"/>
          <a:chExt cx="0" cy="0"/>
        </a:xfrm>
      </p:grpSpPr>
      <p:sp>
        <p:nvSpPr>
          <p:cNvPr id="8" name="Picture Placeholder 7">
            <a:extLst>
              <a:ext uri="{FF2B5EF4-FFF2-40B4-BE49-F238E27FC236}">
                <a16:creationId xmlns="" xmlns:a16="http://schemas.microsoft.com/office/drawing/2014/main" id="{08896AA2-F4D4-4E66-B4BD-E1A9D390D6E4}"/>
              </a:ext>
            </a:extLst>
          </p:cNvPr>
          <p:cNvSpPr>
            <a:spLocks noGrp="1"/>
          </p:cNvSpPr>
          <p:nvPr>
            <p:ph type="pic" sz="quarter" idx="10" hasCustomPrompt="1"/>
          </p:nvPr>
        </p:nvSpPr>
        <p:spPr>
          <a:xfrm>
            <a:off x="0" y="0"/>
            <a:ext cx="12192000" cy="6858000"/>
          </a:xfrm>
          <a:prstGeom prst="rect">
            <a:avLst/>
          </a:prstGeom>
          <a:pattFill prst="pct80">
            <a:fgClr>
              <a:schemeClr val="accent1"/>
            </a:fgClr>
            <a:bgClr>
              <a:schemeClr val="bg1"/>
            </a:bgClr>
          </a:pattFill>
        </p:spPr>
        <p:txBody>
          <a:bodyPr anchor="ctr"/>
          <a:lstStyle>
            <a:lvl1pPr marL="0" indent="0" algn="ctr">
              <a:buNone/>
              <a:defRPr sz="1600">
                <a:solidFill>
                  <a:schemeClr val="bg2"/>
                </a:solidFill>
                <a:latin typeface="Expo Arabic Light" panose="00000400000000000000" pitchFamily="2" charset="-78"/>
                <a:cs typeface="Expo Arabic Light" panose="00000400000000000000" pitchFamily="2" charset="-78"/>
              </a:defRPr>
            </a:lvl1pPr>
          </a:lstStyle>
          <a:p>
            <a:r>
              <a:rPr lang="ar-SA" dirty="0"/>
              <a:t>  </a:t>
            </a:r>
            <a:endParaRPr lang="en-US" dirty="0"/>
          </a:p>
        </p:txBody>
      </p:sp>
    </p:spTree>
    <p:extLst>
      <p:ext uri="{BB962C8B-B14F-4D97-AF65-F5344CB8AC3E}">
        <p14:creationId xmlns:p14="http://schemas.microsoft.com/office/powerpoint/2010/main" val="3682979579"/>
      </p:ext>
    </p:extLst>
  </p:cSld>
  <p:clrMapOvr>
    <a:masterClrMapping/>
  </p:clrMapOvr>
</p:sldLayout>
</file>

<file path=ppt/slideLayouts/slideLayout207.xml><?xml version="1.0" encoding="utf-8"?>
<p:sldLayout xmlns:a="http://schemas.openxmlformats.org/drawingml/2006/main" xmlns:r="http://schemas.openxmlformats.org/officeDocument/2006/relationships" xmlns:p="http://schemas.openxmlformats.org/presentationml/2006/main" preserve="1" userDrawn="1">
  <p:cSld name="نيـون - 23">
    <p:spTree>
      <p:nvGrpSpPr>
        <p:cNvPr id="1" name=""/>
        <p:cNvGrpSpPr/>
        <p:nvPr/>
      </p:nvGrpSpPr>
      <p:grpSpPr>
        <a:xfrm>
          <a:off x="0" y="0"/>
          <a:ext cx="0" cy="0"/>
          <a:chOff x="0" y="0"/>
          <a:chExt cx="0" cy="0"/>
        </a:xfrm>
      </p:grpSpPr>
    </p:spTree>
    <p:extLst>
      <p:ext uri="{BB962C8B-B14F-4D97-AF65-F5344CB8AC3E}">
        <p14:creationId xmlns:p14="http://schemas.microsoft.com/office/powerpoint/2010/main" val="3897594306"/>
      </p:ext>
    </p:extLst>
  </p:cSld>
  <p:clrMapOvr>
    <a:masterClrMapping/>
  </p:clrMapOvr>
</p:sldLayout>
</file>

<file path=ppt/slideLayouts/slideLayout208.xml><?xml version="1.0" encoding="utf-8"?>
<p:sldLayout xmlns:a="http://schemas.openxmlformats.org/drawingml/2006/main" xmlns:r="http://schemas.openxmlformats.org/officeDocument/2006/relationships" xmlns:p="http://schemas.openxmlformats.org/presentationml/2006/main" preserve="1" userDrawn="1">
  <p:cSld name="نيـون - 22">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ED549F74-D943-4AFF-A6E3-532DAD6FB151}"/>
              </a:ext>
            </a:extLst>
          </p:cNvPr>
          <p:cNvSpPr>
            <a:spLocks noGrp="1"/>
          </p:cNvSpPr>
          <p:nvPr>
            <p:ph type="pic" sz="quarter" idx="10" hasCustomPrompt="1"/>
          </p:nvPr>
        </p:nvSpPr>
        <p:spPr>
          <a:xfrm>
            <a:off x="0" y="1"/>
            <a:ext cx="6661832" cy="2652439"/>
          </a:xfrm>
          <a:custGeom>
            <a:avLst/>
            <a:gdLst>
              <a:gd name="connsiteX0" fmla="*/ 0 w 6661832"/>
              <a:gd name="connsiteY0" fmla="*/ 0 h 2652439"/>
              <a:gd name="connsiteX1" fmla="*/ 6661832 w 6661832"/>
              <a:gd name="connsiteY1" fmla="*/ 0 h 2652439"/>
              <a:gd name="connsiteX2" fmla="*/ 5102996 w 6661832"/>
              <a:gd name="connsiteY2" fmla="*/ 1951428 h 2652439"/>
              <a:gd name="connsiteX3" fmla="*/ 3241106 w 6661832"/>
              <a:gd name="connsiteY3" fmla="*/ 2607915 h 2652439"/>
              <a:gd name="connsiteX4" fmla="*/ 0 w 6661832"/>
              <a:gd name="connsiteY4" fmla="*/ 1887350 h 2652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1832" h="2652439">
                <a:moveTo>
                  <a:pt x="0" y="0"/>
                </a:moveTo>
                <a:lnTo>
                  <a:pt x="6661832" y="0"/>
                </a:lnTo>
                <a:lnTo>
                  <a:pt x="5102996" y="1951428"/>
                </a:lnTo>
                <a:cubicBezTo>
                  <a:pt x="4658554" y="2507773"/>
                  <a:pt x="3936210" y="2762459"/>
                  <a:pt x="3241106" y="2607915"/>
                </a:cubicBezTo>
                <a:lnTo>
                  <a:pt x="0" y="1887350"/>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239057283"/>
      </p:ext>
    </p:extLst>
  </p:cSld>
  <p:clrMapOvr>
    <a:masterClrMapping/>
  </p:clrMapOvr>
</p:sldLayout>
</file>

<file path=ppt/slideLayouts/slideLayout209.xml><?xml version="1.0" encoding="utf-8"?>
<p:sldLayout xmlns:a="http://schemas.openxmlformats.org/drawingml/2006/main" xmlns:r="http://schemas.openxmlformats.org/officeDocument/2006/relationships" xmlns:p="http://schemas.openxmlformats.org/presentationml/2006/main" preserve="1" userDrawn="1">
  <p:cSld name="نيـون - 21">
    <p:spTree>
      <p:nvGrpSpPr>
        <p:cNvPr id="1" name=""/>
        <p:cNvGrpSpPr/>
        <p:nvPr/>
      </p:nvGrpSpPr>
      <p:grpSpPr>
        <a:xfrm>
          <a:off x="0" y="0"/>
          <a:ext cx="0" cy="0"/>
          <a:chOff x="0" y="0"/>
          <a:chExt cx="0" cy="0"/>
        </a:xfrm>
      </p:grpSpPr>
      <p:sp>
        <p:nvSpPr>
          <p:cNvPr id="9" name="Picture Placeholder 8">
            <a:extLst>
              <a:ext uri="{FF2B5EF4-FFF2-40B4-BE49-F238E27FC236}">
                <a16:creationId xmlns="" xmlns:a16="http://schemas.microsoft.com/office/drawing/2014/main" id="{466B98EF-68B4-4DD6-852E-6831A9346A20}"/>
              </a:ext>
            </a:extLst>
          </p:cNvPr>
          <p:cNvSpPr>
            <a:spLocks noGrp="1"/>
          </p:cNvSpPr>
          <p:nvPr>
            <p:ph type="pic" sz="quarter" idx="10" hasCustomPrompt="1"/>
          </p:nvPr>
        </p:nvSpPr>
        <p:spPr>
          <a:xfrm>
            <a:off x="1953472" y="1094104"/>
            <a:ext cx="1304851" cy="3735772"/>
          </a:xfrm>
          <a:custGeom>
            <a:avLst/>
            <a:gdLst>
              <a:gd name="connsiteX0" fmla="*/ 1177254 w 1304851"/>
              <a:gd name="connsiteY0" fmla="*/ 312 h 3735772"/>
              <a:gd name="connsiteX1" fmla="*/ 1291418 w 1304851"/>
              <a:gd name="connsiteY1" fmla="*/ 130597 h 3735772"/>
              <a:gd name="connsiteX2" fmla="*/ 1304238 w 1304851"/>
              <a:gd name="connsiteY2" fmla="*/ 3577229 h 3735772"/>
              <a:gd name="connsiteX3" fmla="*/ 1107764 w 1304851"/>
              <a:gd name="connsiteY3" fmla="*/ 3733751 h 3735772"/>
              <a:gd name="connsiteX4" fmla="*/ 74416 w 1304851"/>
              <a:gd name="connsiteY4" fmla="*/ 3447090 h 3735772"/>
              <a:gd name="connsiteX5" fmla="*/ 180 w 1304851"/>
              <a:gd name="connsiteY5" fmla="*/ 3226618 h 3735772"/>
              <a:gd name="connsiteX6" fmla="*/ 10763 w 1304851"/>
              <a:gd name="connsiteY6" fmla="*/ 463171 h 3735772"/>
              <a:gd name="connsiteX7" fmla="*/ 145373 w 1304851"/>
              <a:gd name="connsiteY7" fmla="*/ 279965 h 3735772"/>
              <a:gd name="connsiteX8" fmla="*/ 1138026 w 1304851"/>
              <a:gd name="connsiteY8" fmla="*/ 2845 h 3735772"/>
              <a:gd name="connsiteX9" fmla="*/ 1177254 w 1304851"/>
              <a:gd name="connsiteY9" fmla="*/ 312 h 373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4851" h="3735772">
                <a:moveTo>
                  <a:pt x="1177254" y="312"/>
                </a:moveTo>
                <a:cubicBezTo>
                  <a:pt x="1224280" y="3282"/>
                  <a:pt x="1286610" y="28745"/>
                  <a:pt x="1291418" y="130597"/>
                </a:cubicBezTo>
                <a:cubicBezTo>
                  <a:pt x="1297828" y="266399"/>
                  <a:pt x="1307368" y="3524606"/>
                  <a:pt x="1304238" y="3577229"/>
                </a:cubicBezTo>
                <a:cubicBezTo>
                  <a:pt x="1301107" y="3629998"/>
                  <a:pt x="1283517" y="3752980"/>
                  <a:pt x="1107764" y="3733751"/>
                </a:cubicBezTo>
                <a:cubicBezTo>
                  <a:pt x="932011" y="3714521"/>
                  <a:pt x="109596" y="3476607"/>
                  <a:pt x="74416" y="3447090"/>
                </a:cubicBezTo>
                <a:cubicBezTo>
                  <a:pt x="39236" y="3417575"/>
                  <a:pt x="-3100" y="3321723"/>
                  <a:pt x="180" y="3226618"/>
                </a:cubicBezTo>
                <a:cubicBezTo>
                  <a:pt x="3459" y="3131511"/>
                  <a:pt x="9570" y="482848"/>
                  <a:pt x="10763" y="463171"/>
                </a:cubicBezTo>
                <a:cubicBezTo>
                  <a:pt x="11956" y="443494"/>
                  <a:pt x="21347" y="315890"/>
                  <a:pt x="145373" y="279965"/>
                </a:cubicBezTo>
                <a:cubicBezTo>
                  <a:pt x="199485" y="264311"/>
                  <a:pt x="1099715" y="10894"/>
                  <a:pt x="1138026" y="2845"/>
                </a:cubicBezTo>
                <a:cubicBezTo>
                  <a:pt x="1147603" y="832"/>
                  <a:pt x="1161579" y="-677"/>
                  <a:pt x="1177254" y="312"/>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0" name="Picture Placeholder 9">
            <a:extLst>
              <a:ext uri="{FF2B5EF4-FFF2-40B4-BE49-F238E27FC236}">
                <a16:creationId xmlns="" xmlns:a16="http://schemas.microsoft.com/office/drawing/2014/main" id="{A93AD005-2DA2-4172-A9DA-E26F3DCE490E}"/>
              </a:ext>
            </a:extLst>
          </p:cNvPr>
          <p:cNvSpPr>
            <a:spLocks noGrp="1"/>
          </p:cNvSpPr>
          <p:nvPr>
            <p:ph type="pic" sz="quarter" idx="11" hasCustomPrompt="1"/>
          </p:nvPr>
        </p:nvSpPr>
        <p:spPr>
          <a:xfrm>
            <a:off x="5479506" y="1094104"/>
            <a:ext cx="1304851" cy="3735772"/>
          </a:xfrm>
          <a:custGeom>
            <a:avLst/>
            <a:gdLst>
              <a:gd name="connsiteX0" fmla="*/ 1177254 w 1304851"/>
              <a:gd name="connsiteY0" fmla="*/ 312 h 3735772"/>
              <a:gd name="connsiteX1" fmla="*/ 1291417 w 1304851"/>
              <a:gd name="connsiteY1" fmla="*/ 130597 h 3735772"/>
              <a:gd name="connsiteX2" fmla="*/ 1304238 w 1304851"/>
              <a:gd name="connsiteY2" fmla="*/ 3577229 h 3735772"/>
              <a:gd name="connsiteX3" fmla="*/ 1107764 w 1304851"/>
              <a:gd name="connsiteY3" fmla="*/ 3733751 h 3735772"/>
              <a:gd name="connsiteX4" fmla="*/ 74416 w 1304851"/>
              <a:gd name="connsiteY4" fmla="*/ 3447090 h 3735772"/>
              <a:gd name="connsiteX5" fmla="*/ 180 w 1304851"/>
              <a:gd name="connsiteY5" fmla="*/ 3226618 h 3735772"/>
              <a:gd name="connsiteX6" fmla="*/ 10763 w 1304851"/>
              <a:gd name="connsiteY6" fmla="*/ 463171 h 3735772"/>
              <a:gd name="connsiteX7" fmla="*/ 145373 w 1304851"/>
              <a:gd name="connsiteY7" fmla="*/ 279965 h 3735772"/>
              <a:gd name="connsiteX8" fmla="*/ 1138025 w 1304851"/>
              <a:gd name="connsiteY8" fmla="*/ 2845 h 3735772"/>
              <a:gd name="connsiteX9" fmla="*/ 1177254 w 1304851"/>
              <a:gd name="connsiteY9" fmla="*/ 312 h 373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4851" h="3735772">
                <a:moveTo>
                  <a:pt x="1177254" y="312"/>
                </a:moveTo>
                <a:cubicBezTo>
                  <a:pt x="1224280" y="3282"/>
                  <a:pt x="1286610" y="28745"/>
                  <a:pt x="1291417" y="130597"/>
                </a:cubicBezTo>
                <a:cubicBezTo>
                  <a:pt x="1297828" y="266399"/>
                  <a:pt x="1307368" y="3524606"/>
                  <a:pt x="1304238" y="3577229"/>
                </a:cubicBezTo>
                <a:cubicBezTo>
                  <a:pt x="1301106" y="3629998"/>
                  <a:pt x="1283517" y="3752980"/>
                  <a:pt x="1107764" y="3733751"/>
                </a:cubicBezTo>
                <a:cubicBezTo>
                  <a:pt x="932011" y="3714521"/>
                  <a:pt x="109596" y="3476607"/>
                  <a:pt x="74416" y="3447090"/>
                </a:cubicBezTo>
                <a:cubicBezTo>
                  <a:pt x="39235" y="3417575"/>
                  <a:pt x="-3100" y="3321723"/>
                  <a:pt x="180" y="3226618"/>
                </a:cubicBezTo>
                <a:cubicBezTo>
                  <a:pt x="3459" y="3131511"/>
                  <a:pt x="9570" y="482848"/>
                  <a:pt x="10763" y="463171"/>
                </a:cubicBezTo>
                <a:cubicBezTo>
                  <a:pt x="11955" y="443494"/>
                  <a:pt x="21347" y="315890"/>
                  <a:pt x="145373" y="279965"/>
                </a:cubicBezTo>
                <a:cubicBezTo>
                  <a:pt x="199485" y="264311"/>
                  <a:pt x="1099715" y="10894"/>
                  <a:pt x="1138025" y="2845"/>
                </a:cubicBezTo>
                <a:cubicBezTo>
                  <a:pt x="1147603" y="832"/>
                  <a:pt x="1161578" y="-677"/>
                  <a:pt x="1177254" y="312"/>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13831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نيـون - 4">
    <p:spTree>
      <p:nvGrpSpPr>
        <p:cNvPr id="1" name=""/>
        <p:cNvGrpSpPr/>
        <p:nvPr/>
      </p:nvGrpSpPr>
      <p:grpSpPr>
        <a:xfrm>
          <a:off x="0" y="0"/>
          <a:ext cx="0" cy="0"/>
          <a:chOff x="0" y="0"/>
          <a:chExt cx="0" cy="0"/>
        </a:xfrm>
      </p:grpSpPr>
      <p:sp>
        <p:nvSpPr>
          <p:cNvPr id="12" name="Picture Placeholder 11">
            <a:extLst>
              <a:ext uri="{FF2B5EF4-FFF2-40B4-BE49-F238E27FC236}">
                <a16:creationId xmlns="" xmlns:a16="http://schemas.microsoft.com/office/drawing/2014/main" id="{C9B0EA95-D626-4C3C-89B6-A85CB8876E5E}"/>
              </a:ext>
            </a:extLst>
          </p:cNvPr>
          <p:cNvSpPr>
            <a:spLocks noGrp="1"/>
          </p:cNvSpPr>
          <p:nvPr>
            <p:ph type="pic" sz="quarter" idx="10" hasCustomPrompt="1"/>
          </p:nvPr>
        </p:nvSpPr>
        <p:spPr>
          <a:xfrm>
            <a:off x="1982091" y="0"/>
            <a:ext cx="4895105" cy="2810627"/>
          </a:xfrm>
          <a:custGeom>
            <a:avLst/>
            <a:gdLst>
              <a:gd name="connsiteX0" fmla="*/ 114559 w 4895105"/>
              <a:gd name="connsiteY0" fmla="*/ 0 h 2810627"/>
              <a:gd name="connsiteX1" fmla="*/ 4780547 w 4895105"/>
              <a:gd name="connsiteY1" fmla="*/ 0 h 2810627"/>
              <a:gd name="connsiteX2" fmla="*/ 4789775 w 4895105"/>
              <a:gd name="connsiteY2" fmla="*/ 11297 h 2810627"/>
              <a:gd name="connsiteX3" fmla="*/ 4707851 w 4895105"/>
              <a:gd name="connsiteY3" fmla="*/ 815145 h 2810627"/>
              <a:gd name="connsiteX4" fmla="*/ 2899623 w 4895105"/>
              <a:gd name="connsiteY4" fmla="*/ 2623373 h 2810627"/>
              <a:gd name="connsiteX5" fmla="*/ 1995482 w 4895105"/>
              <a:gd name="connsiteY5" fmla="*/ 2623373 h 2810627"/>
              <a:gd name="connsiteX6" fmla="*/ 187254 w 4895105"/>
              <a:gd name="connsiteY6" fmla="*/ 815145 h 2810627"/>
              <a:gd name="connsiteX7" fmla="*/ 105331 w 4895105"/>
              <a:gd name="connsiteY7" fmla="*/ 11297 h 2810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5105" h="2810627">
                <a:moveTo>
                  <a:pt x="114559" y="0"/>
                </a:moveTo>
                <a:lnTo>
                  <a:pt x="4780547" y="0"/>
                </a:lnTo>
                <a:lnTo>
                  <a:pt x="4789775" y="11297"/>
                </a:lnTo>
                <a:cubicBezTo>
                  <a:pt x="4953623" y="259452"/>
                  <a:pt x="4926314" y="596682"/>
                  <a:pt x="4707851" y="815145"/>
                </a:cubicBezTo>
                <a:lnTo>
                  <a:pt x="2899623" y="2623373"/>
                </a:lnTo>
                <a:cubicBezTo>
                  <a:pt x="2649951" y="2873045"/>
                  <a:pt x="2245154" y="2873045"/>
                  <a:pt x="1995482" y="2623373"/>
                </a:cubicBezTo>
                <a:lnTo>
                  <a:pt x="187254" y="815145"/>
                </a:lnTo>
                <a:cubicBezTo>
                  <a:pt x="-31209" y="596682"/>
                  <a:pt x="-58516" y="259451"/>
                  <a:pt x="105331" y="11297"/>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3" name="Picture Placeholder 12">
            <a:extLst>
              <a:ext uri="{FF2B5EF4-FFF2-40B4-BE49-F238E27FC236}">
                <a16:creationId xmlns="" xmlns:a16="http://schemas.microsoft.com/office/drawing/2014/main" id="{18F3826D-D329-4D43-A81E-3C08F01A11B5}"/>
              </a:ext>
            </a:extLst>
          </p:cNvPr>
          <p:cNvSpPr>
            <a:spLocks noGrp="1"/>
          </p:cNvSpPr>
          <p:nvPr>
            <p:ph type="pic" sz="quarter" idx="11" hasCustomPrompt="1"/>
          </p:nvPr>
        </p:nvSpPr>
        <p:spPr>
          <a:xfrm>
            <a:off x="1982093" y="4047374"/>
            <a:ext cx="4895105" cy="2810627"/>
          </a:xfrm>
          <a:custGeom>
            <a:avLst/>
            <a:gdLst>
              <a:gd name="connsiteX0" fmla="*/ 2447553 w 4895105"/>
              <a:gd name="connsiteY0" fmla="*/ 0 h 2810627"/>
              <a:gd name="connsiteX1" fmla="*/ 2899623 w 4895105"/>
              <a:gd name="connsiteY1" fmla="*/ 187254 h 2810627"/>
              <a:gd name="connsiteX2" fmla="*/ 4707851 w 4895105"/>
              <a:gd name="connsiteY2" fmla="*/ 1995483 h 2810627"/>
              <a:gd name="connsiteX3" fmla="*/ 4789775 w 4895105"/>
              <a:gd name="connsiteY3" fmla="*/ 2799331 h 2810627"/>
              <a:gd name="connsiteX4" fmla="*/ 4780547 w 4895105"/>
              <a:gd name="connsiteY4" fmla="*/ 2810627 h 2810627"/>
              <a:gd name="connsiteX5" fmla="*/ 114559 w 4895105"/>
              <a:gd name="connsiteY5" fmla="*/ 2810627 h 2810627"/>
              <a:gd name="connsiteX6" fmla="*/ 105331 w 4895105"/>
              <a:gd name="connsiteY6" fmla="*/ 2799331 h 2810627"/>
              <a:gd name="connsiteX7" fmla="*/ 187254 w 4895105"/>
              <a:gd name="connsiteY7" fmla="*/ 1995483 h 2810627"/>
              <a:gd name="connsiteX8" fmla="*/ 1995483 w 4895105"/>
              <a:gd name="connsiteY8" fmla="*/ 187254 h 2810627"/>
              <a:gd name="connsiteX9" fmla="*/ 2447553 w 4895105"/>
              <a:gd name="connsiteY9" fmla="*/ 0 h 2810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95105" h="2810627">
                <a:moveTo>
                  <a:pt x="2447553" y="0"/>
                </a:moveTo>
                <a:cubicBezTo>
                  <a:pt x="2611170" y="0"/>
                  <a:pt x="2774787" y="62418"/>
                  <a:pt x="2899623" y="187254"/>
                </a:cubicBezTo>
                <a:lnTo>
                  <a:pt x="4707851" y="1995483"/>
                </a:lnTo>
                <a:cubicBezTo>
                  <a:pt x="4926314" y="2213945"/>
                  <a:pt x="4953623" y="2551176"/>
                  <a:pt x="4789775" y="2799331"/>
                </a:cubicBezTo>
                <a:lnTo>
                  <a:pt x="4780547" y="2810627"/>
                </a:lnTo>
                <a:lnTo>
                  <a:pt x="114559" y="2810627"/>
                </a:lnTo>
                <a:lnTo>
                  <a:pt x="105331" y="2799331"/>
                </a:lnTo>
                <a:cubicBezTo>
                  <a:pt x="-58516" y="2551177"/>
                  <a:pt x="-31209" y="2213945"/>
                  <a:pt x="187254" y="1995483"/>
                </a:cubicBezTo>
                <a:lnTo>
                  <a:pt x="1995483" y="187254"/>
                </a:lnTo>
                <a:cubicBezTo>
                  <a:pt x="2120318" y="62418"/>
                  <a:pt x="2283936" y="0"/>
                  <a:pt x="2447553"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4" name="Picture Placeholder 13">
            <a:extLst>
              <a:ext uri="{FF2B5EF4-FFF2-40B4-BE49-F238E27FC236}">
                <a16:creationId xmlns="" xmlns:a16="http://schemas.microsoft.com/office/drawing/2014/main" id="{2BD328D1-DBD1-43E6-8B79-352D777EF3F9}"/>
              </a:ext>
            </a:extLst>
          </p:cNvPr>
          <p:cNvSpPr>
            <a:spLocks noGrp="1"/>
          </p:cNvSpPr>
          <p:nvPr>
            <p:ph type="pic" sz="quarter" idx="12" hasCustomPrompt="1"/>
          </p:nvPr>
        </p:nvSpPr>
        <p:spPr>
          <a:xfrm>
            <a:off x="473300" y="1821950"/>
            <a:ext cx="3214098" cy="3214099"/>
          </a:xfrm>
          <a:custGeom>
            <a:avLst/>
            <a:gdLst>
              <a:gd name="connsiteX0" fmla="*/ 1607050 w 3214098"/>
              <a:gd name="connsiteY0" fmla="*/ 0 h 3214099"/>
              <a:gd name="connsiteX1" fmla="*/ 1903877 w 3214098"/>
              <a:gd name="connsiteY1" fmla="*/ 122950 h 3214099"/>
              <a:gd name="connsiteX2" fmla="*/ 3091149 w 3214098"/>
              <a:gd name="connsiteY2" fmla="*/ 1310222 h 3214099"/>
              <a:gd name="connsiteX3" fmla="*/ 3091149 w 3214098"/>
              <a:gd name="connsiteY3" fmla="*/ 1903877 h 3214099"/>
              <a:gd name="connsiteX4" fmla="*/ 1903877 w 3214098"/>
              <a:gd name="connsiteY4" fmla="*/ 3091150 h 3214099"/>
              <a:gd name="connsiteX5" fmla="*/ 1310223 w 3214098"/>
              <a:gd name="connsiteY5" fmla="*/ 3091150 h 3214099"/>
              <a:gd name="connsiteX6" fmla="*/ 122950 w 3214098"/>
              <a:gd name="connsiteY6" fmla="*/ 1903877 h 3214099"/>
              <a:gd name="connsiteX7" fmla="*/ 122950 w 3214098"/>
              <a:gd name="connsiteY7" fmla="*/ 1310222 h 3214099"/>
              <a:gd name="connsiteX8" fmla="*/ 1310223 w 3214098"/>
              <a:gd name="connsiteY8" fmla="*/ 122950 h 3214099"/>
              <a:gd name="connsiteX9" fmla="*/ 1607050 w 3214098"/>
              <a:gd name="connsiteY9" fmla="*/ 0 h 3214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14098" h="3214099">
                <a:moveTo>
                  <a:pt x="1607050" y="0"/>
                </a:moveTo>
                <a:cubicBezTo>
                  <a:pt x="1714480" y="0"/>
                  <a:pt x="1821910" y="40984"/>
                  <a:pt x="1903877" y="122950"/>
                </a:cubicBezTo>
                <a:lnTo>
                  <a:pt x="3091149" y="1310222"/>
                </a:lnTo>
                <a:cubicBezTo>
                  <a:pt x="3255082" y="1474155"/>
                  <a:pt x="3255082" y="1739944"/>
                  <a:pt x="3091149" y="1903877"/>
                </a:cubicBezTo>
                <a:lnTo>
                  <a:pt x="1903877" y="3091150"/>
                </a:lnTo>
                <a:cubicBezTo>
                  <a:pt x="1739944" y="3255082"/>
                  <a:pt x="1474155" y="3255082"/>
                  <a:pt x="1310223" y="3091150"/>
                </a:cubicBezTo>
                <a:lnTo>
                  <a:pt x="122950" y="1903877"/>
                </a:lnTo>
                <a:cubicBezTo>
                  <a:pt x="-40983" y="1739944"/>
                  <a:pt x="-40983" y="1474155"/>
                  <a:pt x="122950" y="1310222"/>
                </a:cubicBezTo>
                <a:lnTo>
                  <a:pt x="1310223" y="122950"/>
                </a:lnTo>
                <a:cubicBezTo>
                  <a:pt x="1392189" y="40984"/>
                  <a:pt x="1499619" y="0"/>
                  <a:pt x="1607050"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1081186486"/>
      </p:ext>
    </p:extLst>
  </p:cSld>
  <p:clrMapOvr>
    <a:masterClrMapping/>
  </p:clrMapOvr>
</p:sldLayout>
</file>

<file path=ppt/slideLayouts/slideLayout210.xml><?xml version="1.0" encoding="utf-8"?>
<p:sldLayout xmlns:a="http://schemas.openxmlformats.org/drawingml/2006/main" xmlns:r="http://schemas.openxmlformats.org/officeDocument/2006/relationships" xmlns:p="http://schemas.openxmlformats.org/presentationml/2006/main" preserve="1" userDrawn="1">
  <p:cSld name="نيـون - 20">
    <p:spTree>
      <p:nvGrpSpPr>
        <p:cNvPr id="1" name=""/>
        <p:cNvGrpSpPr/>
        <p:nvPr/>
      </p:nvGrpSpPr>
      <p:grpSpPr>
        <a:xfrm>
          <a:off x="0" y="0"/>
          <a:ext cx="0" cy="0"/>
          <a:chOff x="0" y="0"/>
          <a:chExt cx="0" cy="0"/>
        </a:xfrm>
      </p:grpSpPr>
      <p:sp>
        <p:nvSpPr>
          <p:cNvPr id="8" name="Picture Placeholder 7">
            <a:extLst>
              <a:ext uri="{FF2B5EF4-FFF2-40B4-BE49-F238E27FC236}">
                <a16:creationId xmlns="" xmlns:a16="http://schemas.microsoft.com/office/drawing/2014/main" id="{FE852078-4B06-459B-81CE-280441464A91}"/>
              </a:ext>
            </a:extLst>
          </p:cNvPr>
          <p:cNvSpPr>
            <a:spLocks noGrp="1"/>
          </p:cNvSpPr>
          <p:nvPr>
            <p:ph type="pic" sz="quarter" idx="10" hasCustomPrompt="1"/>
          </p:nvPr>
        </p:nvSpPr>
        <p:spPr>
          <a:xfrm>
            <a:off x="5124450" y="1"/>
            <a:ext cx="7067550" cy="3990975"/>
          </a:xfrm>
          <a:custGeom>
            <a:avLst/>
            <a:gdLst>
              <a:gd name="connsiteX0" fmla="*/ 0 w 7067550"/>
              <a:gd name="connsiteY0" fmla="*/ 0 h 3990975"/>
              <a:gd name="connsiteX1" fmla="*/ 7067550 w 7067550"/>
              <a:gd name="connsiteY1" fmla="*/ 0 h 3990975"/>
              <a:gd name="connsiteX2" fmla="*/ 7067550 w 7067550"/>
              <a:gd name="connsiteY2" fmla="*/ 3990975 h 3990975"/>
              <a:gd name="connsiteX3" fmla="*/ 0 w 7067550"/>
              <a:gd name="connsiteY3" fmla="*/ 3990975 h 3990975"/>
            </a:gdLst>
            <a:ahLst/>
            <a:cxnLst>
              <a:cxn ang="0">
                <a:pos x="connsiteX0" y="connsiteY0"/>
              </a:cxn>
              <a:cxn ang="0">
                <a:pos x="connsiteX1" y="connsiteY1"/>
              </a:cxn>
              <a:cxn ang="0">
                <a:pos x="connsiteX2" y="connsiteY2"/>
              </a:cxn>
              <a:cxn ang="0">
                <a:pos x="connsiteX3" y="connsiteY3"/>
              </a:cxn>
            </a:cxnLst>
            <a:rect l="l" t="t" r="r" b="b"/>
            <a:pathLst>
              <a:path w="7067550" h="3990975">
                <a:moveTo>
                  <a:pt x="0" y="0"/>
                </a:moveTo>
                <a:lnTo>
                  <a:pt x="7067550" y="0"/>
                </a:lnTo>
                <a:lnTo>
                  <a:pt x="7067550" y="3990975"/>
                </a:lnTo>
                <a:lnTo>
                  <a:pt x="0" y="3990975"/>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2758226285"/>
      </p:ext>
    </p:extLst>
  </p:cSld>
  <p:clrMapOvr>
    <a:masterClrMapping/>
  </p:clrMapOvr>
</p:sldLayout>
</file>

<file path=ppt/slideLayouts/slideLayout211.xml><?xml version="1.0" encoding="utf-8"?>
<p:sldLayout xmlns:a="http://schemas.openxmlformats.org/drawingml/2006/main" xmlns:r="http://schemas.openxmlformats.org/officeDocument/2006/relationships" xmlns:p="http://schemas.openxmlformats.org/presentationml/2006/main" preserve="1" userDrawn="1">
  <p:cSld name="نيـون - 19">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9B7540CF-0C23-4BB3-B7A9-D81B1EF9B550}"/>
              </a:ext>
            </a:extLst>
          </p:cNvPr>
          <p:cNvSpPr>
            <a:spLocks noGrp="1"/>
          </p:cNvSpPr>
          <p:nvPr>
            <p:ph type="pic" sz="quarter" idx="10" hasCustomPrompt="1"/>
          </p:nvPr>
        </p:nvSpPr>
        <p:spPr>
          <a:xfrm>
            <a:off x="1" y="0"/>
            <a:ext cx="5646821" cy="5245768"/>
          </a:xfrm>
          <a:custGeom>
            <a:avLst/>
            <a:gdLst>
              <a:gd name="connsiteX0" fmla="*/ 0 w 5646821"/>
              <a:gd name="connsiteY0" fmla="*/ 0 h 5245768"/>
              <a:gd name="connsiteX1" fmla="*/ 5646821 w 5646821"/>
              <a:gd name="connsiteY1" fmla="*/ 0 h 5245768"/>
              <a:gd name="connsiteX2" fmla="*/ 5646821 w 5646821"/>
              <a:gd name="connsiteY2" fmla="*/ 5245768 h 5245768"/>
              <a:gd name="connsiteX3" fmla="*/ 0 w 5646821"/>
              <a:gd name="connsiteY3" fmla="*/ 5245768 h 5245768"/>
            </a:gdLst>
            <a:ahLst/>
            <a:cxnLst>
              <a:cxn ang="0">
                <a:pos x="connsiteX0" y="connsiteY0"/>
              </a:cxn>
              <a:cxn ang="0">
                <a:pos x="connsiteX1" y="connsiteY1"/>
              </a:cxn>
              <a:cxn ang="0">
                <a:pos x="connsiteX2" y="connsiteY2"/>
              </a:cxn>
              <a:cxn ang="0">
                <a:pos x="connsiteX3" y="connsiteY3"/>
              </a:cxn>
            </a:cxnLst>
            <a:rect l="l" t="t" r="r" b="b"/>
            <a:pathLst>
              <a:path w="5646821" h="5245768">
                <a:moveTo>
                  <a:pt x="0" y="0"/>
                </a:moveTo>
                <a:lnTo>
                  <a:pt x="5646821" y="0"/>
                </a:lnTo>
                <a:lnTo>
                  <a:pt x="5646821" y="5245768"/>
                </a:lnTo>
                <a:lnTo>
                  <a:pt x="0" y="5245768"/>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3295321263"/>
      </p:ext>
    </p:extLst>
  </p:cSld>
  <p:clrMapOvr>
    <a:masterClrMapping/>
  </p:clrMapOvr>
</p:sldLayout>
</file>

<file path=ppt/slideLayouts/slideLayout212.xml><?xml version="1.0" encoding="utf-8"?>
<p:sldLayout xmlns:a="http://schemas.openxmlformats.org/drawingml/2006/main" xmlns:r="http://schemas.openxmlformats.org/officeDocument/2006/relationships" xmlns:p="http://schemas.openxmlformats.org/presentationml/2006/main" preserve="1" userDrawn="1">
  <p:cSld name="نيـون - 18">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364DF7BB-F892-4FC3-AB86-6BE89186519E}"/>
              </a:ext>
            </a:extLst>
          </p:cNvPr>
          <p:cNvSpPr>
            <a:spLocks noGrp="1"/>
          </p:cNvSpPr>
          <p:nvPr>
            <p:ph type="pic" sz="quarter" idx="10" hasCustomPrompt="1"/>
          </p:nvPr>
        </p:nvSpPr>
        <p:spPr>
          <a:xfrm>
            <a:off x="5962650" y="1"/>
            <a:ext cx="6229352" cy="6815219"/>
          </a:xfrm>
          <a:custGeom>
            <a:avLst/>
            <a:gdLst>
              <a:gd name="connsiteX0" fmla="*/ 3590310 w 6229352"/>
              <a:gd name="connsiteY0" fmla="*/ 0 h 6815219"/>
              <a:gd name="connsiteX1" fmla="*/ 6229352 w 6229352"/>
              <a:gd name="connsiteY1" fmla="*/ 0 h 6815219"/>
              <a:gd name="connsiteX2" fmla="*/ 6229352 w 6229352"/>
              <a:gd name="connsiteY2" fmla="*/ 2274004 h 6815219"/>
              <a:gd name="connsiteX3" fmla="*/ 3678577 w 6229352"/>
              <a:gd name="connsiteY3" fmla="*/ 6537761 h 6815219"/>
              <a:gd name="connsiteX4" fmla="*/ 2925164 w 6229352"/>
              <a:gd name="connsiteY4" fmla="*/ 6791043 h 6815219"/>
              <a:gd name="connsiteX5" fmla="*/ 182596 w 6229352"/>
              <a:gd name="connsiteY5" fmla="*/ 5696230 h 6815219"/>
              <a:gd name="connsiteX6" fmla="*/ 68747 w 6229352"/>
              <a:gd name="connsiteY6" fmla="*/ 5125634 h 6815219"/>
              <a:gd name="connsiteX7" fmla="*/ 3590310 w 6229352"/>
              <a:gd name="connsiteY7" fmla="*/ 0 h 681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29352" h="6815219">
                <a:moveTo>
                  <a:pt x="3590310" y="0"/>
                </a:moveTo>
                <a:lnTo>
                  <a:pt x="6229352" y="0"/>
                </a:lnTo>
                <a:lnTo>
                  <a:pt x="6229352" y="2274004"/>
                </a:lnTo>
                <a:cubicBezTo>
                  <a:pt x="6229352" y="2274004"/>
                  <a:pt x="3915852" y="6210724"/>
                  <a:pt x="3678577" y="6537761"/>
                </a:cubicBezTo>
                <a:cubicBezTo>
                  <a:pt x="3441304" y="6864799"/>
                  <a:pt x="3021360" y="6829492"/>
                  <a:pt x="2925164" y="6791043"/>
                </a:cubicBezTo>
                <a:cubicBezTo>
                  <a:pt x="2828967" y="6752594"/>
                  <a:pt x="471185" y="5829229"/>
                  <a:pt x="182596" y="5696230"/>
                </a:cubicBezTo>
                <a:cubicBezTo>
                  <a:pt x="-105993" y="5563230"/>
                  <a:pt x="22368" y="5191461"/>
                  <a:pt x="68747" y="5125634"/>
                </a:cubicBezTo>
                <a:cubicBezTo>
                  <a:pt x="115123" y="5059808"/>
                  <a:pt x="3590310" y="0"/>
                  <a:pt x="3590310"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1498905467"/>
      </p:ext>
    </p:extLst>
  </p:cSld>
  <p:clrMapOvr>
    <a:masterClrMapping/>
  </p:clrMapOvr>
</p:sldLayout>
</file>

<file path=ppt/slideLayouts/slideLayout213.xml><?xml version="1.0" encoding="utf-8"?>
<p:sldLayout xmlns:a="http://schemas.openxmlformats.org/drawingml/2006/main" xmlns:r="http://schemas.openxmlformats.org/officeDocument/2006/relationships" xmlns:p="http://schemas.openxmlformats.org/presentationml/2006/main" preserve="1" userDrawn="1">
  <p:cSld name="نيـون - 17">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7F7582AB-C246-4372-AECD-423F0ED2FEE3}"/>
              </a:ext>
            </a:extLst>
          </p:cNvPr>
          <p:cNvSpPr>
            <a:spLocks noGrp="1"/>
          </p:cNvSpPr>
          <p:nvPr>
            <p:ph type="pic" sz="quarter" idx="10" hasCustomPrompt="1"/>
          </p:nvPr>
        </p:nvSpPr>
        <p:spPr>
          <a:xfrm>
            <a:off x="0" y="1"/>
            <a:ext cx="12192000" cy="3425825"/>
          </a:xfrm>
          <a:custGeom>
            <a:avLst/>
            <a:gdLst>
              <a:gd name="connsiteX0" fmla="*/ 0 w 12192000"/>
              <a:gd name="connsiteY0" fmla="*/ 0 h 3425825"/>
              <a:gd name="connsiteX1" fmla="*/ 12192000 w 12192000"/>
              <a:gd name="connsiteY1" fmla="*/ 0 h 3425825"/>
              <a:gd name="connsiteX2" fmla="*/ 9477565 w 12192000"/>
              <a:gd name="connsiteY2" fmla="*/ 2714434 h 3425825"/>
              <a:gd name="connsiteX3" fmla="*/ 7760144 w 12192000"/>
              <a:gd name="connsiteY3" fmla="*/ 3425825 h 3425825"/>
              <a:gd name="connsiteX4" fmla="*/ 4431857 w 12192000"/>
              <a:gd name="connsiteY4" fmla="*/ 3425825 h 3425825"/>
              <a:gd name="connsiteX5" fmla="*/ 2714434 w 12192000"/>
              <a:gd name="connsiteY5" fmla="*/ 2714434 h 342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3425825">
                <a:moveTo>
                  <a:pt x="0" y="0"/>
                </a:moveTo>
                <a:lnTo>
                  <a:pt x="12192000" y="0"/>
                </a:lnTo>
                <a:lnTo>
                  <a:pt x="9477565" y="2714434"/>
                </a:lnTo>
                <a:cubicBezTo>
                  <a:pt x="9022080" y="3169920"/>
                  <a:pt x="8404288" y="3425825"/>
                  <a:pt x="7760144" y="3425825"/>
                </a:cubicBezTo>
                <a:lnTo>
                  <a:pt x="4431857" y="3425825"/>
                </a:lnTo>
                <a:cubicBezTo>
                  <a:pt x="3787711" y="3425825"/>
                  <a:pt x="3169920" y="3169920"/>
                  <a:pt x="2714434" y="2714434"/>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3749638965"/>
      </p:ext>
    </p:extLst>
  </p:cSld>
  <p:clrMapOvr>
    <a:masterClrMapping/>
  </p:clrMapOvr>
</p:sldLayout>
</file>

<file path=ppt/slideLayouts/slideLayout214.xml><?xml version="1.0" encoding="utf-8"?>
<p:sldLayout xmlns:a="http://schemas.openxmlformats.org/drawingml/2006/main" xmlns:r="http://schemas.openxmlformats.org/officeDocument/2006/relationships" xmlns:p="http://schemas.openxmlformats.org/presentationml/2006/main" preserve="1" userDrawn="1">
  <p:cSld name="نيـون - 16">
    <p:spTree>
      <p:nvGrpSpPr>
        <p:cNvPr id="1" name=""/>
        <p:cNvGrpSpPr/>
        <p:nvPr/>
      </p:nvGrpSpPr>
      <p:grpSpPr>
        <a:xfrm>
          <a:off x="0" y="0"/>
          <a:ext cx="0" cy="0"/>
          <a:chOff x="0" y="0"/>
          <a:chExt cx="0" cy="0"/>
        </a:xfrm>
      </p:grpSpPr>
      <p:sp>
        <p:nvSpPr>
          <p:cNvPr id="13" name="Picture Placeholder 12">
            <a:extLst>
              <a:ext uri="{FF2B5EF4-FFF2-40B4-BE49-F238E27FC236}">
                <a16:creationId xmlns="" xmlns:a16="http://schemas.microsoft.com/office/drawing/2014/main" id="{7FE3E7A4-9A9D-436E-A24E-EB12469638BB}"/>
              </a:ext>
            </a:extLst>
          </p:cNvPr>
          <p:cNvSpPr>
            <a:spLocks noGrp="1"/>
          </p:cNvSpPr>
          <p:nvPr>
            <p:ph type="pic" sz="quarter" idx="10" hasCustomPrompt="1"/>
          </p:nvPr>
        </p:nvSpPr>
        <p:spPr>
          <a:xfrm>
            <a:off x="5596375" y="1797424"/>
            <a:ext cx="3263153" cy="3263152"/>
          </a:xfrm>
          <a:custGeom>
            <a:avLst/>
            <a:gdLst>
              <a:gd name="connsiteX0" fmla="*/ 1631577 w 3263153"/>
              <a:gd name="connsiteY0" fmla="*/ 0 h 3263152"/>
              <a:gd name="connsiteX1" fmla="*/ 1932935 w 3263153"/>
              <a:gd name="connsiteY1" fmla="*/ 124826 h 3263152"/>
              <a:gd name="connsiteX2" fmla="*/ 3138327 w 3263153"/>
              <a:gd name="connsiteY2" fmla="*/ 1330219 h 3263152"/>
              <a:gd name="connsiteX3" fmla="*/ 3138327 w 3263153"/>
              <a:gd name="connsiteY3" fmla="*/ 1932934 h 3263152"/>
              <a:gd name="connsiteX4" fmla="*/ 1932935 w 3263153"/>
              <a:gd name="connsiteY4" fmla="*/ 3138326 h 3263152"/>
              <a:gd name="connsiteX5" fmla="*/ 1330220 w 3263153"/>
              <a:gd name="connsiteY5" fmla="*/ 3138326 h 3263152"/>
              <a:gd name="connsiteX6" fmla="*/ 124827 w 3263153"/>
              <a:gd name="connsiteY6" fmla="*/ 1932934 h 3263152"/>
              <a:gd name="connsiteX7" fmla="*/ 124827 w 3263153"/>
              <a:gd name="connsiteY7" fmla="*/ 1330219 h 3263152"/>
              <a:gd name="connsiteX8" fmla="*/ 1330220 w 3263153"/>
              <a:gd name="connsiteY8" fmla="*/ 124826 h 3263152"/>
              <a:gd name="connsiteX9" fmla="*/ 1631577 w 3263153"/>
              <a:gd name="connsiteY9" fmla="*/ 0 h 326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63153" h="3263152">
                <a:moveTo>
                  <a:pt x="1631577" y="0"/>
                </a:moveTo>
                <a:cubicBezTo>
                  <a:pt x="1740647" y="0"/>
                  <a:pt x="1849717" y="41609"/>
                  <a:pt x="1932935" y="124826"/>
                </a:cubicBezTo>
                <a:lnTo>
                  <a:pt x="3138327" y="1330219"/>
                </a:lnTo>
                <a:cubicBezTo>
                  <a:pt x="3304762" y="1496654"/>
                  <a:pt x="3304762" y="1766498"/>
                  <a:pt x="3138327" y="1932934"/>
                </a:cubicBezTo>
                <a:lnTo>
                  <a:pt x="1932935" y="3138326"/>
                </a:lnTo>
                <a:cubicBezTo>
                  <a:pt x="1766500" y="3304761"/>
                  <a:pt x="1496655" y="3304761"/>
                  <a:pt x="1330220" y="3138326"/>
                </a:cubicBezTo>
                <a:lnTo>
                  <a:pt x="124827" y="1932934"/>
                </a:lnTo>
                <a:cubicBezTo>
                  <a:pt x="-41608" y="1766498"/>
                  <a:pt x="-41608" y="1496654"/>
                  <a:pt x="124827" y="1330219"/>
                </a:cubicBezTo>
                <a:lnTo>
                  <a:pt x="1330220" y="124826"/>
                </a:lnTo>
                <a:cubicBezTo>
                  <a:pt x="1413437" y="41609"/>
                  <a:pt x="1522507" y="0"/>
                  <a:pt x="1631577"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1" name="Picture Placeholder 10">
            <a:extLst>
              <a:ext uri="{FF2B5EF4-FFF2-40B4-BE49-F238E27FC236}">
                <a16:creationId xmlns="" xmlns:a16="http://schemas.microsoft.com/office/drawing/2014/main" id="{B18DB781-F75B-49CF-A3EE-0A7AC9E74DC2}"/>
              </a:ext>
            </a:extLst>
          </p:cNvPr>
          <p:cNvSpPr>
            <a:spLocks noGrp="1"/>
          </p:cNvSpPr>
          <p:nvPr>
            <p:ph type="pic" sz="quarter" idx="11" hasCustomPrompt="1"/>
          </p:nvPr>
        </p:nvSpPr>
        <p:spPr>
          <a:xfrm>
            <a:off x="3897495" y="1329165"/>
            <a:ext cx="1896213" cy="1896212"/>
          </a:xfrm>
          <a:custGeom>
            <a:avLst/>
            <a:gdLst>
              <a:gd name="connsiteX0" fmla="*/ 948107 w 1896213"/>
              <a:gd name="connsiteY0" fmla="*/ 0 h 1896212"/>
              <a:gd name="connsiteX1" fmla="*/ 1123226 w 1896213"/>
              <a:gd name="connsiteY1" fmla="*/ 72536 h 1896212"/>
              <a:gd name="connsiteX2" fmla="*/ 1823677 w 1896213"/>
              <a:gd name="connsiteY2" fmla="*/ 772988 h 1896212"/>
              <a:gd name="connsiteX3" fmla="*/ 1823677 w 1896213"/>
              <a:gd name="connsiteY3" fmla="*/ 1123225 h 1896212"/>
              <a:gd name="connsiteX4" fmla="*/ 1123226 w 1896213"/>
              <a:gd name="connsiteY4" fmla="*/ 1823676 h 1896212"/>
              <a:gd name="connsiteX5" fmla="*/ 772989 w 1896213"/>
              <a:gd name="connsiteY5" fmla="*/ 1823676 h 1896212"/>
              <a:gd name="connsiteX6" fmla="*/ 72537 w 1896213"/>
              <a:gd name="connsiteY6" fmla="*/ 1123225 h 1896212"/>
              <a:gd name="connsiteX7" fmla="*/ 72537 w 1896213"/>
              <a:gd name="connsiteY7" fmla="*/ 772988 h 1896212"/>
              <a:gd name="connsiteX8" fmla="*/ 772989 w 1896213"/>
              <a:gd name="connsiteY8" fmla="*/ 72536 h 1896212"/>
              <a:gd name="connsiteX9" fmla="*/ 948107 w 1896213"/>
              <a:gd name="connsiteY9" fmla="*/ 0 h 189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96213" h="1896212">
                <a:moveTo>
                  <a:pt x="948107" y="0"/>
                </a:moveTo>
                <a:cubicBezTo>
                  <a:pt x="1011488" y="0"/>
                  <a:pt x="1074868" y="24178"/>
                  <a:pt x="1123226" y="72536"/>
                </a:cubicBezTo>
                <a:lnTo>
                  <a:pt x="1823677" y="772988"/>
                </a:lnTo>
                <a:cubicBezTo>
                  <a:pt x="1920392" y="869703"/>
                  <a:pt x="1920392" y="1026509"/>
                  <a:pt x="1823677" y="1123225"/>
                </a:cubicBezTo>
                <a:lnTo>
                  <a:pt x="1123226" y="1823676"/>
                </a:lnTo>
                <a:cubicBezTo>
                  <a:pt x="1026511" y="1920391"/>
                  <a:pt x="869704" y="1920391"/>
                  <a:pt x="772989" y="1823676"/>
                </a:cubicBezTo>
                <a:lnTo>
                  <a:pt x="72537" y="1123225"/>
                </a:lnTo>
                <a:cubicBezTo>
                  <a:pt x="-24178" y="1026509"/>
                  <a:pt x="-24178" y="869703"/>
                  <a:pt x="72537" y="772988"/>
                </a:cubicBezTo>
                <a:lnTo>
                  <a:pt x="772989" y="72536"/>
                </a:lnTo>
                <a:cubicBezTo>
                  <a:pt x="821346" y="24178"/>
                  <a:pt x="884727" y="0"/>
                  <a:pt x="948107"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2" name="Picture Placeholder 11">
            <a:extLst>
              <a:ext uri="{FF2B5EF4-FFF2-40B4-BE49-F238E27FC236}">
                <a16:creationId xmlns="" xmlns:a16="http://schemas.microsoft.com/office/drawing/2014/main" id="{C977A8F9-41C7-4A2D-A647-2C85F9317FE3}"/>
              </a:ext>
            </a:extLst>
          </p:cNvPr>
          <p:cNvSpPr>
            <a:spLocks noGrp="1"/>
          </p:cNvSpPr>
          <p:nvPr>
            <p:ph type="pic" sz="quarter" idx="12" hasCustomPrompt="1"/>
          </p:nvPr>
        </p:nvSpPr>
        <p:spPr>
          <a:xfrm>
            <a:off x="3897495" y="3632623"/>
            <a:ext cx="1896213" cy="1896213"/>
          </a:xfrm>
          <a:custGeom>
            <a:avLst/>
            <a:gdLst>
              <a:gd name="connsiteX0" fmla="*/ 948107 w 1896213"/>
              <a:gd name="connsiteY0" fmla="*/ 0 h 1896213"/>
              <a:gd name="connsiteX1" fmla="*/ 1123226 w 1896213"/>
              <a:gd name="connsiteY1" fmla="*/ 72536 h 1896213"/>
              <a:gd name="connsiteX2" fmla="*/ 1823677 w 1896213"/>
              <a:gd name="connsiteY2" fmla="*/ 772988 h 1896213"/>
              <a:gd name="connsiteX3" fmla="*/ 1823677 w 1896213"/>
              <a:gd name="connsiteY3" fmla="*/ 1123225 h 1896213"/>
              <a:gd name="connsiteX4" fmla="*/ 1123226 w 1896213"/>
              <a:gd name="connsiteY4" fmla="*/ 1823676 h 1896213"/>
              <a:gd name="connsiteX5" fmla="*/ 772989 w 1896213"/>
              <a:gd name="connsiteY5" fmla="*/ 1823676 h 1896213"/>
              <a:gd name="connsiteX6" fmla="*/ 72537 w 1896213"/>
              <a:gd name="connsiteY6" fmla="*/ 1123225 h 1896213"/>
              <a:gd name="connsiteX7" fmla="*/ 72537 w 1896213"/>
              <a:gd name="connsiteY7" fmla="*/ 772988 h 1896213"/>
              <a:gd name="connsiteX8" fmla="*/ 772989 w 1896213"/>
              <a:gd name="connsiteY8" fmla="*/ 72536 h 1896213"/>
              <a:gd name="connsiteX9" fmla="*/ 948107 w 1896213"/>
              <a:gd name="connsiteY9" fmla="*/ 0 h 189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96213" h="1896213">
                <a:moveTo>
                  <a:pt x="948107" y="0"/>
                </a:moveTo>
                <a:cubicBezTo>
                  <a:pt x="1011488" y="0"/>
                  <a:pt x="1074868" y="24179"/>
                  <a:pt x="1123226" y="72536"/>
                </a:cubicBezTo>
                <a:lnTo>
                  <a:pt x="1823677" y="772988"/>
                </a:lnTo>
                <a:cubicBezTo>
                  <a:pt x="1920392" y="869703"/>
                  <a:pt x="1920392" y="1026510"/>
                  <a:pt x="1823677" y="1123225"/>
                </a:cubicBezTo>
                <a:lnTo>
                  <a:pt x="1123226" y="1823676"/>
                </a:lnTo>
                <a:cubicBezTo>
                  <a:pt x="1026511" y="1920392"/>
                  <a:pt x="869704" y="1920392"/>
                  <a:pt x="772989" y="1823676"/>
                </a:cubicBezTo>
                <a:lnTo>
                  <a:pt x="72537" y="1123225"/>
                </a:lnTo>
                <a:cubicBezTo>
                  <a:pt x="-24178" y="1026510"/>
                  <a:pt x="-24178" y="869703"/>
                  <a:pt x="72537" y="772988"/>
                </a:cubicBezTo>
                <a:lnTo>
                  <a:pt x="772989" y="72536"/>
                </a:lnTo>
                <a:cubicBezTo>
                  <a:pt x="821346" y="24179"/>
                  <a:pt x="884727" y="0"/>
                  <a:pt x="948107"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3839862936"/>
      </p:ext>
    </p:extLst>
  </p:cSld>
  <p:clrMapOvr>
    <a:masterClrMapping/>
  </p:clrMapOvr>
</p:sldLayout>
</file>

<file path=ppt/slideLayouts/slideLayout215.xml><?xml version="1.0" encoding="utf-8"?>
<p:sldLayout xmlns:a="http://schemas.openxmlformats.org/drawingml/2006/main" xmlns:r="http://schemas.openxmlformats.org/officeDocument/2006/relationships" xmlns:p="http://schemas.openxmlformats.org/presentationml/2006/main" preserve="1" userDrawn="1">
  <p:cSld name="نيـون - 15">
    <p:spTree>
      <p:nvGrpSpPr>
        <p:cNvPr id="1" name=""/>
        <p:cNvGrpSpPr/>
        <p:nvPr/>
      </p:nvGrpSpPr>
      <p:grpSpPr>
        <a:xfrm>
          <a:off x="0" y="0"/>
          <a:ext cx="0" cy="0"/>
          <a:chOff x="0" y="0"/>
          <a:chExt cx="0" cy="0"/>
        </a:xfrm>
      </p:grpSpPr>
      <p:sp>
        <p:nvSpPr>
          <p:cNvPr id="11" name="Picture Placeholder 10">
            <a:extLst>
              <a:ext uri="{FF2B5EF4-FFF2-40B4-BE49-F238E27FC236}">
                <a16:creationId xmlns="" xmlns:a16="http://schemas.microsoft.com/office/drawing/2014/main" id="{36775AE3-A445-4531-B8F9-8DF6CE954E6A}"/>
              </a:ext>
            </a:extLst>
          </p:cNvPr>
          <p:cNvSpPr>
            <a:spLocks noGrp="1"/>
          </p:cNvSpPr>
          <p:nvPr>
            <p:ph type="pic" sz="quarter" idx="11" hasCustomPrompt="1"/>
          </p:nvPr>
        </p:nvSpPr>
        <p:spPr>
          <a:xfrm>
            <a:off x="1" y="0"/>
            <a:ext cx="3831447" cy="6858000"/>
          </a:xfrm>
          <a:custGeom>
            <a:avLst/>
            <a:gdLst>
              <a:gd name="connsiteX0" fmla="*/ 0 w 3831447"/>
              <a:gd name="connsiteY0" fmla="*/ 0 h 6858000"/>
              <a:gd name="connsiteX1" fmla="*/ 904430 w 3831447"/>
              <a:gd name="connsiteY1" fmla="*/ 0 h 6858000"/>
              <a:gd name="connsiteX2" fmla="*/ 3476498 w 3831447"/>
              <a:gd name="connsiteY2" fmla="*/ 2572068 h 6858000"/>
              <a:gd name="connsiteX3" fmla="*/ 3476498 w 3831447"/>
              <a:gd name="connsiteY3" fmla="*/ 4285933 h 6858000"/>
              <a:gd name="connsiteX4" fmla="*/ 904430 w 3831447"/>
              <a:gd name="connsiteY4" fmla="*/ 6858000 h 6858000"/>
              <a:gd name="connsiteX5" fmla="*/ 0 w 3831447"/>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447" h="6858000">
                <a:moveTo>
                  <a:pt x="0" y="0"/>
                </a:moveTo>
                <a:lnTo>
                  <a:pt x="904430" y="0"/>
                </a:lnTo>
                <a:lnTo>
                  <a:pt x="3476498" y="2572068"/>
                </a:lnTo>
                <a:cubicBezTo>
                  <a:pt x="3949764" y="3045333"/>
                  <a:pt x="3949764" y="3812667"/>
                  <a:pt x="3476498" y="4285933"/>
                </a:cubicBezTo>
                <a:lnTo>
                  <a:pt x="904430" y="6858000"/>
                </a:lnTo>
                <a:lnTo>
                  <a:pt x="0" y="6858000"/>
                </a:lnTo>
                <a:close/>
              </a:path>
            </a:pathLst>
          </a:custGeom>
          <a:pattFill prst="pct80">
            <a:fgClr>
              <a:schemeClr val="accent2"/>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8" name="Picture Placeholder 7">
            <a:extLst>
              <a:ext uri="{FF2B5EF4-FFF2-40B4-BE49-F238E27FC236}">
                <a16:creationId xmlns="" xmlns:a16="http://schemas.microsoft.com/office/drawing/2014/main" id="{4F55BD30-2E7A-4312-B4EF-9675EEC5EA44}"/>
              </a:ext>
            </a:extLst>
          </p:cNvPr>
          <p:cNvSpPr>
            <a:spLocks noGrp="1"/>
          </p:cNvSpPr>
          <p:nvPr>
            <p:ph type="pic" sz="quarter" idx="10" hasCustomPrompt="1"/>
          </p:nvPr>
        </p:nvSpPr>
        <p:spPr>
          <a:xfrm>
            <a:off x="1304680" y="1288635"/>
            <a:ext cx="4545420" cy="4545420"/>
          </a:xfrm>
          <a:custGeom>
            <a:avLst/>
            <a:gdLst>
              <a:gd name="connsiteX0" fmla="*/ 2272709 w 4545420"/>
              <a:gd name="connsiteY0" fmla="*/ 0 h 4545420"/>
              <a:gd name="connsiteX1" fmla="*/ 2692485 w 4545420"/>
              <a:gd name="connsiteY1" fmla="*/ 173877 h 4545420"/>
              <a:gd name="connsiteX2" fmla="*/ 4371543 w 4545420"/>
              <a:gd name="connsiteY2" fmla="*/ 1852935 h 4545420"/>
              <a:gd name="connsiteX3" fmla="*/ 4371543 w 4545420"/>
              <a:gd name="connsiteY3" fmla="*/ 2692488 h 4545420"/>
              <a:gd name="connsiteX4" fmla="*/ 2692488 w 4545420"/>
              <a:gd name="connsiteY4" fmla="*/ 4371543 h 4545420"/>
              <a:gd name="connsiteX5" fmla="*/ 1852935 w 4545420"/>
              <a:gd name="connsiteY5" fmla="*/ 4371543 h 4545420"/>
              <a:gd name="connsiteX6" fmla="*/ 173877 w 4545420"/>
              <a:gd name="connsiteY6" fmla="*/ 2692485 h 4545420"/>
              <a:gd name="connsiteX7" fmla="*/ 173877 w 4545420"/>
              <a:gd name="connsiteY7" fmla="*/ 1852932 h 4545420"/>
              <a:gd name="connsiteX8" fmla="*/ 1852932 w 4545420"/>
              <a:gd name="connsiteY8" fmla="*/ 173877 h 4545420"/>
              <a:gd name="connsiteX9" fmla="*/ 2272709 w 4545420"/>
              <a:gd name="connsiteY9" fmla="*/ 0 h 4545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45420" h="4545420">
                <a:moveTo>
                  <a:pt x="2272709" y="0"/>
                </a:moveTo>
                <a:cubicBezTo>
                  <a:pt x="2424638" y="0"/>
                  <a:pt x="2576567" y="57959"/>
                  <a:pt x="2692485" y="173877"/>
                </a:cubicBezTo>
                <a:lnTo>
                  <a:pt x="4371543" y="1852935"/>
                </a:lnTo>
                <a:cubicBezTo>
                  <a:pt x="4603379" y="2084771"/>
                  <a:pt x="4603379" y="2460652"/>
                  <a:pt x="4371543" y="2692488"/>
                </a:cubicBezTo>
                <a:lnTo>
                  <a:pt x="2692488" y="4371543"/>
                </a:lnTo>
                <a:cubicBezTo>
                  <a:pt x="2460652" y="4603379"/>
                  <a:pt x="2084771" y="4603379"/>
                  <a:pt x="1852935" y="4371543"/>
                </a:cubicBezTo>
                <a:lnTo>
                  <a:pt x="173877" y="2692485"/>
                </a:lnTo>
                <a:cubicBezTo>
                  <a:pt x="-57959" y="2460649"/>
                  <a:pt x="-57959" y="2084768"/>
                  <a:pt x="173877" y="1852932"/>
                </a:cubicBezTo>
                <a:lnTo>
                  <a:pt x="1852932" y="173877"/>
                </a:lnTo>
                <a:cubicBezTo>
                  <a:pt x="1968850" y="57959"/>
                  <a:pt x="2120779" y="0"/>
                  <a:pt x="2272709" y="0"/>
                </a:cubicBezTo>
                <a:close/>
              </a:path>
            </a:pathLst>
          </a:custGeom>
          <a:pattFill prst="pct80">
            <a:fgClr>
              <a:schemeClr val="accent1"/>
            </a:fgClr>
            <a:bgClr>
              <a:schemeClr val="bg1"/>
            </a:bgClr>
          </a:pattFill>
          <a:effectLst>
            <a:outerShdw blurRad="457200" sx="102000" sy="102000" algn="ctr" rotWithShape="0">
              <a:prstClr val="black">
                <a:alpha val="29000"/>
              </a:prstClr>
            </a:outerShdw>
          </a:effectLst>
        </p:spPr>
        <p:txBody>
          <a:bodyPr wrap="square" anchor="ctr">
            <a:noAutofit/>
          </a:bodyPr>
          <a:lstStyle>
            <a:lvl1pPr marL="0" indent="0" algn="ctr">
              <a:buNone/>
              <a:defRPr sz="1600" b="0">
                <a:solidFill>
                  <a:schemeClr val="bg2"/>
                </a:solidFill>
                <a:latin typeface="Expo Arabic Light" panose="00000400000000000000" pitchFamily="2" charset="-78"/>
                <a:cs typeface="Expo Arabic Light" panose="00000400000000000000" pitchFamily="2" charset="-78"/>
              </a:defRPr>
            </a:lvl1pPr>
          </a:lstStyle>
          <a:p>
            <a:r>
              <a:rPr lang="ar-SA" dirty="0"/>
              <a:t>  </a:t>
            </a:r>
            <a:endParaRPr lang="en-US" dirty="0"/>
          </a:p>
        </p:txBody>
      </p:sp>
    </p:spTree>
    <p:extLst>
      <p:ext uri="{BB962C8B-B14F-4D97-AF65-F5344CB8AC3E}">
        <p14:creationId xmlns:p14="http://schemas.microsoft.com/office/powerpoint/2010/main" val="3700938401"/>
      </p:ext>
    </p:extLst>
  </p:cSld>
  <p:clrMapOvr>
    <a:masterClrMapping/>
  </p:clrMapOvr>
</p:sldLayout>
</file>

<file path=ppt/slideLayouts/slideLayout216.xml><?xml version="1.0" encoding="utf-8"?>
<p:sldLayout xmlns:a="http://schemas.openxmlformats.org/drawingml/2006/main" xmlns:r="http://schemas.openxmlformats.org/officeDocument/2006/relationships" xmlns:p="http://schemas.openxmlformats.org/presentationml/2006/main" preserve="1" userDrawn="1">
  <p:cSld name="نيـون - 14">
    <p:spTree>
      <p:nvGrpSpPr>
        <p:cNvPr id="1" name=""/>
        <p:cNvGrpSpPr/>
        <p:nvPr/>
      </p:nvGrpSpPr>
      <p:grpSpPr>
        <a:xfrm>
          <a:off x="0" y="0"/>
          <a:ext cx="0" cy="0"/>
          <a:chOff x="0" y="0"/>
          <a:chExt cx="0" cy="0"/>
        </a:xfrm>
      </p:grpSpPr>
      <p:sp>
        <p:nvSpPr>
          <p:cNvPr id="11" name="Picture Placeholder 10">
            <a:extLst>
              <a:ext uri="{FF2B5EF4-FFF2-40B4-BE49-F238E27FC236}">
                <a16:creationId xmlns="" xmlns:a16="http://schemas.microsoft.com/office/drawing/2014/main" id="{898D5B87-EEED-45CF-9D72-09ABC0C5CD5C}"/>
              </a:ext>
            </a:extLst>
          </p:cNvPr>
          <p:cNvSpPr>
            <a:spLocks noGrp="1"/>
          </p:cNvSpPr>
          <p:nvPr>
            <p:ph type="pic" sz="quarter" idx="10"/>
          </p:nvPr>
        </p:nvSpPr>
        <p:spPr>
          <a:xfrm>
            <a:off x="860925" y="2596173"/>
            <a:ext cx="2732991" cy="1999419"/>
          </a:xfrm>
          <a:custGeom>
            <a:avLst/>
            <a:gdLst>
              <a:gd name="connsiteX0" fmla="*/ 632953 w 2732991"/>
              <a:gd name="connsiteY0" fmla="*/ 1 h 1999419"/>
              <a:gd name="connsiteX1" fmla="*/ 804585 w 2732991"/>
              <a:gd name="connsiteY1" fmla="*/ 71085 h 1999419"/>
              <a:gd name="connsiteX2" fmla="*/ 1194881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1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3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3" y="1"/>
                </a:moveTo>
                <a:cubicBezTo>
                  <a:pt x="695066" y="-5"/>
                  <a:pt x="757185" y="23685"/>
                  <a:pt x="804585" y="71085"/>
                </a:cubicBezTo>
                <a:lnTo>
                  <a:pt x="1194881" y="461339"/>
                </a:lnTo>
                <a:cubicBezTo>
                  <a:pt x="1289681" y="556097"/>
                  <a:pt x="1443311" y="556097"/>
                  <a:pt x="1538112" y="461339"/>
                </a:cubicBezTo>
                <a:lnTo>
                  <a:pt x="1928365" y="71085"/>
                </a:lnTo>
                <a:cubicBezTo>
                  <a:pt x="2023123" y="-23673"/>
                  <a:pt x="2176795" y="-23715"/>
                  <a:pt x="2271596" y="71085"/>
                </a:cubicBezTo>
                <a:lnTo>
                  <a:pt x="2661891" y="461339"/>
                </a:lnTo>
                <a:cubicBezTo>
                  <a:pt x="2756691" y="556139"/>
                  <a:pt x="2756691" y="709812"/>
                  <a:pt x="2661891" y="804570"/>
                </a:cubicBezTo>
                <a:lnTo>
                  <a:pt x="1538112" y="1928351"/>
                </a:lnTo>
                <a:cubicBezTo>
                  <a:pt x="1443353" y="2023109"/>
                  <a:pt x="1289681" y="2023109"/>
                  <a:pt x="1194881" y="1928351"/>
                </a:cubicBezTo>
                <a:lnTo>
                  <a:pt x="71100" y="804570"/>
                </a:lnTo>
                <a:cubicBezTo>
                  <a:pt x="-23700" y="709770"/>
                  <a:pt x="-23700" y="556139"/>
                  <a:pt x="71100" y="461339"/>
                </a:cubicBezTo>
                <a:lnTo>
                  <a:pt x="461353" y="71085"/>
                </a:lnTo>
                <a:cubicBezTo>
                  <a:pt x="508733" y="23706"/>
                  <a:pt x="570841" y="6"/>
                  <a:pt x="632953" y="1"/>
                </a:cubicBezTo>
                <a:close/>
              </a:path>
            </a:pathLst>
          </a:custGeom>
          <a:pattFill prst="pct80">
            <a:fgClr>
              <a:schemeClr val="accent1"/>
            </a:fgClr>
            <a:bgClr>
              <a:schemeClr val="bg1"/>
            </a:bgClr>
          </a:pattFill>
        </p:spPr>
        <p:txBody>
          <a:bodyPr anchor="ctr"/>
          <a:lstStyle>
            <a:lvl1pPr algn="r" rtl="1">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endParaRPr lang="en-US" dirty="0"/>
          </a:p>
        </p:txBody>
      </p:sp>
      <p:sp>
        <p:nvSpPr>
          <p:cNvPr id="12" name="Picture Placeholder 11">
            <a:extLst>
              <a:ext uri="{FF2B5EF4-FFF2-40B4-BE49-F238E27FC236}">
                <a16:creationId xmlns="" xmlns:a16="http://schemas.microsoft.com/office/drawing/2014/main" id="{535119CF-4779-4A80-B836-80A5644F8205}"/>
              </a:ext>
            </a:extLst>
          </p:cNvPr>
          <p:cNvSpPr>
            <a:spLocks noGrp="1"/>
          </p:cNvSpPr>
          <p:nvPr>
            <p:ph type="pic" sz="quarter" idx="11" hasCustomPrompt="1"/>
          </p:nvPr>
        </p:nvSpPr>
        <p:spPr>
          <a:xfrm>
            <a:off x="4729505" y="2596173"/>
            <a:ext cx="2732991" cy="1999419"/>
          </a:xfrm>
          <a:custGeom>
            <a:avLst/>
            <a:gdLst>
              <a:gd name="connsiteX0" fmla="*/ 632954 w 2732991"/>
              <a:gd name="connsiteY0" fmla="*/ 1 h 1999419"/>
              <a:gd name="connsiteX1" fmla="*/ 804585 w 2732991"/>
              <a:gd name="connsiteY1" fmla="*/ 71085 h 1999419"/>
              <a:gd name="connsiteX2" fmla="*/ 1194881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1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4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4" y="1"/>
                </a:moveTo>
                <a:cubicBezTo>
                  <a:pt x="695067" y="-5"/>
                  <a:pt x="757185" y="23685"/>
                  <a:pt x="804585" y="71085"/>
                </a:cubicBezTo>
                <a:lnTo>
                  <a:pt x="1194881" y="461339"/>
                </a:lnTo>
                <a:cubicBezTo>
                  <a:pt x="1289681" y="556097"/>
                  <a:pt x="1443311" y="556097"/>
                  <a:pt x="1538112" y="461339"/>
                </a:cubicBezTo>
                <a:lnTo>
                  <a:pt x="1928365" y="71085"/>
                </a:lnTo>
                <a:cubicBezTo>
                  <a:pt x="2023123" y="-23673"/>
                  <a:pt x="2176795" y="-23715"/>
                  <a:pt x="2271596" y="71085"/>
                </a:cubicBezTo>
                <a:lnTo>
                  <a:pt x="2661891" y="461339"/>
                </a:lnTo>
                <a:cubicBezTo>
                  <a:pt x="2756692" y="556139"/>
                  <a:pt x="2756692" y="709812"/>
                  <a:pt x="2661891" y="804570"/>
                </a:cubicBezTo>
                <a:lnTo>
                  <a:pt x="1538112" y="1928351"/>
                </a:lnTo>
                <a:cubicBezTo>
                  <a:pt x="1443353" y="2023109"/>
                  <a:pt x="1289681" y="2023109"/>
                  <a:pt x="1194881" y="1928351"/>
                </a:cubicBezTo>
                <a:lnTo>
                  <a:pt x="71100" y="804570"/>
                </a:lnTo>
                <a:cubicBezTo>
                  <a:pt x="-23700" y="709770"/>
                  <a:pt x="-23700" y="556139"/>
                  <a:pt x="71100" y="461339"/>
                </a:cubicBezTo>
                <a:lnTo>
                  <a:pt x="461353" y="71085"/>
                </a:lnTo>
                <a:cubicBezTo>
                  <a:pt x="508733" y="23706"/>
                  <a:pt x="570841" y="6"/>
                  <a:pt x="632954" y="1"/>
                </a:cubicBezTo>
                <a:close/>
              </a:path>
            </a:pathLst>
          </a:custGeom>
          <a:pattFill prst="pct80">
            <a:fgClr>
              <a:schemeClr val="accent1"/>
            </a:fgClr>
            <a:bgClr>
              <a:schemeClr val="bg1"/>
            </a:bgClr>
          </a:pattFill>
        </p:spPr>
        <p:txBody>
          <a:bodyPr anchor="ctr"/>
          <a:lstStyle>
            <a:lvl1pPr algn="r" rtl="1">
              <a:defRPr lang="en-US" sz="1600" dirty="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3" name="Picture Placeholder 12">
            <a:extLst>
              <a:ext uri="{FF2B5EF4-FFF2-40B4-BE49-F238E27FC236}">
                <a16:creationId xmlns="" xmlns:a16="http://schemas.microsoft.com/office/drawing/2014/main" id="{8BC00A24-3796-46DD-B9A8-387C53EF2F34}"/>
              </a:ext>
            </a:extLst>
          </p:cNvPr>
          <p:cNvSpPr>
            <a:spLocks noGrp="1"/>
          </p:cNvSpPr>
          <p:nvPr>
            <p:ph type="pic" sz="quarter" idx="12" hasCustomPrompt="1"/>
          </p:nvPr>
        </p:nvSpPr>
        <p:spPr>
          <a:xfrm>
            <a:off x="8598085" y="2596173"/>
            <a:ext cx="2732991" cy="1999419"/>
          </a:xfrm>
          <a:custGeom>
            <a:avLst/>
            <a:gdLst>
              <a:gd name="connsiteX0" fmla="*/ 632953 w 2732991"/>
              <a:gd name="connsiteY0" fmla="*/ 1 h 1999419"/>
              <a:gd name="connsiteX1" fmla="*/ 804584 w 2732991"/>
              <a:gd name="connsiteY1" fmla="*/ 71085 h 1999419"/>
              <a:gd name="connsiteX2" fmla="*/ 1194880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0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3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3" y="1"/>
                </a:moveTo>
                <a:cubicBezTo>
                  <a:pt x="695066" y="-5"/>
                  <a:pt x="757184" y="23685"/>
                  <a:pt x="804584" y="71085"/>
                </a:cubicBezTo>
                <a:lnTo>
                  <a:pt x="1194880" y="461339"/>
                </a:lnTo>
                <a:cubicBezTo>
                  <a:pt x="1289680" y="556097"/>
                  <a:pt x="1443311" y="556097"/>
                  <a:pt x="1538112" y="461339"/>
                </a:cubicBezTo>
                <a:lnTo>
                  <a:pt x="1928365" y="71085"/>
                </a:lnTo>
                <a:cubicBezTo>
                  <a:pt x="2023123" y="-23673"/>
                  <a:pt x="2176795" y="-23715"/>
                  <a:pt x="2271596" y="71085"/>
                </a:cubicBezTo>
                <a:lnTo>
                  <a:pt x="2661891" y="461339"/>
                </a:lnTo>
                <a:cubicBezTo>
                  <a:pt x="2756691" y="556139"/>
                  <a:pt x="2756691" y="709812"/>
                  <a:pt x="2661891" y="804570"/>
                </a:cubicBezTo>
                <a:lnTo>
                  <a:pt x="1538112" y="1928351"/>
                </a:lnTo>
                <a:cubicBezTo>
                  <a:pt x="1443353" y="2023109"/>
                  <a:pt x="1289680" y="2023109"/>
                  <a:pt x="1194880" y="1928351"/>
                </a:cubicBezTo>
                <a:lnTo>
                  <a:pt x="71100" y="804570"/>
                </a:lnTo>
                <a:cubicBezTo>
                  <a:pt x="-23700" y="709770"/>
                  <a:pt x="-23700" y="556139"/>
                  <a:pt x="71100" y="461339"/>
                </a:cubicBezTo>
                <a:lnTo>
                  <a:pt x="461353" y="71085"/>
                </a:lnTo>
                <a:cubicBezTo>
                  <a:pt x="508733" y="23706"/>
                  <a:pt x="570840" y="6"/>
                  <a:pt x="632953" y="1"/>
                </a:cubicBezTo>
                <a:close/>
              </a:path>
            </a:pathLst>
          </a:custGeom>
          <a:pattFill prst="pct80">
            <a:fgClr>
              <a:schemeClr val="accent1"/>
            </a:fgClr>
            <a:bgClr>
              <a:schemeClr val="bg1"/>
            </a:bgClr>
          </a:pattFill>
        </p:spPr>
        <p:txBody>
          <a:bodyPr anchor="ctr"/>
          <a:lstStyle>
            <a:lvl1pPr algn="r" rtl="1">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en-US" dirty="0"/>
              <a:t>  </a:t>
            </a:r>
          </a:p>
        </p:txBody>
      </p:sp>
    </p:spTree>
    <p:extLst>
      <p:ext uri="{BB962C8B-B14F-4D97-AF65-F5344CB8AC3E}">
        <p14:creationId xmlns:p14="http://schemas.microsoft.com/office/powerpoint/2010/main" val="2516506707"/>
      </p:ext>
    </p:extLst>
  </p:cSld>
  <p:clrMapOvr>
    <a:masterClrMapping/>
  </p:clrMapOvr>
</p:sldLayout>
</file>

<file path=ppt/slideLayouts/slideLayout217.xml><?xml version="1.0" encoding="utf-8"?>
<p:sldLayout xmlns:a="http://schemas.openxmlformats.org/drawingml/2006/main" xmlns:r="http://schemas.openxmlformats.org/officeDocument/2006/relationships" xmlns:p="http://schemas.openxmlformats.org/presentationml/2006/main" preserve="1" userDrawn="1">
  <p:cSld name="نيـون - 13">
    <p:spTree>
      <p:nvGrpSpPr>
        <p:cNvPr id="1" name=""/>
        <p:cNvGrpSpPr/>
        <p:nvPr/>
      </p:nvGrpSpPr>
      <p:grpSpPr>
        <a:xfrm>
          <a:off x="0" y="0"/>
          <a:ext cx="0" cy="0"/>
          <a:chOff x="0" y="0"/>
          <a:chExt cx="0" cy="0"/>
        </a:xfrm>
      </p:grpSpPr>
      <p:sp>
        <p:nvSpPr>
          <p:cNvPr id="30" name="Picture Placeholder 29">
            <a:extLst>
              <a:ext uri="{FF2B5EF4-FFF2-40B4-BE49-F238E27FC236}">
                <a16:creationId xmlns="" xmlns:a16="http://schemas.microsoft.com/office/drawing/2014/main" id="{CB469525-3FB1-49BD-9925-3749100F8B7E}"/>
              </a:ext>
            </a:extLst>
          </p:cNvPr>
          <p:cNvSpPr>
            <a:spLocks noGrp="1"/>
          </p:cNvSpPr>
          <p:nvPr>
            <p:ph type="pic" sz="quarter" idx="15" hasCustomPrompt="1"/>
          </p:nvPr>
        </p:nvSpPr>
        <p:spPr>
          <a:xfrm>
            <a:off x="6346038" y="-215080"/>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2" name="Picture Placeholder 31">
            <a:extLst>
              <a:ext uri="{FF2B5EF4-FFF2-40B4-BE49-F238E27FC236}">
                <a16:creationId xmlns="" xmlns:a16="http://schemas.microsoft.com/office/drawing/2014/main" id="{9E2B7411-50ED-4A0D-BCD9-CEBFEF8B4816}"/>
              </a:ext>
            </a:extLst>
          </p:cNvPr>
          <p:cNvSpPr>
            <a:spLocks noGrp="1"/>
          </p:cNvSpPr>
          <p:nvPr>
            <p:ph type="pic" sz="quarter" idx="16" hasCustomPrompt="1"/>
          </p:nvPr>
        </p:nvSpPr>
        <p:spPr>
          <a:xfrm>
            <a:off x="8371086" y="1809968"/>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5" name="Picture Placeholder 24">
            <a:extLst>
              <a:ext uri="{FF2B5EF4-FFF2-40B4-BE49-F238E27FC236}">
                <a16:creationId xmlns="" xmlns:a16="http://schemas.microsoft.com/office/drawing/2014/main" id="{C48052FB-99B6-43F3-B88B-90A80252AE13}"/>
              </a:ext>
            </a:extLst>
          </p:cNvPr>
          <p:cNvSpPr>
            <a:spLocks noGrp="1"/>
          </p:cNvSpPr>
          <p:nvPr>
            <p:ph type="pic" sz="quarter" idx="10" hasCustomPrompt="1"/>
          </p:nvPr>
        </p:nvSpPr>
        <p:spPr>
          <a:xfrm>
            <a:off x="10344497" y="-163443"/>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6" name="Picture Placeholder 25">
            <a:extLst>
              <a:ext uri="{FF2B5EF4-FFF2-40B4-BE49-F238E27FC236}">
                <a16:creationId xmlns="" xmlns:a16="http://schemas.microsoft.com/office/drawing/2014/main" id="{B73F6A6D-46F0-4F91-9C44-EBCD854289C3}"/>
              </a:ext>
            </a:extLst>
          </p:cNvPr>
          <p:cNvSpPr>
            <a:spLocks noGrp="1"/>
          </p:cNvSpPr>
          <p:nvPr>
            <p:ph type="pic" sz="quarter" idx="11" hasCustomPrompt="1"/>
          </p:nvPr>
        </p:nvSpPr>
        <p:spPr>
          <a:xfrm>
            <a:off x="8319449" y="-2188491"/>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7" name="Picture Placeholder 26">
            <a:extLst>
              <a:ext uri="{FF2B5EF4-FFF2-40B4-BE49-F238E27FC236}">
                <a16:creationId xmlns="" xmlns:a16="http://schemas.microsoft.com/office/drawing/2014/main" id="{0E025738-45D4-4AEE-8628-9C740C6B0B05}"/>
              </a:ext>
            </a:extLst>
          </p:cNvPr>
          <p:cNvSpPr>
            <a:spLocks noGrp="1"/>
          </p:cNvSpPr>
          <p:nvPr>
            <p:ph type="pic" sz="quarter" idx="12" hasCustomPrompt="1"/>
          </p:nvPr>
        </p:nvSpPr>
        <p:spPr>
          <a:xfrm>
            <a:off x="4320990" y="-2240128"/>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8" name="Picture Placeholder 27">
            <a:extLst>
              <a:ext uri="{FF2B5EF4-FFF2-40B4-BE49-F238E27FC236}">
                <a16:creationId xmlns="" xmlns:a16="http://schemas.microsoft.com/office/drawing/2014/main" id="{A2EC17AB-CE7B-498F-AB79-B09BB2FDBA30}"/>
              </a:ext>
            </a:extLst>
          </p:cNvPr>
          <p:cNvSpPr>
            <a:spLocks noGrp="1"/>
          </p:cNvSpPr>
          <p:nvPr>
            <p:ph type="pic" sz="quarter" idx="13" hasCustomPrompt="1"/>
          </p:nvPr>
        </p:nvSpPr>
        <p:spPr>
          <a:xfrm>
            <a:off x="2347579" y="-266717"/>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9" name="Picture Placeholder 28">
            <a:extLst>
              <a:ext uri="{FF2B5EF4-FFF2-40B4-BE49-F238E27FC236}">
                <a16:creationId xmlns="" xmlns:a16="http://schemas.microsoft.com/office/drawing/2014/main" id="{4E04BA10-396B-4CA2-9296-3EDCC8F02763}"/>
              </a:ext>
            </a:extLst>
          </p:cNvPr>
          <p:cNvSpPr>
            <a:spLocks noGrp="1"/>
          </p:cNvSpPr>
          <p:nvPr>
            <p:ph type="pic" sz="quarter" idx="14" hasCustomPrompt="1"/>
          </p:nvPr>
        </p:nvSpPr>
        <p:spPr>
          <a:xfrm>
            <a:off x="4372627" y="1758331"/>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3" name="Picture Placeholder 32">
            <a:extLst>
              <a:ext uri="{FF2B5EF4-FFF2-40B4-BE49-F238E27FC236}">
                <a16:creationId xmlns="" xmlns:a16="http://schemas.microsoft.com/office/drawing/2014/main" id="{D34FB278-67BC-471E-9B85-0AB7A70D2487}"/>
              </a:ext>
            </a:extLst>
          </p:cNvPr>
          <p:cNvSpPr>
            <a:spLocks noGrp="1"/>
          </p:cNvSpPr>
          <p:nvPr>
            <p:ph type="pic" sz="quarter" idx="17" hasCustomPrompt="1"/>
          </p:nvPr>
        </p:nvSpPr>
        <p:spPr>
          <a:xfrm>
            <a:off x="10396134" y="3835016"/>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1" name="Picture Placeholder 30">
            <a:extLst>
              <a:ext uri="{FF2B5EF4-FFF2-40B4-BE49-F238E27FC236}">
                <a16:creationId xmlns="" xmlns:a16="http://schemas.microsoft.com/office/drawing/2014/main" id="{9B882416-B0C0-4BC1-B27C-00D7B93B6F9F}"/>
              </a:ext>
            </a:extLst>
          </p:cNvPr>
          <p:cNvSpPr>
            <a:spLocks noGrp="1"/>
          </p:cNvSpPr>
          <p:nvPr>
            <p:ph type="pic" sz="quarter" idx="18" hasCustomPrompt="1"/>
          </p:nvPr>
        </p:nvSpPr>
        <p:spPr>
          <a:xfrm>
            <a:off x="6397675" y="3783379"/>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4" name="Picture Placeholder 33">
            <a:extLst>
              <a:ext uri="{FF2B5EF4-FFF2-40B4-BE49-F238E27FC236}">
                <a16:creationId xmlns="" xmlns:a16="http://schemas.microsoft.com/office/drawing/2014/main" id="{AB0049FC-330D-4905-8CB1-0013DB00C5CA}"/>
              </a:ext>
            </a:extLst>
          </p:cNvPr>
          <p:cNvSpPr>
            <a:spLocks noGrp="1"/>
          </p:cNvSpPr>
          <p:nvPr>
            <p:ph type="pic" sz="quarter" idx="19" hasCustomPrompt="1"/>
          </p:nvPr>
        </p:nvSpPr>
        <p:spPr>
          <a:xfrm>
            <a:off x="8422723" y="5808427"/>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3317619441"/>
      </p:ext>
    </p:extLst>
  </p:cSld>
  <p:clrMapOvr>
    <a:masterClrMapping/>
  </p:clrMapOvr>
</p:sldLayout>
</file>

<file path=ppt/slideLayouts/slideLayout218.xml><?xml version="1.0" encoding="utf-8"?>
<p:sldLayout xmlns:a="http://schemas.openxmlformats.org/drawingml/2006/main" xmlns:r="http://schemas.openxmlformats.org/officeDocument/2006/relationships" xmlns:p="http://schemas.openxmlformats.org/presentationml/2006/main" preserve="1" userDrawn="1">
  <p:cSld name="نيـون - 12">
    <p:spTree>
      <p:nvGrpSpPr>
        <p:cNvPr id="1" name=""/>
        <p:cNvGrpSpPr/>
        <p:nvPr/>
      </p:nvGrpSpPr>
      <p:grpSpPr>
        <a:xfrm>
          <a:off x="0" y="0"/>
          <a:ext cx="0" cy="0"/>
          <a:chOff x="0" y="0"/>
          <a:chExt cx="0" cy="0"/>
        </a:xfrm>
      </p:grpSpPr>
      <p:sp>
        <p:nvSpPr>
          <p:cNvPr id="11" name="عنصر نائب للصورة 10">
            <a:extLst>
              <a:ext uri="{FF2B5EF4-FFF2-40B4-BE49-F238E27FC236}">
                <a16:creationId xmlns="" xmlns:a16="http://schemas.microsoft.com/office/drawing/2014/main" id="{D61B4673-FA7A-4FEE-BE1F-7AD2AFADF4CD}"/>
              </a:ext>
            </a:extLst>
          </p:cNvPr>
          <p:cNvSpPr>
            <a:spLocks noGrp="1"/>
          </p:cNvSpPr>
          <p:nvPr>
            <p:ph type="pic" sz="quarter" idx="13" hasCustomPrompt="1"/>
          </p:nvPr>
        </p:nvSpPr>
        <p:spPr>
          <a:xfrm>
            <a:off x="0" y="0"/>
            <a:ext cx="4300062" cy="6576314"/>
          </a:xfrm>
          <a:custGeom>
            <a:avLst/>
            <a:gdLst>
              <a:gd name="connsiteX0" fmla="*/ 0 w 4300062"/>
              <a:gd name="connsiteY0" fmla="*/ 0 h 6576314"/>
              <a:gd name="connsiteX1" fmla="*/ 3403346 w 4300062"/>
              <a:gd name="connsiteY1" fmla="*/ 0 h 6576314"/>
              <a:gd name="connsiteX2" fmla="*/ 3812287 w 4300062"/>
              <a:gd name="connsiteY2" fmla="*/ 408940 h 6576314"/>
              <a:gd name="connsiteX3" fmla="*/ 3812287 w 4300062"/>
              <a:gd name="connsiteY3" fmla="*/ 2764028 h 6576314"/>
              <a:gd name="connsiteX4" fmla="*/ 0 w 4300062"/>
              <a:gd name="connsiteY4" fmla="*/ 6576314 h 6576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0062" h="6576314">
                <a:moveTo>
                  <a:pt x="0" y="0"/>
                </a:moveTo>
                <a:lnTo>
                  <a:pt x="3403346" y="0"/>
                </a:lnTo>
                <a:lnTo>
                  <a:pt x="3812287" y="408940"/>
                </a:lnTo>
                <a:cubicBezTo>
                  <a:pt x="4462654" y="1059244"/>
                  <a:pt x="4462654" y="2113661"/>
                  <a:pt x="3812287" y="2764028"/>
                </a:cubicBezTo>
                <a:lnTo>
                  <a:pt x="0" y="6576314"/>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
        <p:nvSpPr>
          <p:cNvPr id="8" name="عنصر نائب للصورة 7">
            <a:extLst>
              <a:ext uri="{FF2B5EF4-FFF2-40B4-BE49-F238E27FC236}">
                <a16:creationId xmlns="" xmlns:a16="http://schemas.microsoft.com/office/drawing/2014/main" id="{E7F022A0-FECF-4767-A059-86D2A2286F1B}"/>
              </a:ext>
            </a:extLst>
          </p:cNvPr>
          <p:cNvSpPr>
            <a:spLocks noGrp="1"/>
          </p:cNvSpPr>
          <p:nvPr>
            <p:ph type="pic" sz="quarter" idx="12" hasCustomPrompt="1"/>
          </p:nvPr>
        </p:nvSpPr>
        <p:spPr>
          <a:xfrm>
            <a:off x="3565411" y="0"/>
            <a:ext cx="8653051" cy="6858000"/>
          </a:xfrm>
          <a:custGeom>
            <a:avLst/>
            <a:gdLst>
              <a:gd name="connsiteX0" fmla="*/ 4581748 w 8653051"/>
              <a:gd name="connsiteY0" fmla="*/ 0 h 6858000"/>
              <a:gd name="connsiteX1" fmla="*/ 8653051 w 8653051"/>
              <a:gd name="connsiteY1" fmla="*/ 0 h 6858000"/>
              <a:gd name="connsiteX2" fmla="*/ 8653051 w 8653051"/>
              <a:gd name="connsiteY2" fmla="*/ 6858000 h 6858000"/>
              <a:gd name="connsiteX3" fmla="*/ 896716 w 8653051"/>
              <a:gd name="connsiteY3" fmla="*/ 6858000 h 6858000"/>
              <a:gd name="connsiteX4" fmla="*/ 487776 w 8653051"/>
              <a:gd name="connsiteY4" fmla="*/ 6449060 h 6858000"/>
              <a:gd name="connsiteX5" fmla="*/ 487776 w 8653051"/>
              <a:gd name="connsiteY5" fmla="*/ 40939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53051" h="6858000">
                <a:moveTo>
                  <a:pt x="4581748" y="0"/>
                </a:moveTo>
                <a:lnTo>
                  <a:pt x="8653051" y="0"/>
                </a:lnTo>
                <a:lnTo>
                  <a:pt x="8653051" y="6858000"/>
                </a:lnTo>
                <a:lnTo>
                  <a:pt x="896716" y="6858000"/>
                </a:lnTo>
                <a:lnTo>
                  <a:pt x="487776" y="6449060"/>
                </a:lnTo>
                <a:cubicBezTo>
                  <a:pt x="-162591" y="5798693"/>
                  <a:pt x="-162591" y="4744339"/>
                  <a:pt x="487776" y="4093972"/>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3611333862"/>
      </p:ext>
    </p:extLst>
  </p:cSld>
  <p:clrMapOvr>
    <a:masterClrMapping/>
  </p:clrMapOvr>
</p:sldLayout>
</file>

<file path=ppt/slideLayouts/slideLayout219.xml><?xml version="1.0" encoding="utf-8"?>
<p:sldLayout xmlns:a="http://schemas.openxmlformats.org/drawingml/2006/main" xmlns:r="http://schemas.openxmlformats.org/officeDocument/2006/relationships" xmlns:p="http://schemas.openxmlformats.org/presentationml/2006/main" preserve="1" userDrawn="1">
  <p:cSld name="نيـون - 11">
    <p:spTree>
      <p:nvGrpSpPr>
        <p:cNvPr id="1" name=""/>
        <p:cNvGrpSpPr/>
        <p:nvPr/>
      </p:nvGrpSpPr>
      <p:grpSpPr>
        <a:xfrm>
          <a:off x="0" y="0"/>
          <a:ext cx="0" cy="0"/>
          <a:chOff x="0" y="0"/>
          <a:chExt cx="0" cy="0"/>
        </a:xfrm>
      </p:grpSpPr>
      <p:sp>
        <p:nvSpPr>
          <p:cNvPr id="10" name="Picture Placeholder 9">
            <a:extLst>
              <a:ext uri="{FF2B5EF4-FFF2-40B4-BE49-F238E27FC236}">
                <a16:creationId xmlns="" xmlns:a16="http://schemas.microsoft.com/office/drawing/2014/main" id="{FEE91B71-1B67-49AA-AD02-0815114F77F4}"/>
              </a:ext>
            </a:extLst>
          </p:cNvPr>
          <p:cNvSpPr>
            <a:spLocks noGrp="1"/>
          </p:cNvSpPr>
          <p:nvPr>
            <p:ph type="pic" sz="quarter" idx="10" hasCustomPrompt="1"/>
          </p:nvPr>
        </p:nvSpPr>
        <p:spPr>
          <a:xfrm>
            <a:off x="0" y="3429001"/>
            <a:ext cx="12192000" cy="3425825"/>
          </a:xfrm>
          <a:custGeom>
            <a:avLst/>
            <a:gdLst>
              <a:gd name="connsiteX0" fmla="*/ 4431856 w 12192000"/>
              <a:gd name="connsiteY0" fmla="*/ 0 h 3425825"/>
              <a:gd name="connsiteX1" fmla="*/ 7760144 w 12192000"/>
              <a:gd name="connsiteY1" fmla="*/ 0 h 3425825"/>
              <a:gd name="connsiteX2" fmla="*/ 9477566 w 12192000"/>
              <a:gd name="connsiteY2" fmla="*/ 711391 h 3425825"/>
              <a:gd name="connsiteX3" fmla="*/ 12192000 w 12192000"/>
              <a:gd name="connsiteY3" fmla="*/ 3425825 h 3425825"/>
              <a:gd name="connsiteX4" fmla="*/ 0 w 12192000"/>
              <a:gd name="connsiteY4" fmla="*/ 3425825 h 3425825"/>
              <a:gd name="connsiteX5" fmla="*/ 2714435 w 12192000"/>
              <a:gd name="connsiteY5" fmla="*/ 711391 h 3425825"/>
              <a:gd name="connsiteX6" fmla="*/ 4431856 w 12192000"/>
              <a:gd name="connsiteY6" fmla="*/ 0 h 342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425825">
                <a:moveTo>
                  <a:pt x="4431856" y="0"/>
                </a:moveTo>
                <a:lnTo>
                  <a:pt x="7760144" y="0"/>
                </a:lnTo>
                <a:cubicBezTo>
                  <a:pt x="8404289" y="0"/>
                  <a:pt x="9022080" y="255905"/>
                  <a:pt x="9477566" y="711391"/>
                </a:cubicBezTo>
                <a:lnTo>
                  <a:pt x="12192000" y="3425825"/>
                </a:lnTo>
                <a:lnTo>
                  <a:pt x="0" y="3425825"/>
                </a:lnTo>
                <a:lnTo>
                  <a:pt x="2714435" y="711391"/>
                </a:lnTo>
                <a:cubicBezTo>
                  <a:pt x="3169920" y="255905"/>
                  <a:pt x="3787712" y="0"/>
                  <a:pt x="44318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2303460763"/>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نيـون - 3">
    <p:spTree>
      <p:nvGrpSpPr>
        <p:cNvPr id="1" name=""/>
        <p:cNvGrpSpPr/>
        <p:nvPr/>
      </p:nvGrpSpPr>
      <p:grpSpPr>
        <a:xfrm>
          <a:off x="0" y="0"/>
          <a:ext cx="0" cy="0"/>
          <a:chOff x="0" y="0"/>
          <a:chExt cx="0" cy="0"/>
        </a:xfrm>
      </p:grpSpPr>
      <p:sp>
        <p:nvSpPr>
          <p:cNvPr id="8" name="عنصر نائب للصورة 7">
            <a:extLst>
              <a:ext uri="{FF2B5EF4-FFF2-40B4-BE49-F238E27FC236}">
                <a16:creationId xmlns="" xmlns:a16="http://schemas.microsoft.com/office/drawing/2014/main" id="{33E7F839-F107-40EB-BA6F-B69A99238008}"/>
              </a:ext>
            </a:extLst>
          </p:cNvPr>
          <p:cNvSpPr>
            <a:spLocks noGrp="1"/>
          </p:cNvSpPr>
          <p:nvPr>
            <p:ph type="pic" sz="quarter" idx="11" hasCustomPrompt="1"/>
          </p:nvPr>
        </p:nvSpPr>
        <p:spPr>
          <a:xfrm>
            <a:off x="3962400" y="1269731"/>
            <a:ext cx="8229600" cy="5588269"/>
          </a:xfrm>
          <a:custGeom>
            <a:avLst/>
            <a:gdLst>
              <a:gd name="connsiteX0" fmla="*/ 3476525 w 8229600"/>
              <a:gd name="connsiteY0" fmla="*/ 0 h 5588269"/>
              <a:gd name="connsiteX1" fmla="*/ 8229600 w 8229600"/>
              <a:gd name="connsiteY1" fmla="*/ 0 h 5588269"/>
              <a:gd name="connsiteX2" fmla="*/ 8229600 w 8229600"/>
              <a:gd name="connsiteY2" fmla="*/ 5588269 h 5588269"/>
              <a:gd name="connsiteX3" fmla="*/ 0 w 8229600"/>
              <a:gd name="connsiteY3" fmla="*/ 5588269 h 5588269"/>
              <a:gd name="connsiteX4" fmla="*/ 2091331 w 8229600"/>
              <a:gd name="connsiteY4" fmla="*/ 1203120 h 5588269"/>
              <a:gd name="connsiteX5" fmla="*/ 3476525 w 8229600"/>
              <a:gd name="connsiteY5" fmla="*/ 0 h 5588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29600" h="5588269">
                <a:moveTo>
                  <a:pt x="3476525" y="0"/>
                </a:moveTo>
                <a:lnTo>
                  <a:pt x="8229600" y="0"/>
                </a:lnTo>
                <a:lnTo>
                  <a:pt x="8229600" y="5588269"/>
                </a:lnTo>
                <a:lnTo>
                  <a:pt x="0" y="5588269"/>
                </a:lnTo>
                <a:lnTo>
                  <a:pt x="2091331" y="1203120"/>
                </a:lnTo>
                <a:cubicBezTo>
                  <a:pt x="2458726" y="432761"/>
                  <a:pt x="2956972" y="0"/>
                  <a:pt x="3476525" y="0"/>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3705325103"/>
      </p:ext>
    </p:extLst>
  </p:cSld>
  <p:clrMapOvr>
    <a:masterClrMapping/>
  </p:clrMapOvr>
</p:sldLayout>
</file>

<file path=ppt/slideLayouts/slideLayout220.xml><?xml version="1.0" encoding="utf-8"?>
<p:sldLayout xmlns:a="http://schemas.openxmlformats.org/drawingml/2006/main" xmlns:r="http://schemas.openxmlformats.org/officeDocument/2006/relationships" xmlns:p="http://schemas.openxmlformats.org/presentationml/2006/main" preserve="1" userDrawn="1">
  <p:cSld name="نيـون - 10">
    <p:spTree>
      <p:nvGrpSpPr>
        <p:cNvPr id="1" name=""/>
        <p:cNvGrpSpPr/>
        <p:nvPr/>
      </p:nvGrpSpPr>
      <p:grpSpPr>
        <a:xfrm>
          <a:off x="0" y="0"/>
          <a:ext cx="0" cy="0"/>
          <a:chOff x="0" y="0"/>
          <a:chExt cx="0" cy="0"/>
        </a:xfrm>
      </p:grpSpPr>
      <p:sp>
        <p:nvSpPr>
          <p:cNvPr id="6" name="عنصر نائب للصورة 5">
            <a:extLst>
              <a:ext uri="{FF2B5EF4-FFF2-40B4-BE49-F238E27FC236}">
                <a16:creationId xmlns="" xmlns:a16="http://schemas.microsoft.com/office/drawing/2014/main" id="{769707E4-183F-4A86-98AD-26AB8BB81A53}"/>
              </a:ext>
            </a:extLst>
          </p:cNvPr>
          <p:cNvSpPr>
            <a:spLocks noGrp="1"/>
          </p:cNvSpPr>
          <p:nvPr>
            <p:ph type="pic" sz="quarter" idx="11" hasCustomPrompt="1"/>
          </p:nvPr>
        </p:nvSpPr>
        <p:spPr>
          <a:xfrm>
            <a:off x="0" y="0"/>
            <a:ext cx="5945378" cy="6858000"/>
          </a:xfrm>
          <a:custGeom>
            <a:avLst/>
            <a:gdLst>
              <a:gd name="connsiteX0" fmla="*/ 0 w 5945378"/>
              <a:gd name="connsiteY0" fmla="*/ 0 h 6858000"/>
              <a:gd name="connsiteX1" fmla="*/ 3206877 w 5945378"/>
              <a:gd name="connsiteY1" fmla="*/ 0 h 6858000"/>
              <a:gd name="connsiteX2" fmla="*/ 1763268 w 5945378"/>
              <a:gd name="connsiteY2" fmla="*/ 1443609 h 6858000"/>
              <a:gd name="connsiteX3" fmla="*/ 1763268 w 5945378"/>
              <a:gd name="connsiteY3" fmla="*/ 2675890 h 6858000"/>
              <a:gd name="connsiteX4" fmla="*/ 5945378 w 5945378"/>
              <a:gd name="connsiteY4" fmla="*/ 6858000 h 6858000"/>
              <a:gd name="connsiteX5" fmla="*/ 0 w 5945378"/>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45378" h="6858000">
                <a:moveTo>
                  <a:pt x="0" y="0"/>
                </a:moveTo>
                <a:lnTo>
                  <a:pt x="3206877" y="0"/>
                </a:lnTo>
                <a:lnTo>
                  <a:pt x="1763268" y="1443609"/>
                </a:lnTo>
                <a:cubicBezTo>
                  <a:pt x="1422971" y="1783906"/>
                  <a:pt x="1422971" y="2335594"/>
                  <a:pt x="1763268" y="2675890"/>
                </a:cubicBezTo>
                <a:lnTo>
                  <a:pt x="5945378" y="6858000"/>
                </a:lnTo>
                <a:lnTo>
                  <a:pt x="0" y="6858000"/>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3032814911"/>
      </p:ext>
    </p:extLst>
  </p:cSld>
  <p:clrMapOvr>
    <a:masterClrMapping/>
  </p:clrMapOvr>
</p:sldLayout>
</file>

<file path=ppt/slideLayouts/slideLayout221.xml><?xml version="1.0" encoding="utf-8"?>
<p:sldLayout xmlns:a="http://schemas.openxmlformats.org/drawingml/2006/main" xmlns:r="http://schemas.openxmlformats.org/officeDocument/2006/relationships" xmlns:p="http://schemas.openxmlformats.org/presentationml/2006/main" preserve="1" userDrawn="1">
  <p:cSld name="نيـون - 9">
    <p:spTree>
      <p:nvGrpSpPr>
        <p:cNvPr id="1" name=""/>
        <p:cNvGrpSpPr/>
        <p:nvPr/>
      </p:nvGrpSpPr>
      <p:grpSpPr>
        <a:xfrm>
          <a:off x="0" y="0"/>
          <a:ext cx="0" cy="0"/>
          <a:chOff x="0" y="0"/>
          <a:chExt cx="0" cy="0"/>
        </a:xfrm>
      </p:grpSpPr>
      <p:sp>
        <p:nvSpPr>
          <p:cNvPr id="6" name="عنصر نائب للصورة 5">
            <a:extLst>
              <a:ext uri="{FF2B5EF4-FFF2-40B4-BE49-F238E27FC236}">
                <a16:creationId xmlns="" xmlns:a16="http://schemas.microsoft.com/office/drawing/2014/main" id="{6459FA84-0DEF-4C65-BB90-D11AFA1A9B33}"/>
              </a:ext>
            </a:extLst>
          </p:cNvPr>
          <p:cNvSpPr>
            <a:spLocks noGrp="1"/>
          </p:cNvSpPr>
          <p:nvPr>
            <p:ph type="pic" sz="quarter" idx="11" hasCustomPrompt="1"/>
          </p:nvPr>
        </p:nvSpPr>
        <p:spPr>
          <a:xfrm>
            <a:off x="5716046" y="2686171"/>
            <a:ext cx="6475953" cy="4171831"/>
          </a:xfrm>
          <a:custGeom>
            <a:avLst/>
            <a:gdLst>
              <a:gd name="connsiteX0" fmla="*/ 4847559 w 6475953"/>
              <a:gd name="connsiteY0" fmla="*/ 0 h 4171831"/>
              <a:gd name="connsiteX1" fmla="*/ 6001132 w 6475953"/>
              <a:gd name="connsiteY1" fmla="*/ 477845 h 4171831"/>
              <a:gd name="connsiteX2" fmla="*/ 6475953 w 6475953"/>
              <a:gd name="connsiteY2" fmla="*/ 952667 h 4171831"/>
              <a:gd name="connsiteX3" fmla="*/ 6475953 w 6475953"/>
              <a:gd name="connsiteY3" fmla="*/ 4171831 h 4171831"/>
              <a:gd name="connsiteX4" fmla="*/ 0 w 6475953"/>
              <a:gd name="connsiteY4" fmla="*/ 4171831 h 4171831"/>
              <a:gd name="connsiteX5" fmla="*/ 3693986 w 6475953"/>
              <a:gd name="connsiteY5" fmla="*/ 477845 h 4171831"/>
              <a:gd name="connsiteX6" fmla="*/ 4847559 w 6475953"/>
              <a:gd name="connsiteY6" fmla="*/ 0 h 4171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75953" h="4171831">
                <a:moveTo>
                  <a:pt x="4847559" y="0"/>
                </a:moveTo>
                <a:cubicBezTo>
                  <a:pt x="5265063" y="0"/>
                  <a:pt x="5682568" y="159282"/>
                  <a:pt x="6001132" y="477845"/>
                </a:cubicBezTo>
                <a:lnTo>
                  <a:pt x="6475953" y="952667"/>
                </a:lnTo>
                <a:lnTo>
                  <a:pt x="6475953" y="4171831"/>
                </a:lnTo>
                <a:lnTo>
                  <a:pt x="0" y="4171831"/>
                </a:lnTo>
                <a:lnTo>
                  <a:pt x="3693986" y="477845"/>
                </a:lnTo>
                <a:cubicBezTo>
                  <a:pt x="4012549" y="159282"/>
                  <a:pt x="4430054" y="0"/>
                  <a:pt x="4847559" y="0"/>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4151426781"/>
      </p:ext>
    </p:extLst>
  </p:cSld>
  <p:clrMapOvr>
    <a:masterClrMapping/>
  </p:clrMapOvr>
</p:sldLayout>
</file>

<file path=ppt/slideLayouts/slideLayout222.xml><?xml version="1.0" encoding="utf-8"?>
<p:sldLayout xmlns:a="http://schemas.openxmlformats.org/drawingml/2006/main" xmlns:r="http://schemas.openxmlformats.org/officeDocument/2006/relationships" xmlns:p="http://schemas.openxmlformats.org/presentationml/2006/main" preserve="1" userDrawn="1">
  <p:cSld name="نيـون - 8">
    <p:spTree>
      <p:nvGrpSpPr>
        <p:cNvPr id="1" name=""/>
        <p:cNvGrpSpPr/>
        <p:nvPr/>
      </p:nvGrpSpPr>
      <p:grpSpPr>
        <a:xfrm>
          <a:off x="0" y="0"/>
          <a:ext cx="0" cy="0"/>
          <a:chOff x="0" y="0"/>
          <a:chExt cx="0" cy="0"/>
        </a:xfrm>
      </p:grpSpPr>
      <p:sp>
        <p:nvSpPr>
          <p:cNvPr id="6" name="عنصر نائب للصورة 5">
            <a:extLst>
              <a:ext uri="{FF2B5EF4-FFF2-40B4-BE49-F238E27FC236}">
                <a16:creationId xmlns="" xmlns:a16="http://schemas.microsoft.com/office/drawing/2014/main" id="{7A3A13E2-1A15-4A14-8BF7-B358AE07108A}"/>
              </a:ext>
            </a:extLst>
          </p:cNvPr>
          <p:cNvSpPr>
            <a:spLocks noGrp="1"/>
          </p:cNvSpPr>
          <p:nvPr>
            <p:ph type="pic" sz="quarter" idx="11" hasCustomPrompt="1"/>
          </p:nvPr>
        </p:nvSpPr>
        <p:spPr>
          <a:xfrm>
            <a:off x="-1" y="0"/>
            <a:ext cx="9847961" cy="6858000"/>
          </a:xfrm>
          <a:custGeom>
            <a:avLst/>
            <a:gdLst>
              <a:gd name="connsiteX0" fmla="*/ 0 w 9847961"/>
              <a:gd name="connsiteY0" fmla="*/ 0 h 6858000"/>
              <a:gd name="connsiteX1" fmla="*/ 1592262 w 9847961"/>
              <a:gd name="connsiteY1" fmla="*/ 1592326 h 6858000"/>
              <a:gd name="connsiteX2" fmla="*/ 2267839 w 9847961"/>
              <a:gd name="connsiteY2" fmla="*/ 3223324 h 6858000"/>
              <a:gd name="connsiteX3" fmla="*/ 2267839 w 9847961"/>
              <a:gd name="connsiteY3" fmla="*/ 4003675 h 6858000"/>
              <a:gd name="connsiteX4" fmla="*/ 2854325 w 9847961"/>
              <a:gd name="connsiteY4" fmla="*/ 4590161 h 6858000"/>
              <a:gd name="connsiteX5" fmla="*/ 6624637 w 9847961"/>
              <a:gd name="connsiteY5" fmla="*/ 4590161 h 6858000"/>
              <a:gd name="connsiteX6" fmla="*/ 8255635 w 9847961"/>
              <a:gd name="connsiteY6" fmla="*/ 5265738 h 6858000"/>
              <a:gd name="connsiteX7" fmla="*/ 9847961 w 9847961"/>
              <a:gd name="connsiteY7" fmla="*/ 6858000 h 6858000"/>
              <a:gd name="connsiteX8" fmla="*/ 0 w 9847961"/>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47961" h="6858000">
                <a:moveTo>
                  <a:pt x="0" y="0"/>
                </a:moveTo>
                <a:lnTo>
                  <a:pt x="1592262" y="1592326"/>
                </a:lnTo>
                <a:cubicBezTo>
                  <a:pt x="2024824" y="2024888"/>
                  <a:pt x="2267839" y="2611565"/>
                  <a:pt x="2267839" y="3223324"/>
                </a:cubicBezTo>
                <a:lnTo>
                  <a:pt x="2267839" y="4003675"/>
                </a:lnTo>
                <a:cubicBezTo>
                  <a:pt x="2267839" y="4327589"/>
                  <a:pt x="2530411" y="4590161"/>
                  <a:pt x="2854325" y="4590161"/>
                </a:cubicBezTo>
                <a:lnTo>
                  <a:pt x="6624637" y="4590161"/>
                </a:lnTo>
                <a:cubicBezTo>
                  <a:pt x="7236396" y="4590161"/>
                  <a:pt x="7823073" y="4833176"/>
                  <a:pt x="8255635" y="5265738"/>
                </a:cubicBezTo>
                <a:lnTo>
                  <a:pt x="9847961" y="6858000"/>
                </a:lnTo>
                <a:lnTo>
                  <a:pt x="0" y="6858000"/>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1634606408"/>
      </p:ext>
    </p:extLst>
  </p:cSld>
  <p:clrMapOvr>
    <a:masterClrMapping/>
  </p:clrMapOvr>
</p:sldLayout>
</file>

<file path=ppt/slideLayouts/slideLayout223.xml><?xml version="1.0" encoding="utf-8"?>
<p:sldLayout xmlns:a="http://schemas.openxmlformats.org/drawingml/2006/main" xmlns:r="http://schemas.openxmlformats.org/officeDocument/2006/relationships" xmlns:p="http://schemas.openxmlformats.org/presentationml/2006/main" preserve="1" userDrawn="1">
  <p:cSld name="نيـون - 7">
    <p:spTree>
      <p:nvGrpSpPr>
        <p:cNvPr id="1" name=""/>
        <p:cNvGrpSpPr/>
        <p:nvPr/>
      </p:nvGrpSpPr>
      <p:grpSpPr>
        <a:xfrm>
          <a:off x="0" y="0"/>
          <a:ext cx="0" cy="0"/>
          <a:chOff x="0" y="0"/>
          <a:chExt cx="0" cy="0"/>
        </a:xfrm>
      </p:grpSpPr>
      <p:sp>
        <p:nvSpPr>
          <p:cNvPr id="12" name="عنصر نائب للصورة 11">
            <a:extLst>
              <a:ext uri="{FF2B5EF4-FFF2-40B4-BE49-F238E27FC236}">
                <a16:creationId xmlns="" xmlns:a16="http://schemas.microsoft.com/office/drawing/2014/main" id="{4006C147-B74E-436B-B25F-5186032995CE}"/>
              </a:ext>
            </a:extLst>
          </p:cNvPr>
          <p:cNvSpPr>
            <a:spLocks noGrp="1"/>
          </p:cNvSpPr>
          <p:nvPr>
            <p:ph type="pic" sz="quarter" idx="12" hasCustomPrompt="1"/>
          </p:nvPr>
        </p:nvSpPr>
        <p:spPr>
          <a:xfrm>
            <a:off x="5871408" y="3249710"/>
            <a:ext cx="6320592" cy="3608290"/>
          </a:xfrm>
          <a:custGeom>
            <a:avLst/>
            <a:gdLst>
              <a:gd name="connsiteX0" fmla="*/ 2670080 w 6320592"/>
              <a:gd name="connsiteY0" fmla="*/ 0 h 3608290"/>
              <a:gd name="connsiteX1" fmla="*/ 6320592 w 6320592"/>
              <a:gd name="connsiteY1" fmla="*/ 0 h 3608290"/>
              <a:gd name="connsiteX2" fmla="*/ 6320592 w 6320592"/>
              <a:gd name="connsiteY2" fmla="*/ 3608290 h 3608290"/>
              <a:gd name="connsiteX3" fmla="*/ 0 w 6320592"/>
              <a:gd name="connsiteY3" fmla="*/ 3608290 h 3608290"/>
              <a:gd name="connsiteX4" fmla="*/ 1606208 w 6320592"/>
              <a:gd name="connsiteY4" fmla="*/ 776843 h 3608290"/>
              <a:gd name="connsiteX5" fmla="*/ 2670080 w 6320592"/>
              <a:gd name="connsiteY5" fmla="*/ 0 h 3608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20592" h="3608290">
                <a:moveTo>
                  <a:pt x="2670080" y="0"/>
                </a:moveTo>
                <a:lnTo>
                  <a:pt x="6320592" y="0"/>
                </a:lnTo>
                <a:lnTo>
                  <a:pt x="6320592" y="3608290"/>
                </a:lnTo>
                <a:lnTo>
                  <a:pt x="0" y="3608290"/>
                </a:lnTo>
                <a:lnTo>
                  <a:pt x="1606208" y="776843"/>
                </a:lnTo>
                <a:cubicBezTo>
                  <a:pt x="1888379" y="279429"/>
                  <a:pt x="2271047" y="0"/>
                  <a:pt x="2670080" y="0"/>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
        <p:nvSpPr>
          <p:cNvPr id="11" name="عنصر نائب للصورة 10">
            <a:extLst>
              <a:ext uri="{FF2B5EF4-FFF2-40B4-BE49-F238E27FC236}">
                <a16:creationId xmlns="" xmlns:a16="http://schemas.microsoft.com/office/drawing/2014/main" id="{DF6FD7EA-EF89-4CA6-BF2F-1143084DABF8}"/>
              </a:ext>
            </a:extLst>
          </p:cNvPr>
          <p:cNvSpPr>
            <a:spLocks noGrp="1"/>
          </p:cNvSpPr>
          <p:nvPr>
            <p:ph type="pic" sz="quarter" idx="13" hasCustomPrompt="1"/>
          </p:nvPr>
        </p:nvSpPr>
        <p:spPr>
          <a:xfrm>
            <a:off x="0" y="0"/>
            <a:ext cx="6320591" cy="3608290"/>
          </a:xfrm>
          <a:custGeom>
            <a:avLst/>
            <a:gdLst>
              <a:gd name="connsiteX0" fmla="*/ 0 w 6320591"/>
              <a:gd name="connsiteY0" fmla="*/ 0 h 3608290"/>
              <a:gd name="connsiteX1" fmla="*/ 6320591 w 6320591"/>
              <a:gd name="connsiteY1" fmla="*/ 0 h 3608290"/>
              <a:gd name="connsiteX2" fmla="*/ 4714383 w 6320591"/>
              <a:gd name="connsiteY2" fmla="*/ 2831448 h 3608290"/>
              <a:gd name="connsiteX3" fmla="*/ 3650511 w 6320591"/>
              <a:gd name="connsiteY3" fmla="*/ 3608290 h 3608290"/>
              <a:gd name="connsiteX4" fmla="*/ 0 w 6320591"/>
              <a:gd name="connsiteY4" fmla="*/ 3608290 h 3608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0591" h="3608290">
                <a:moveTo>
                  <a:pt x="0" y="0"/>
                </a:moveTo>
                <a:lnTo>
                  <a:pt x="6320591" y="0"/>
                </a:lnTo>
                <a:lnTo>
                  <a:pt x="4714383" y="2831448"/>
                </a:lnTo>
                <a:cubicBezTo>
                  <a:pt x="4432212" y="3328861"/>
                  <a:pt x="4049544" y="3608290"/>
                  <a:pt x="3650511" y="3608290"/>
                </a:cubicBezTo>
                <a:lnTo>
                  <a:pt x="0" y="3608290"/>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3286535174"/>
      </p:ext>
    </p:extLst>
  </p:cSld>
  <p:clrMapOvr>
    <a:masterClrMapping/>
  </p:clrMapOvr>
</p:sldLayout>
</file>

<file path=ppt/slideLayouts/slideLayout224.xml><?xml version="1.0" encoding="utf-8"?>
<p:sldLayout xmlns:a="http://schemas.openxmlformats.org/drawingml/2006/main" xmlns:r="http://schemas.openxmlformats.org/officeDocument/2006/relationships" xmlns:p="http://schemas.openxmlformats.org/presentationml/2006/main" preserve="1" userDrawn="1">
  <p:cSld name="نيـون - 6">
    <p:spTree>
      <p:nvGrpSpPr>
        <p:cNvPr id="1" name=""/>
        <p:cNvGrpSpPr/>
        <p:nvPr/>
      </p:nvGrpSpPr>
      <p:grpSpPr>
        <a:xfrm>
          <a:off x="0" y="0"/>
          <a:ext cx="0" cy="0"/>
          <a:chOff x="0" y="0"/>
          <a:chExt cx="0" cy="0"/>
        </a:xfrm>
      </p:grpSpPr>
      <p:sp>
        <p:nvSpPr>
          <p:cNvPr id="9" name="Picture Placeholder 8">
            <a:extLst>
              <a:ext uri="{FF2B5EF4-FFF2-40B4-BE49-F238E27FC236}">
                <a16:creationId xmlns="" xmlns:a16="http://schemas.microsoft.com/office/drawing/2014/main" id="{C986949D-F14A-4F25-B0D0-DD3EF193AC58}"/>
              </a:ext>
            </a:extLst>
          </p:cNvPr>
          <p:cNvSpPr>
            <a:spLocks noGrp="1"/>
          </p:cNvSpPr>
          <p:nvPr>
            <p:ph type="pic" sz="quarter" idx="10" hasCustomPrompt="1"/>
          </p:nvPr>
        </p:nvSpPr>
        <p:spPr>
          <a:xfrm>
            <a:off x="-1" y="1430339"/>
            <a:ext cx="3714751" cy="5427662"/>
          </a:xfrm>
          <a:custGeom>
            <a:avLst/>
            <a:gdLst>
              <a:gd name="connsiteX0" fmla="*/ 0 w 3714751"/>
              <a:gd name="connsiteY0" fmla="*/ 0 h 5427662"/>
              <a:gd name="connsiteX1" fmla="*/ 2541705 w 3714751"/>
              <a:gd name="connsiteY1" fmla="*/ 1172082 h 5427662"/>
              <a:gd name="connsiteX2" fmla="*/ 3714751 w 3714751"/>
              <a:gd name="connsiteY2" fmla="*/ 3004632 h 5427662"/>
              <a:gd name="connsiteX3" fmla="*/ 3714751 w 3714751"/>
              <a:gd name="connsiteY3" fmla="*/ 5427662 h 5427662"/>
              <a:gd name="connsiteX4" fmla="*/ 0 w 3714751"/>
              <a:gd name="connsiteY4" fmla="*/ 5427662 h 542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751" h="5427662">
                <a:moveTo>
                  <a:pt x="0" y="0"/>
                </a:moveTo>
                <a:lnTo>
                  <a:pt x="2541705" y="1172082"/>
                </a:lnTo>
                <a:cubicBezTo>
                  <a:pt x="3256748" y="1501781"/>
                  <a:pt x="3714751" y="2217251"/>
                  <a:pt x="3714751" y="3004632"/>
                </a:cubicBezTo>
                <a:lnTo>
                  <a:pt x="3714751" y="5427662"/>
                </a:lnTo>
                <a:lnTo>
                  <a:pt x="0" y="5427662"/>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0" name="Picture Placeholder 9">
            <a:extLst>
              <a:ext uri="{FF2B5EF4-FFF2-40B4-BE49-F238E27FC236}">
                <a16:creationId xmlns="" xmlns:a16="http://schemas.microsoft.com/office/drawing/2014/main" id="{7D7D4157-F265-4875-9BF9-8C8E71D8CA9F}"/>
              </a:ext>
            </a:extLst>
          </p:cNvPr>
          <p:cNvSpPr>
            <a:spLocks noGrp="1"/>
          </p:cNvSpPr>
          <p:nvPr>
            <p:ph type="pic" sz="quarter" idx="11" hasCustomPrompt="1"/>
          </p:nvPr>
        </p:nvSpPr>
        <p:spPr>
          <a:xfrm>
            <a:off x="8477250" y="1430339"/>
            <a:ext cx="3714751" cy="5427662"/>
          </a:xfrm>
          <a:custGeom>
            <a:avLst/>
            <a:gdLst>
              <a:gd name="connsiteX0" fmla="*/ 3714751 w 3714751"/>
              <a:gd name="connsiteY0" fmla="*/ 0 h 5427662"/>
              <a:gd name="connsiteX1" fmla="*/ 3714751 w 3714751"/>
              <a:gd name="connsiteY1" fmla="*/ 5427662 h 5427662"/>
              <a:gd name="connsiteX2" fmla="*/ 0 w 3714751"/>
              <a:gd name="connsiteY2" fmla="*/ 5427662 h 5427662"/>
              <a:gd name="connsiteX3" fmla="*/ 0 w 3714751"/>
              <a:gd name="connsiteY3" fmla="*/ 3004632 h 5427662"/>
              <a:gd name="connsiteX4" fmla="*/ 1173046 w 3714751"/>
              <a:gd name="connsiteY4" fmla="*/ 1172082 h 542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751" h="5427662">
                <a:moveTo>
                  <a:pt x="3714751" y="0"/>
                </a:moveTo>
                <a:lnTo>
                  <a:pt x="3714751" y="5427662"/>
                </a:lnTo>
                <a:lnTo>
                  <a:pt x="0" y="5427662"/>
                </a:lnTo>
                <a:lnTo>
                  <a:pt x="0" y="3004632"/>
                </a:lnTo>
                <a:cubicBezTo>
                  <a:pt x="0" y="2217251"/>
                  <a:pt x="458003" y="1501781"/>
                  <a:pt x="1173046" y="1172082"/>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1827585335"/>
      </p:ext>
    </p:extLst>
  </p:cSld>
  <p:clrMapOvr>
    <a:masterClrMapping/>
  </p:clrMapOvr>
</p:sldLayout>
</file>

<file path=ppt/slideLayouts/slideLayout225.xml><?xml version="1.0" encoding="utf-8"?>
<p:sldLayout xmlns:a="http://schemas.openxmlformats.org/drawingml/2006/main" xmlns:r="http://schemas.openxmlformats.org/officeDocument/2006/relationships" xmlns:p="http://schemas.openxmlformats.org/presentationml/2006/main" preserve="1" userDrawn="1">
  <p:cSld name="نيـون - 5">
    <p:spTree>
      <p:nvGrpSpPr>
        <p:cNvPr id="1" name=""/>
        <p:cNvGrpSpPr/>
        <p:nvPr/>
      </p:nvGrpSpPr>
      <p:grpSpPr>
        <a:xfrm>
          <a:off x="0" y="0"/>
          <a:ext cx="0" cy="0"/>
          <a:chOff x="0" y="0"/>
          <a:chExt cx="0" cy="0"/>
        </a:xfrm>
      </p:grpSpPr>
      <p:sp>
        <p:nvSpPr>
          <p:cNvPr id="6" name="عنصر نائب للصورة 5">
            <a:extLst>
              <a:ext uri="{FF2B5EF4-FFF2-40B4-BE49-F238E27FC236}">
                <a16:creationId xmlns="" xmlns:a16="http://schemas.microsoft.com/office/drawing/2014/main" id="{0AB9CF0C-1472-4A3A-9C55-4ADAA1EEE244}"/>
              </a:ext>
            </a:extLst>
          </p:cNvPr>
          <p:cNvSpPr>
            <a:spLocks noGrp="1"/>
          </p:cNvSpPr>
          <p:nvPr>
            <p:ph type="pic" sz="quarter" idx="11" hasCustomPrompt="1"/>
          </p:nvPr>
        </p:nvSpPr>
        <p:spPr>
          <a:xfrm>
            <a:off x="9722738" y="571501"/>
            <a:ext cx="2469261" cy="6290405"/>
          </a:xfrm>
          <a:custGeom>
            <a:avLst/>
            <a:gdLst>
              <a:gd name="connsiteX0" fmla="*/ 2469261 w 2469261"/>
              <a:gd name="connsiteY0" fmla="*/ 0 h 6290405"/>
              <a:gd name="connsiteX1" fmla="*/ 2469261 w 2469261"/>
              <a:gd name="connsiteY1" fmla="*/ 6290405 h 6290405"/>
              <a:gd name="connsiteX2" fmla="*/ 0 w 2469261"/>
              <a:gd name="connsiteY2" fmla="*/ 6290405 h 6290405"/>
              <a:gd name="connsiteX3" fmla="*/ 0 w 2469261"/>
              <a:gd name="connsiteY3" fmla="*/ 3165348 h 6290405"/>
              <a:gd name="connsiteX4" fmla="*/ 492157 w 2469261"/>
              <a:gd name="connsiteY4" fmla="*/ 1977104 h 6290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9261" h="6290405">
                <a:moveTo>
                  <a:pt x="2469261" y="0"/>
                </a:moveTo>
                <a:lnTo>
                  <a:pt x="2469261" y="6290405"/>
                </a:lnTo>
                <a:lnTo>
                  <a:pt x="0" y="6290405"/>
                </a:lnTo>
                <a:lnTo>
                  <a:pt x="0" y="3165348"/>
                </a:lnTo>
                <a:cubicBezTo>
                  <a:pt x="0" y="2719673"/>
                  <a:pt x="177070" y="2292191"/>
                  <a:pt x="492157" y="1977104"/>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3968510932"/>
      </p:ext>
    </p:extLst>
  </p:cSld>
  <p:clrMapOvr>
    <a:masterClrMapping/>
  </p:clrMapOvr>
</p:sldLayout>
</file>

<file path=ppt/slideLayouts/slideLayout226.xml><?xml version="1.0" encoding="utf-8"?>
<p:sldLayout xmlns:a="http://schemas.openxmlformats.org/drawingml/2006/main" xmlns:r="http://schemas.openxmlformats.org/officeDocument/2006/relationships" xmlns:p="http://schemas.openxmlformats.org/presentationml/2006/main" preserve="1" userDrawn="1">
  <p:cSld name="نيـون - 4">
    <p:spTree>
      <p:nvGrpSpPr>
        <p:cNvPr id="1" name=""/>
        <p:cNvGrpSpPr/>
        <p:nvPr/>
      </p:nvGrpSpPr>
      <p:grpSpPr>
        <a:xfrm>
          <a:off x="0" y="0"/>
          <a:ext cx="0" cy="0"/>
          <a:chOff x="0" y="0"/>
          <a:chExt cx="0" cy="0"/>
        </a:xfrm>
      </p:grpSpPr>
      <p:sp>
        <p:nvSpPr>
          <p:cNvPr id="12" name="Picture Placeholder 11">
            <a:extLst>
              <a:ext uri="{FF2B5EF4-FFF2-40B4-BE49-F238E27FC236}">
                <a16:creationId xmlns="" xmlns:a16="http://schemas.microsoft.com/office/drawing/2014/main" id="{C9B0EA95-D626-4C3C-89B6-A85CB8876E5E}"/>
              </a:ext>
            </a:extLst>
          </p:cNvPr>
          <p:cNvSpPr>
            <a:spLocks noGrp="1"/>
          </p:cNvSpPr>
          <p:nvPr>
            <p:ph type="pic" sz="quarter" idx="10" hasCustomPrompt="1"/>
          </p:nvPr>
        </p:nvSpPr>
        <p:spPr>
          <a:xfrm>
            <a:off x="1982091" y="0"/>
            <a:ext cx="4895105" cy="2810627"/>
          </a:xfrm>
          <a:custGeom>
            <a:avLst/>
            <a:gdLst>
              <a:gd name="connsiteX0" fmla="*/ 114559 w 4895105"/>
              <a:gd name="connsiteY0" fmla="*/ 0 h 2810627"/>
              <a:gd name="connsiteX1" fmla="*/ 4780547 w 4895105"/>
              <a:gd name="connsiteY1" fmla="*/ 0 h 2810627"/>
              <a:gd name="connsiteX2" fmla="*/ 4789775 w 4895105"/>
              <a:gd name="connsiteY2" fmla="*/ 11297 h 2810627"/>
              <a:gd name="connsiteX3" fmla="*/ 4707851 w 4895105"/>
              <a:gd name="connsiteY3" fmla="*/ 815145 h 2810627"/>
              <a:gd name="connsiteX4" fmla="*/ 2899623 w 4895105"/>
              <a:gd name="connsiteY4" fmla="*/ 2623373 h 2810627"/>
              <a:gd name="connsiteX5" fmla="*/ 1995482 w 4895105"/>
              <a:gd name="connsiteY5" fmla="*/ 2623373 h 2810627"/>
              <a:gd name="connsiteX6" fmla="*/ 187254 w 4895105"/>
              <a:gd name="connsiteY6" fmla="*/ 815145 h 2810627"/>
              <a:gd name="connsiteX7" fmla="*/ 105331 w 4895105"/>
              <a:gd name="connsiteY7" fmla="*/ 11297 h 2810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5105" h="2810627">
                <a:moveTo>
                  <a:pt x="114559" y="0"/>
                </a:moveTo>
                <a:lnTo>
                  <a:pt x="4780547" y="0"/>
                </a:lnTo>
                <a:lnTo>
                  <a:pt x="4789775" y="11297"/>
                </a:lnTo>
                <a:cubicBezTo>
                  <a:pt x="4953623" y="259452"/>
                  <a:pt x="4926314" y="596682"/>
                  <a:pt x="4707851" y="815145"/>
                </a:cubicBezTo>
                <a:lnTo>
                  <a:pt x="2899623" y="2623373"/>
                </a:lnTo>
                <a:cubicBezTo>
                  <a:pt x="2649951" y="2873045"/>
                  <a:pt x="2245154" y="2873045"/>
                  <a:pt x="1995482" y="2623373"/>
                </a:cubicBezTo>
                <a:lnTo>
                  <a:pt x="187254" y="815145"/>
                </a:lnTo>
                <a:cubicBezTo>
                  <a:pt x="-31209" y="596682"/>
                  <a:pt x="-58516" y="259451"/>
                  <a:pt x="105331" y="11297"/>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3" name="Picture Placeholder 12">
            <a:extLst>
              <a:ext uri="{FF2B5EF4-FFF2-40B4-BE49-F238E27FC236}">
                <a16:creationId xmlns="" xmlns:a16="http://schemas.microsoft.com/office/drawing/2014/main" id="{18F3826D-D329-4D43-A81E-3C08F01A11B5}"/>
              </a:ext>
            </a:extLst>
          </p:cNvPr>
          <p:cNvSpPr>
            <a:spLocks noGrp="1"/>
          </p:cNvSpPr>
          <p:nvPr>
            <p:ph type="pic" sz="quarter" idx="11" hasCustomPrompt="1"/>
          </p:nvPr>
        </p:nvSpPr>
        <p:spPr>
          <a:xfrm>
            <a:off x="1982093" y="4047374"/>
            <a:ext cx="4895105" cy="2810627"/>
          </a:xfrm>
          <a:custGeom>
            <a:avLst/>
            <a:gdLst>
              <a:gd name="connsiteX0" fmla="*/ 2447553 w 4895105"/>
              <a:gd name="connsiteY0" fmla="*/ 0 h 2810627"/>
              <a:gd name="connsiteX1" fmla="*/ 2899623 w 4895105"/>
              <a:gd name="connsiteY1" fmla="*/ 187254 h 2810627"/>
              <a:gd name="connsiteX2" fmla="*/ 4707851 w 4895105"/>
              <a:gd name="connsiteY2" fmla="*/ 1995483 h 2810627"/>
              <a:gd name="connsiteX3" fmla="*/ 4789775 w 4895105"/>
              <a:gd name="connsiteY3" fmla="*/ 2799331 h 2810627"/>
              <a:gd name="connsiteX4" fmla="*/ 4780547 w 4895105"/>
              <a:gd name="connsiteY4" fmla="*/ 2810627 h 2810627"/>
              <a:gd name="connsiteX5" fmla="*/ 114559 w 4895105"/>
              <a:gd name="connsiteY5" fmla="*/ 2810627 h 2810627"/>
              <a:gd name="connsiteX6" fmla="*/ 105331 w 4895105"/>
              <a:gd name="connsiteY6" fmla="*/ 2799331 h 2810627"/>
              <a:gd name="connsiteX7" fmla="*/ 187254 w 4895105"/>
              <a:gd name="connsiteY7" fmla="*/ 1995483 h 2810627"/>
              <a:gd name="connsiteX8" fmla="*/ 1995483 w 4895105"/>
              <a:gd name="connsiteY8" fmla="*/ 187254 h 2810627"/>
              <a:gd name="connsiteX9" fmla="*/ 2447553 w 4895105"/>
              <a:gd name="connsiteY9" fmla="*/ 0 h 2810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95105" h="2810627">
                <a:moveTo>
                  <a:pt x="2447553" y="0"/>
                </a:moveTo>
                <a:cubicBezTo>
                  <a:pt x="2611170" y="0"/>
                  <a:pt x="2774787" y="62418"/>
                  <a:pt x="2899623" y="187254"/>
                </a:cubicBezTo>
                <a:lnTo>
                  <a:pt x="4707851" y="1995483"/>
                </a:lnTo>
                <a:cubicBezTo>
                  <a:pt x="4926314" y="2213945"/>
                  <a:pt x="4953623" y="2551176"/>
                  <a:pt x="4789775" y="2799331"/>
                </a:cubicBezTo>
                <a:lnTo>
                  <a:pt x="4780547" y="2810627"/>
                </a:lnTo>
                <a:lnTo>
                  <a:pt x="114559" y="2810627"/>
                </a:lnTo>
                <a:lnTo>
                  <a:pt x="105331" y="2799331"/>
                </a:lnTo>
                <a:cubicBezTo>
                  <a:pt x="-58516" y="2551177"/>
                  <a:pt x="-31209" y="2213945"/>
                  <a:pt x="187254" y="1995483"/>
                </a:cubicBezTo>
                <a:lnTo>
                  <a:pt x="1995483" y="187254"/>
                </a:lnTo>
                <a:cubicBezTo>
                  <a:pt x="2120318" y="62418"/>
                  <a:pt x="2283936" y="0"/>
                  <a:pt x="2447553"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4" name="Picture Placeholder 13">
            <a:extLst>
              <a:ext uri="{FF2B5EF4-FFF2-40B4-BE49-F238E27FC236}">
                <a16:creationId xmlns="" xmlns:a16="http://schemas.microsoft.com/office/drawing/2014/main" id="{2BD328D1-DBD1-43E6-8B79-352D777EF3F9}"/>
              </a:ext>
            </a:extLst>
          </p:cNvPr>
          <p:cNvSpPr>
            <a:spLocks noGrp="1"/>
          </p:cNvSpPr>
          <p:nvPr>
            <p:ph type="pic" sz="quarter" idx="12" hasCustomPrompt="1"/>
          </p:nvPr>
        </p:nvSpPr>
        <p:spPr>
          <a:xfrm>
            <a:off x="473300" y="1821950"/>
            <a:ext cx="3214098" cy="3214099"/>
          </a:xfrm>
          <a:custGeom>
            <a:avLst/>
            <a:gdLst>
              <a:gd name="connsiteX0" fmla="*/ 1607050 w 3214098"/>
              <a:gd name="connsiteY0" fmla="*/ 0 h 3214099"/>
              <a:gd name="connsiteX1" fmla="*/ 1903877 w 3214098"/>
              <a:gd name="connsiteY1" fmla="*/ 122950 h 3214099"/>
              <a:gd name="connsiteX2" fmla="*/ 3091149 w 3214098"/>
              <a:gd name="connsiteY2" fmla="*/ 1310222 h 3214099"/>
              <a:gd name="connsiteX3" fmla="*/ 3091149 w 3214098"/>
              <a:gd name="connsiteY3" fmla="*/ 1903877 h 3214099"/>
              <a:gd name="connsiteX4" fmla="*/ 1903877 w 3214098"/>
              <a:gd name="connsiteY4" fmla="*/ 3091150 h 3214099"/>
              <a:gd name="connsiteX5" fmla="*/ 1310223 w 3214098"/>
              <a:gd name="connsiteY5" fmla="*/ 3091150 h 3214099"/>
              <a:gd name="connsiteX6" fmla="*/ 122950 w 3214098"/>
              <a:gd name="connsiteY6" fmla="*/ 1903877 h 3214099"/>
              <a:gd name="connsiteX7" fmla="*/ 122950 w 3214098"/>
              <a:gd name="connsiteY7" fmla="*/ 1310222 h 3214099"/>
              <a:gd name="connsiteX8" fmla="*/ 1310223 w 3214098"/>
              <a:gd name="connsiteY8" fmla="*/ 122950 h 3214099"/>
              <a:gd name="connsiteX9" fmla="*/ 1607050 w 3214098"/>
              <a:gd name="connsiteY9" fmla="*/ 0 h 3214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14098" h="3214099">
                <a:moveTo>
                  <a:pt x="1607050" y="0"/>
                </a:moveTo>
                <a:cubicBezTo>
                  <a:pt x="1714480" y="0"/>
                  <a:pt x="1821910" y="40984"/>
                  <a:pt x="1903877" y="122950"/>
                </a:cubicBezTo>
                <a:lnTo>
                  <a:pt x="3091149" y="1310222"/>
                </a:lnTo>
                <a:cubicBezTo>
                  <a:pt x="3255082" y="1474155"/>
                  <a:pt x="3255082" y="1739944"/>
                  <a:pt x="3091149" y="1903877"/>
                </a:cubicBezTo>
                <a:lnTo>
                  <a:pt x="1903877" y="3091150"/>
                </a:lnTo>
                <a:cubicBezTo>
                  <a:pt x="1739944" y="3255082"/>
                  <a:pt x="1474155" y="3255082"/>
                  <a:pt x="1310223" y="3091150"/>
                </a:cubicBezTo>
                <a:lnTo>
                  <a:pt x="122950" y="1903877"/>
                </a:lnTo>
                <a:cubicBezTo>
                  <a:pt x="-40983" y="1739944"/>
                  <a:pt x="-40983" y="1474155"/>
                  <a:pt x="122950" y="1310222"/>
                </a:cubicBezTo>
                <a:lnTo>
                  <a:pt x="1310223" y="122950"/>
                </a:lnTo>
                <a:cubicBezTo>
                  <a:pt x="1392189" y="40984"/>
                  <a:pt x="1499619" y="0"/>
                  <a:pt x="1607050"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3222248341"/>
      </p:ext>
    </p:extLst>
  </p:cSld>
  <p:clrMapOvr>
    <a:masterClrMapping/>
  </p:clrMapOvr>
</p:sldLayout>
</file>

<file path=ppt/slideLayouts/slideLayout227.xml><?xml version="1.0" encoding="utf-8"?>
<p:sldLayout xmlns:a="http://schemas.openxmlformats.org/drawingml/2006/main" xmlns:r="http://schemas.openxmlformats.org/officeDocument/2006/relationships" xmlns:p="http://schemas.openxmlformats.org/presentationml/2006/main" preserve="1" userDrawn="1">
  <p:cSld name="نيـون - 3">
    <p:spTree>
      <p:nvGrpSpPr>
        <p:cNvPr id="1" name=""/>
        <p:cNvGrpSpPr/>
        <p:nvPr/>
      </p:nvGrpSpPr>
      <p:grpSpPr>
        <a:xfrm>
          <a:off x="0" y="0"/>
          <a:ext cx="0" cy="0"/>
          <a:chOff x="0" y="0"/>
          <a:chExt cx="0" cy="0"/>
        </a:xfrm>
      </p:grpSpPr>
      <p:sp>
        <p:nvSpPr>
          <p:cNvPr id="8" name="عنصر نائب للصورة 7">
            <a:extLst>
              <a:ext uri="{FF2B5EF4-FFF2-40B4-BE49-F238E27FC236}">
                <a16:creationId xmlns="" xmlns:a16="http://schemas.microsoft.com/office/drawing/2014/main" id="{33E7F839-F107-40EB-BA6F-B69A99238008}"/>
              </a:ext>
            </a:extLst>
          </p:cNvPr>
          <p:cNvSpPr>
            <a:spLocks noGrp="1"/>
          </p:cNvSpPr>
          <p:nvPr>
            <p:ph type="pic" sz="quarter" idx="11" hasCustomPrompt="1"/>
          </p:nvPr>
        </p:nvSpPr>
        <p:spPr>
          <a:xfrm>
            <a:off x="3962400" y="1269731"/>
            <a:ext cx="8229600" cy="5588269"/>
          </a:xfrm>
          <a:custGeom>
            <a:avLst/>
            <a:gdLst>
              <a:gd name="connsiteX0" fmla="*/ 3476525 w 8229600"/>
              <a:gd name="connsiteY0" fmla="*/ 0 h 5588269"/>
              <a:gd name="connsiteX1" fmla="*/ 8229600 w 8229600"/>
              <a:gd name="connsiteY1" fmla="*/ 0 h 5588269"/>
              <a:gd name="connsiteX2" fmla="*/ 8229600 w 8229600"/>
              <a:gd name="connsiteY2" fmla="*/ 5588269 h 5588269"/>
              <a:gd name="connsiteX3" fmla="*/ 0 w 8229600"/>
              <a:gd name="connsiteY3" fmla="*/ 5588269 h 5588269"/>
              <a:gd name="connsiteX4" fmla="*/ 2091331 w 8229600"/>
              <a:gd name="connsiteY4" fmla="*/ 1203120 h 5588269"/>
              <a:gd name="connsiteX5" fmla="*/ 3476525 w 8229600"/>
              <a:gd name="connsiteY5" fmla="*/ 0 h 5588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29600" h="5588269">
                <a:moveTo>
                  <a:pt x="3476525" y="0"/>
                </a:moveTo>
                <a:lnTo>
                  <a:pt x="8229600" y="0"/>
                </a:lnTo>
                <a:lnTo>
                  <a:pt x="8229600" y="5588269"/>
                </a:lnTo>
                <a:lnTo>
                  <a:pt x="0" y="5588269"/>
                </a:lnTo>
                <a:lnTo>
                  <a:pt x="2091331" y="1203120"/>
                </a:lnTo>
                <a:cubicBezTo>
                  <a:pt x="2458726" y="432761"/>
                  <a:pt x="2956972" y="0"/>
                  <a:pt x="3476525" y="0"/>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4260235562"/>
      </p:ext>
    </p:extLst>
  </p:cSld>
  <p:clrMapOvr>
    <a:masterClrMapping/>
  </p:clrMapOvr>
</p:sldLayout>
</file>

<file path=ppt/slideLayouts/slideLayout228.xml><?xml version="1.0" encoding="utf-8"?>
<p:sldLayout xmlns:a="http://schemas.openxmlformats.org/drawingml/2006/main" xmlns:r="http://schemas.openxmlformats.org/officeDocument/2006/relationships" xmlns:p="http://schemas.openxmlformats.org/presentationml/2006/main" preserve="1" userDrawn="1">
  <p:cSld name="نيـون - 2">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3E6CB0B5-F130-4A12-84C9-EF2D9CED04DF}"/>
              </a:ext>
            </a:extLst>
          </p:cNvPr>
          <p:cNvSpPr>
            <a:spLocks noGrp="1"/>
          </p:cNvSpPr>
          <p:nvPr>
            <p:ph type="pic" sz="quarter" idx="10" hasCustomPrompt="1"/>
          </p:nvPr>
        </p:nvSpPr>
        <p:spPr>
          <a:xfrm>
            <a:off x="3184822" y="3940234"/>
            <a:ext cx="9009764" cy="2917767"/>
          </a:xfrm>
          <a:custGeom>
            <a:avLst/>
            <a:gdLst>
              <a:gd name="connsiteX0" fmla="*/ 3806099 w 9009764"/>
              <a:gd name="connsiteY0" fmla="*/ 0 h 2917767"/>
              <a:gd name="connsiteX1" fmla="*/ 9009764 w 9009764"/>
              <a:gd name="connsiteY1" fmla="*/ 0 h 2917767"/>
              <a:gd name="connsiteX2" fmla="*/ 9009764 w 9009764"/>
              <a:gd name="connsiteY2" fmla="*/ 2917767 h 2917767"/>
              <a:gd name="connsiteX3" fmla="*/ 0 w 9009764"/>
              <a:gd name="connsiteY3" fmla="*/ 2917767 h 2917767"/>
              <a:gd name="connsiteX4" fmla="*/ 2289589 w 9009764"/>
              <a:gd name="connsiteY4" fmla="*/ 628178 h 2917767"/>
              <a:gd name="connsiteX5" fmla="*/ 3806099 w 9009764"/>
              <a:gd name="connsiteY5" fmla="*/ 0 h 2917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09764" h="2917767">
                <a:moveTo>
                  <a:pt x="3806099" y="0"/>
                </a:moveTo>
                <a:lnTo>
                  <a:pt x="9009764" y="0"/>
                </a:lnTo>
                <a:lnTo>
                  <a:pt x="9009764" y="2917767"/>
                </a:lnTo>
                <a:lnTo>
                  <a:pt x="0" y="2917767"/>
                </a:lnTo>
                <a:lnTo>
                  <a:pt x="2289589" y="628178"/>
                </a:lnTo>
                <a:cubicBezTo>
                  <a:pt x="2691813" y="225954"/>
                  <a:pt x="3237292" y="0"/>
                  <a:pt x="3806099" y="0"/>
                </a:cubicBezTo>
                <a:close/>
              </a:path>
            </a:pathLst>
          </a:custGeom>
          <a:pattFill prst="pct80">
            <a:fgClr>
              <a:schemeClr val="accent1"/>
            </a:fgClr>
            <a:bgClr>
              <a:schemeClr val="bg1"/>
            </a:bgClr>
          </a:pattFill>
          <a:effectLst>
            <a:outerShdw blurRad="254000" sx="102000" sy="102000" algn="ctr" rotWithShape="0">
              <a:prstClr val="black">
                <a:alpha val="35000"/>
              </a:prstClr>
            </a:outerShdw>
          </a:effectLst>
        </p:spPr>
        <p:txBody>
          <a:bodyPr wrap="square" anchor="ctr">
            <a:noAutofit/>
          </a:bodyPr>
          <a:lstStyle>
            <a:lvl1pPr marL="0" indent="0" algn="ctr">
              <a:buNone/>
              <a:defRPr sz="1600">
                <a:solidFill>
                  <a:schemeClr val="bg2"/>
                </a:solidFill>
                <a:latin typeface="Expo Arabic Light" panose="00000400000000000000" pitchFamily="2" charset="-78"/>
                <a:cs typeface="Expo Arabic Light" panose="00000400000000000000" pitchFamily="2" charset="-78"/>
              </a:defRPr>
            </a:lvl1pPr>
          </a:lstStyle>
          <a:p>
            <a:r>
              <a:rPr lang="ar-SA" dirty="0"/>
              <a:t>  </a:t>
            </a:r>
            <a:endParaRPr lang="en-US" dirty="0"/>
          </a:p>
        </p:txBody>
      </p:sp>
    </p:spTree>
    <p:extLst>
      <p:ext uri="{BB962C8B-B14F-4D97-AF65-F5344CB8AC3E}">
        <p14:creationId xmlns:p14="http://schemas.microsoft.com/office/powerpoint/2010/main" val="2496985520"/>
      </p:ext>
    </p:extLst>
  </p:cSld>
  <p:clrMapOvr>
    <a:masterClrMapping/>
  </p:clrMapOvr>
</p:sldLayout>
</file>

<file path=ppt/slideLayouts/slideLayout229.xml><?xml version="1.0" encoding="utf-8"?>
<p:sldLayout xmlns:a="http://schemas.openxmlformats.org/drawingml/2006/main" xmlns:r="http://schemas.openxmlformats.org/officeDocument/2006/relationships" xmlns:p="http://schemas.openxmlformats.org/presentationml/2006/main" preserve="1" userDrawn="1">
  <p:cSld name="نيـون - 1">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4B87744D-184E-4044-BE59-5501B82F13E1}"/>
              </a:ext>
            </a:extLst>
          </p:cNvPr>
          <p:cNvSpPr>
            <a:spLocks noGrp="1"/>
          </p:cNvSpPr>
          <p:nvPr>
            <p:ph type="pic" sz="quarter" idx="10" hasCustomPrompt="1"/>
          </p:nvPr>
        </p:nvSpPr>
        <p:spPr>
          <a:xfrm>
            <a:off x="0" y="0"/>
            <a:ext cx="7308090" cy="6858000"/>
          </a:xfrm>
          <a:custGeom>
            <a:avLst/>
            <a:gdLst>
              <a:gd name="connsiteX0" fmla="*/ 0 w 7308090"/>
              <a:gd name="connsiteY0" fmla="*/ 0 h 6858000"/>
              <a:gd name="connsiteX1" fmla="*/ 4748848 w 7308090"/>
              <a:gd name="connsiteY1" fmla="*/ 0 h 6858000"/>
              <a:gd name="connsiteX2" fmla="*/ 6499543 w 7308090"/>
              <a:gd name="connsiteY2" fmla="*/ 791083 h 6858000"/>
              <a:gd name="connsiteX3" fmla="*/ 7185851 w 7308090"/>
              <a:gd name="connsiteY3" fmla="*/ 2609088 h 6858000"/>
              <a:gd name="connsiteX4" fmla="*/ 5265865 w 7308090"/>
              <a:gd name="connsiteY4" fmla="*/ 6858000 h 6858000"/>
              <a:gd name="connsiteX5" fmla="*/ 0 w 7308090"/>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08090" h="6858000">
                <a:moveTo>
                  <a:pt x="0" y="0"/>
                </a:moveTo>
                <a:lnTo>
                  <a:pt x="4748848" y="0"/>
                </a:lnTo>
                <a:lnTo>
                  <a:pt x="6499543" y="791083"/>
                </a:lnTo>
                <a:cubicBezTo>
                  <a:pt x="7191057" y="1103630"/>
                  <a:pt x="7498334" y="1917573"/>
                  <a:pt x="7185851" y="2609088"/>
                </a:cubicBezTo>
                <a:lnTo>
                  <a:pt x="5265865" y="6858000"/>
                </a:lnTo>
                <a:lnTo>
                  <a:pt x="0" y="6858000"/>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407602191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نيـون - 2">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3E6CB0B5-F130-4A12-84C9-EF2D9CED04DF}"/>
              </a:ext>
            </a:extLst>
          </p:cNvPr>
          <p:cNvSpPr>
            <a:spLocks noGrp="1"/>
          </p:cNvSpPr>
          <p:nvPr>
            <p:ph type="pic" sz="quarter" idx="10" hasCustomPrompt="1"/>
          </p:nvPr>
        </p:nvSpPr>
        <p:spPr>
          <a:xfrm>
            <a:off x="3184822" y="3940234"/>
            <a:ext cx="9009764" cy="2917767"/>
          </a:xfrm>
          <a:custGeom>
            <a:avLst/>
            <a:gdLst>
              <a:gd name="connsiteX0" fmla="*/ 3806099 w 9009764"/>
              <a:gd name="connsiteY0" fmla="*/ 0 h 2917767"/>
              <a:gd name="connsiteX1" fmla="*/ 9009764 w 9009764"/>
              <a:gd name="connsiteY1" fmla="*/ 0 h 2917767"/>
              <a:gd name="connsiteX2" fmla="*/ 9009764 w 9009764"/>
              <a:gd name="connsiteY2" fmla="*/ 2917767 h 2917767"/>
              <a:gd name="connsiteX3" fmla="*/ 0 w 9009764"/>
              <a:gd name="connsiteY3" fmla="*/ 2917767 h 2917767"/>
              <a:gd name="connsiteX4" fmla="*/ 2289589 w 9009764"/>
              <a:gd name="connsiteY4" fmla="*/ 628178 h 2917767"/>
              <a:gd name="connsiteX5" fmla="*/ 3806099 w 9009764"/>
              <a:gd name="connsiteY5" fmla="*/ 0 h 2917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09764" h="2917767">
                <a:moveTo>
                  <a:pt x="3806099" y="0"/>
                </a:moveTo>
                <a:lnTo>
                  <a:pt x="9009764" y="0"/>
                </a:lnTo>
                <a:lnTo>
                  <a:pt x="9009764" y="2917767"/>
                </a:lnTo>
                <a:lnTo>
                  <a:pt x="0" y="2917767"/>
                </a:lnTo>
                <a:lnTo>
                  <a:pt x="2289589" y="628178"/>
                </a:lnTo>
                <a:cubicBezTo>
                  <a:pt x="2691813" y="225954"/>
                  <a:pt x="3237292" y="0"/>
                  <a:pt x="3806099" y="0"/>
                </a:cubicBezTo>
                <a:close/>
              </a:path>
            </a:pathLst>
          </a:custGeom>
          <a:pattFill prst="pct80">
            <a:fgClr>
              <a:schemeClr val="accent1"/>
            </a:fgClr>
            <a:bgClr>
              <a:schemeClr val="bg1"/>
            </a:bgClr>
          </a:pattFill>
          <a:effectLst>
            <a:outerShdw blurRad="254000" sx="102000" sy="102000" algn="ctr" rotWithShape="0">
              <a:prstClr val="black">
                <a:alpha val="35000"/>
              </a:prstClr>
            </a:outerShdw>
          </a:effectLst>
        </p:spPr>
        <p:txBody>
          <a:bodyPr wrap="square" anchor="ctr">
            <a:noAutofit/>
          </a:bodyPr>
          <a:lstStyle>
            <a:lvl1pPr marL="0" indent="0" algn="ctr">
              <a:buNone/>
              <a:defRPr sz="1600">
                <a:solidFill>
                  <a:schemeClr val="bg2"/>
                </a:solidFill>
                <a:latin typeface="Expo Arabic Light" panose="00000400000000000000" pitchFamily="2" charset="-78"/>
                <a:cs typeface="Expo Arabic Light" panose="00000400000000000000" pitchFamily="2" charset="-78"/>
              </a:defRPr>
            </a:lvl1pPr>
          </a:lstStyle>
          <a:p>
            <a:r>
              <a:rPr lang="ar-SA" dirty="0"/>
              <a:t>  </a:t>
            </a:r>
            <a:endParaRPr lang="en-US" dirty="0"/>
          </a:p>
        </p:txBody>
      </p:sp>
    </p:spTree>
    <p:extLst>
      <p:ext uri="{BB962C8B-B14F-4D97-AF65-F5344CB8AC3E}">
        <p14:creationId xmlns:p14="http://schemas.microsoft.com/office/powerpoint/2010/main" val="4271992911"/>
      </p:ext>
    </p:extLst>
  </p:cSld>
  <p:clrMapOvr>
    <a:masterClrMapping/>
  </p:clrMapOvr>
</p:sldLayout>
</file>

<file path=ppt/slideLayouts/slideLayout230.xml><?xml version="1.0" encoding="utf-8"?>
<p:sldLayout xmlns:a="http://schemas.openxmlformats.org/drawingml/2006/main" xmlns:r="http://schemas.openxmlformats.org/officeDocument/2006/relationships" xmlns:p="http://schemas.openxmlformats.org/presentationml/2006/main" preserve="1" userDrawn="1">
  <p:cSld name="نيـون - 24">
    <p:spTree>
      <p:nvGrpSpPr>
        <p:cNvPr id="1" name=""/>
        <p:cNvGrpSpPr/>
        <p:nvPr/>
      </p:nvGrpSpPr>
      <p:grpSpPr>
        <a:xfrm>
          <a:off x="0" y="0"/>
          <a:ext cx="0" cy="0"/>
          <a:chOff x="0" y="0"/>
          <a:chExt cx="0" cy="0"/>
        </a:xfrm>
      </p:grpSpPr>
      <p:sp>
        <p:nvSpPr>
          <p:cNvPr id="8" name="Picture Placeholder 7">
            <a:extLst>
              <a:ext uri="{FF2B5EF4-FFF2-40B4-BE49-F238E27FC236}">
                <a16:creationId xmlns="" xmlns:a16="http://schemas.microsoft.com/office/drawing/2014/main" id="{08896AA2-F4D4-4E66-B4BD-E1A9D390D6E4}"/>
              </a:ext>
            </a:extLst>
          </p:cNvPr>
          <p:cNvSpPr>
            <a:spLocks noGrp="1"/>
          </p:cNvSpPr>
          <p:nvPr>
            <p:ph type="pic" sz="quarter" idx="10" hasCustomPrompt="1"/>
          </p:nvPr>
        </p:nvSpPr>
        <p:spPr>
          <a:xfrm>
            <a:off x="0" y="0"/>
            <a:ext cx="12192000" cy="6858000"/>
          </a:xfrm>
          <a:prstGeom prst="rect">
            <a:avLst/>
          </a:prstGeom>
          <a:pattFill prst="pct80">
            <a:fgClr>
              <a:schemeClr val="accent1"/>
            </a:fgClr>
            <a:bgClr>
              <a:schemeClr val="bg1"/>
            </a:bgClr>
          </a:pattFill>
        </p:spPr>
        <p:txBody>
          <a:bodyPr anchor="ctr"/>
          <a:lstStyle>
            <a:lvl1pPr marL="0" indent="0" algn="ctr">
              <a:buNone/>
              <a:defRPr sz="1600">
                <a:solidFill>
                  <a:schemeClr val="bg2"/>
                </a:solidFill>
                <a:latin typeface="Expo Arabic Light" panose="00000400000000000000" pitchFamily="2" charset="-78"/>
                <a:cs typeface="Expo Arabic Light" panose="00000400000000000000" pitchFamily="2" charset="-78"/>
              </a:defRPr>
            </a:lvl1pPr>
          </a:lstStyle>
          <a:p>
            <a:r>
              <a:rPr lang="ar-SA" dirty="0"/>
              <a:t>  </a:t>
            </a:r>
            <a:endParaRPr lang="en-US" dirty="0"/>
          </a:p>
        </p:txBody>
      </p:sp>
    </p:spTree>
    <p:extLst>
      <p:ext uri="{BB962C8B-B14F-4D97-AF65-F5344CB8AC3E}">
        <p14:creationId xmlns:p14="http://schemas.microsoft.com/office/powerpoint/2010/main" val="292894371"/>
      </p:ext>
    </p:extLst>
  </p:cSld>
  <p:clrMapOvr>
    <a:masterClrMapping/>
  </p:clrMapOvr>
</p:sldLayout>
</file>

<file path=ppt/slideLayouts/slideLayout231.xml><?xml version="1.0" encoding="utf-8"?>
<p:sldLayout xmlns:a="http://schemas.openxmlformats.org/drawingml/2006/main" xmlns:r="http://schemas.openxmlformats.org/officeDocument/2006/relationships" xmlns:p="http://schemas.openxmlformats.org/presentationml/2006/main" preserve="1" userDrawn="1">
  <p:cSld name="نيـون - 23">
    <p:spTree>
      <p:nvGrpSpPr>
        <p:cNvPr id="1" name=""/>
        <p:cNvGrpSpPr/>
        <p:nvPr/>
      </p:nvGrpSpPr>
      <p:grpSpPr>
        <a:xfrm>
          <a:off x="0" y="0"/>
          <a:ext cx="0" cy="0"/>
          <a:chOff x="0" y="0"/>
          <a:chExt cx="0" cy="0"/>
        </a:xfrm>
      </p:grpSpPr>
    </p:spTree>
    <p:extLst>
      <p:ext uri="{BB962C8B-B14F-4D97-AF65-F5344CB8AC3E}">
        <p14:creationId xmlns:p14="http://schemas.microsoft.com/office/powerpoint/2010/main" val="2720196257"/>
      </p:ext>
    </p:extLst>
  </p:cSld>
  <p:clrMapOvr>
    <a:masterClrMapping/>
  </p:clrMapOvr>
</p:sldLayout>
</file>

<file path=ppt/slideLayouts/slideLayout232.xml><?xml version="1.0" encoding="utf-8"?>
<p:sldLayout xmlns:a="http://schemas.openxmlformats.org/drawingml/2006/main" xmlns:r="http://schemas.openxmlformats.org/officeDocument/2006/relationships" xmlns:p="http://schemas.openxmlformats.org/presentationml/2006/main" preserve="1" userDrawn="1">
  <p:cSld name="نيـون - 22">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ED549F74-D943-4AFF-A6E3-532DAD6FB151}"/>
              </a:ext>
            </a:extLst>
          </p:cNvPr>
          <p:cNvSpPr>
            <a:spLocks noGrp="1"/>
          </p:cNvSpPr>
          <p:nvPr>
            <p:ph type="pic" sz="quarter" idx="10" hasCustomPrompt="1"/>
          </p:nvPr>
        </p:nvSpPr>
        <p:spPr>
          <a:xfrm>
            <a:off x="0" y="1"/>
            <a:ext cx="6661832" cy="2652439"/>
          </a:xfrm>
          <a:custGeom>
            <a:avLst/>
            <a:gdLst>
              <a:gd name="connsiteX0" fmla="*/ 0 w 6661832"/>
              <a:gd name="connsiteY0" fmla="*/ 0 h 2652439"/>
              <a:gd name="connsiteX1" fmla="*/ 6661832 w 6661832"/>
              <a:gd name="connsiteY1" fmla="*/ 0 h 2652439"/>
              <a:gd name="connsiteX2" fmla="*/ 5102996 w 6661832"/>
              <a:gd name="connsiteY2" fmla="*/ 1951428 h 2652439"/>
              <a:gd name="connsiteX3" fmla="*/ 3241106 w 6661832"/>
              <a:gd name="connsiteY3" fmla="*/ 2607915 h 2652439"/>
              <a:gd name="connsiteX4" fmla="*/ 0 w 6661832"/>
              <a:gd name="connsiteY4" fmla="*/ 1887350 h 2652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1832" h="2652439">
                <a:moveTo>
                  <a:pt x="0" y="0"/>
                </a:moveTo>
                <a:lnTo>
                  <a:pt x="6661832" y="0"/>
                </a:lnTo>
                <a:lnTo>
                  <a:pt x="5102996" y="1951428"/>
                </a:lnTo>
                <a:cubicBezTo>
                  <a:pt x="4658554" y="2507773"/>
                  <a:pt x="3936210" y="2762459"/>
                  <a:pt x="3241106" y="2607915"/>
                </a:cubicBezTo>
                <a:lnTo>
                  <a:pt x="0" y="1887350"/>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3105391637"/>
      </p:ext>
    </p:extLst>
  </p:cSld>
  <p:clrMapOvr>
    <a:masterClrMapping/>
  </p:clrMapOvr>
</p:sldLayout>
</file>

<file path=ppt/slideLayouts/slideLayout233.xml><?xml version="1.0" encoding="utf-8"?>
<p:sldLayout xmlns:a="http://schemas.openxmlformats.org/drawingml/2006/main" xmlns:r="http://schemas.openxmlformats.org/officeDocument/2006/relationships" xmlns:p="http://schemas.openxmlformats.org/presentationml/2006/main" preserve="1" userDrawn="1">
  <p:cSld name="نيـون - 21">
    <p:spTree>
      <p:nvGrpSpPr>
        <p:cNvPr id="1" name=""/>
        <p:cNvGrpSpPr/>
        <p:nvPr/>
      </p:nvGrpSpPr>
      <p:grpSpPr>
        <a:xfrm>
          <a:off x="0" y="0"/>
          <a:ext cx="0" cy="0"/>
          <a:chOff x="0" y="0"/>
          <a:chExt cx="0" cy="0"/>
        </a:xfrm>
      </p:grpSpPr>
      <p:sp>
        <p:nvSpPr>
          <p:cNvPr id="9" name="Picture Placeholder 8">
            <a:extLst>
              <a:ext uri="{FF2B5EF4-FFF2-40B4-BE49-F238E27FC236}">
                <a16:creationId xmlns="" xmlns:a16="http://schemas.microsoft.com/office/drawing/2014/main" id="{466B98EF-68B4-4DD6-852E-6831A9346A20}"/>
              </a:ext>
            </a:extLst>
          </p:cNvPr>
          <p:cNvSpPr>
            <a:spLocks noGrp="1"/>
          </p:cNvSpPr>
          <p:nvPr>
            <p:ph type="pic" sz="quarter" idx="10" hasCustomPrompt="1"/>
          </p:nvPr>
        </p:nvSpPr>
        <p:spPr>
          <a:xfrm>
            <a:off x="1953472" y="1094104"/>
            <a:ext cx="1304851" cy="3735772"/>
          </a:xfrm>
          <a:custGeom>
            <a:avLst/>
            <a:gdLst>
              <a:gd name="connsiteX0" fmla="*/ 1177254 w 1304851"/>
              <a:gd name="connsiteY0" fmla="*/ 312 h 3735772"/>
              <a:gd name="connsiteX1" fmla="*/ 1291418 w 1304851"/>
              <a:gd name="connsiteY1" fmla="*/ 130597 h 3735772"/>
              <a:gd name="connsiteX2" fmla="*/ 1304238 w 1304851"/>
              <a:gd name="connsiteY2" fmla="*/ 3577229 h 3735772"/>
              <a:gd name="connsiteX3" fmla="*/ 1107764 w 1304851"/>
              <a:gd name="connsiteY3" fmla="*/ 3733751 h 3735772"/>
              <a:gd name="connsiteX4" fmla="*/ 74416 w 1304851"/>
              <a:gd name="connsiteY4" fmla="*/ 3447090 h 3735772"/>
              <a:gd name="connsiteX5" fmla="*/ 180 w 1304851"/>
              <a:gd name="connsiteY5" fmla="*/ 3226618 h 3735772"/>
              <a:gd name="connsiteX6" fmla="*/ 10763 w 1304851"/>
              <a:gd name="connsiteY6" fmla="*/ 463171 h 3735772"/>
              <a:gd name="connsiteX7" fmla="*/ 145373 w 1304851"/>
              <a:gd name="connsiteY7" fmla="*/ 279965 h 3735772"/>
              <a:gd name="connsiteX8" fmla="*/ 1138026 w 1304851"/>
              <a:gd name="connsiteY8" fmla="*/ 2845 h 3735772"/>
              <a:gd name="connsiteX9" fmla="*/ 1177254 w 1304851"/>
              <a:gd name="connsiteY9" fmla="*/ 312 h 373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4851" h="3735772">
                <a:moveTo>
                  <a:pt x="1177254" y="312"/>
                </a:moveTo>
                <a:cubicBezTo>
                  <a:pt x="1224280" y="3282"/>
                  <a:pt x="1286610" y="28745"/>
                  <a:pt x="1291418" y="130597"/>
                </a:cubicBezTo>
                <a:cubicBezTo>
                  <a:pt x="1297828" y="266399"/>
                  <a:pt x="1307368" y="3524606"/>
                  <a:pt x="1304238" y="3577229"/>
                </a:cubicBezTo>
                <a:cubicBezTo>
                  <a:pt x="1301107" y="3629998"/>
                  <a:pt x="1283517" y="3752980"/>
                  <a:pt x="1107764" y="3733751"/>
                </a:cubicBezTo>
                <a:cubicBezTo>
                  <a:pt x="932011" y="3714521"/>
                  <a:pt x="109596" y="3476607"/>
                  <a:pt x="74416" y="3447090"/>
                </a:cubicBezTo>
                <a:cubicBezTo>
                  <a:pt x="39236" y="3417575"/>
                  <a:pt x="-3100" y="3321723"/>
                  <a:pt x="180" y="3226618"/>
                </a:cubicBezTo>
                <a:cubicBezTo>
                  <a:pt x="3459" y="3131511"/>
                  <a:pt x="9570" y="482848"/>
                  <a:pt x="10763" y="463171"/>
                </a:cubicBezTo>
                <a:cubicBezTo>
                  <a:pt x="11956" y="443494"/>
                  <a:pt x="21347" y="315890"/>
                  <a:pt x="145373" y="279965"/>
                </a:cubicBezTo>
                <a:cubicBezTo>
                  <a:pt x="199485" y="264311"/>
                  <a:pt x="1099715" y="10894"/>
                  <a:pt x="1138026" y="2845"/>
                </a:cubicBezTo>
                <a:cubicBezTo>
                  <a:pt x="1147603" y="832"/>
                  <a:pt x="1161579" y="-677"/>
                  <a:pt x="1177254" y="312"/>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0" name="Picture Placeholder 9">
            <a:extLst>
              <a:ext uri="{FF2B5EF4-FFF2-40B4-BE49-F238E27FC236}">
                <a16:creationId xmlns="" xmlns:a16="http://schemas.microsoft.com/office/drawing/2014/main" id="{A93AD005-2DA2-4172-A9DA-E26F3DCE490E}"/>
              </a:ext>
            </a:extLst>
          </p:cNvPr>
          <p:cNvSpPr>
            <a:spLocks noGrp="1"/>
          </p:cNvSpPr>
          <p:nvPr>
            <p:ph type="pic" sz="quarter" idx="11" hasCustomPrompt="1"/>
          </p:nvPr>
        </p:nvSpPr>
        <p:spPr>
          <a:xfrm>
            <a:off x="5479506" y="1094104"/>
            <a:ext cx="1304851" cy="3735772"/>
          </a:xfrm>
          <a:custGeom>
            <a:avLst/>
            <a:gdLst>
              <a:gd name="connsiteX0" fmla="*/ 1177254 w 1304851"/>
              <a:gd name="connsiteY0" fmla="*/ 312 h 3735772"/>
              <a:gd name="connsiteX1" fmla="*/ 1291417 w 1304851"/>
              <a:gd name="connsiteY1" fmla="*/ 130597 h 3735772"/>
              <a:gd name="connsiteX2" fmla="*/ 1304238 w 1304851"/>
              <a:gd name="connsiteY2" fmla="*/ 3577229 h 3735772"/>
              <a:gd name="connsiteX3" fmla="*/ 1107764 w 1304851"/>
              <a:gd name="connsiteY3" fmla="*/ 3733751 h 3735772"/>
              <a:gd name="connsiteX4" fmla="*/ 74416 w 1304851"/>
              <a:gd name="connsiteY4" fmla="*/ 3447090 h 3735772"/>
              <a:gd name="connsiteX5" fmla="*/ 180 w 1304851"/>
              <a:gd name="connsiteY5" fmla="*/ 3226618 h 3735772"/>
              <a:gd name="connsiteX6" fmla="*/ 10763 w 1304851"/>
              <a:gd name="connsiteY6" fmla="*/ 463171 h 3735772"/>
              <a:gd name="connsiteX7" fmla="*/ 145373 w 1304851"/>
              <a:gd name="connsiteY7" fmla="*/ 279965 h 3735772"/>
              <a:gd name="connsiteX8" fmla="*/ 1138025 w 1304851"/>
              <a:gd name="connsiteY8" fmla="*/ 2845 h 3735772"/>
              <a:gd name="connsiteX9" fmla="*/ 1177254 w 1304851"/>
              <a:gd name="connsiteY9" fmla="*/ 312 h 373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4851" h="3735772">
                <a:moveTo>
                  <a:pt x="1177254" y="312"/>
                </a:moveTo>
                <a:cubicBezTo>
                  <a:pt x="1224280" y="3282"/>
                  <a:pt x="1286610" y="28745"/>
                  <a:pt x="1291417" y="130597"/>
                </a:cubicBezTo>
                <a:cubicBezTo>
                  <a:pt x="1297828" y="266399"/>
                  <a:pt x="1307368" y="3524606"/>
                  <a:pt x="1304238" y="3577229"/>
                </a:cubicBezTo>
                <a:cubicBezTo>
                  <a:pt x="1301106" y="3629998"/>
                  <a:pt x="1283517" y="3752980"/>
                  <a:pt x="1107764" y="3733751"/>
                </a:cubicBezTo>
                <a:cubicBezTo>
                  <a:pt x="932011" y="3714521"/>
                  <a:pt x="109596" y="3476607"/>
                  <a:pt x="74416" y="3447090"/>
                </a:cubicBezTo>
                <a:cubicBezTo>
                  <a:pt x="39235" y="3417575"/>
                  <a:pt x="-3100" y="3321723"/>
                  <a:pt x="180" y="3226618"/>
                </a:cubicBezTo>
                <a:cubicBezTo>
                  <a:pt x="3459" y="3131511"/>
                  <a:pt x="9570" y="482848"/>
                  <a:pt x="10763" y="463171"/>
                </a:cubicBezTo>
                <a:cubicBezTo>
                  <a:pt x="11955" y="443494"/>
                  <a:pt x="21347" y="315890"/>
                  <a:pt x="145373" y="279965"/>
                </a:cubicBezTo>
                <a:cubicBezTo>
                  <a:pt x="199485" y="264311"/>
                  <a:pt x="1099715" y="10894"/>
                  <a:pt x="1138025" y="2845"/>
                </a:cubicBezTo>
                <a:cubicBezTo>
                  <a:pt x="1147603" y="832"/>
                  <a:pt x="1161578" y="-677"/>
                  <a:pt x="1177254" y="312"/>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49575903"/>
      </p:ext>
    </p:extLst>
  </p:cSld>
  <p:clrMapOvr>
    <a:masterClrMapping/>
  </p:clrMapOvr>
</p:sldLayout>
</file>

<file path=ppt/slideLayouts/slideLayout234.xml><?xml version="1.0" encoding="utf-8"?>
<p:sldLayout xmlns:a="http://schemas.openxmlformats.org/drawingml/2006/main" xmlns:r="http://schemas.openxmlformats.org/officeDocument/2006/relationships" xmlns:p="http://schemas.openxmlformats.org/presentationml/2006/main" preserve="1" userDrawn="1">
  <p:cSld name="نيـون - 20">
    <p:spTree>
      <p:nvGrpSpPr>
        <p:cNvPr id="1" name=""/>
        <p:cNvGrpSpPr/>
        <p:nvPr/>
      </p:nvGrpSpPr>
      <p:grpSpPr>
        <a:xfrm>
          <a:off x="0" y="0"/>
          <a:ext cx="0" cy="0"/>
          <a:chOff x="0" y="0"/>
          <a:chExt cx="0" cy="0"/>
        </a:xfrm>
      </p:grpSpPr>
      <p:sp>
        <p:nvSpPr>
          <p:cNvPr id="8" name="Picture Placeholder 7">
            <a:extLst>
              <a:ext uri="{FF2B5EF4-FFF2-40B4-BE49-F238E27FC236}">
                <a16:creationId xmlns="" xmlns:a16="http://schemas.microsoft.com/office/drawing/2014/main" id="{FE852078-4B06-459B-81CE-280441464A91}"/>
              </a:ext>
            </a:extLst>
          </p:cNvPr>
          <p:cNvSpPr>
            <a:spLocks noGrp="1"/>
          </p:cNvSpPr>
          <p:nvPr>
            <p:ph type="pic" sz="quarter" idx="10" hasCustomPrompt="1"/>
          </p:nvPr>
        </p:nvSpPr>
        <p:spPr>
          <a:xfrm>
            <a:off x="5124450" y="1"/>
            <a:ext cx="7067550" cy="3990975"/>
          </a:xfrm>
          <a:custGeom>
            <a:avLst/>
            <a:gdLst>
              <a:gd name="connsiteX0" fmla="*/ 0 w 7067550"/>
              <a:gd name="connsiteY0" fmla="*/ 0 h 3990975"/>
              <a:gd name="connsiteX1" fmla="*/ 7067550 w 7067550"/>
              <a:gd name="connsiteY1" fmla="*/ 0 h 3990975"/>
              <a:gd name="connsiteX2" fmla="*/ 7067550 w 7067550"/>
              <a:gd name="connsiteY2" fmla="*/ 3990975 h 3990975"/>
              <a:gd name="connsiteX3" fmla="*/ 0 w 7067550"/>
              <a:gd name="connsiteY3" fmla="*/ 3990975 h 3990975"/>
            </a:gdLst>
            <a:ahLst/>
            <a:cxnLst>
              <a:cxn ang="0">
                <a:pos x="connsiteX0" y="connsiteY0"/>
              </a:cxn>
              <a:cxn ang="0">
                <a:pos x="connsiteX1" y="connsiteY1"/>
              </a:cxn>
              <a:cxn ang="0">
                <a:pos x="connsiteX2" y="connsiteY2"/>
              </a:cxn>
              <a:cxn ang="0">
                <a:pos x="connsiteX3" y="connsiteY3"/>
              </a:cxn>
            </a:cxnLst>
            <a:rect l="l" t="t" r="r" b="b"/>
            <a:pathLst>
              <a:path w="7067550" h="3990975">
                <a:moveTo>
                  <a:pt x="0" y="0"/>
                </a:moveTo>
                <a:lnTo>
                  <a:pt x="7067550" y="0"/>
                </a:lnTo>
                <a:lnTo>
                  <a:pt x="7067550" y="3990975"/>
                </a:lnTo>
                <a:lnTo>
                  <a:pt x="0" y="3990975"/>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272880572"/>
      </p:ext>
    </p:extLst>
  </p:cSld>
  <p:clrMapOvr>
    <a:masterClrMapping/>
  </p:clrMapOvr>
</p:sldLayout>
</file>

<file path=ppt/slideLayouts/slideLayout235.xml><?xml version="1.0" encoding="utf-8"?>
<p:sldLayout xmlns:a="http://schemas.openxmlformats.org/drawingml/2006/main" xmlns:r="http://schemas.openxmlformats.org/officeDocument/2006/relationships" xmlns:p="http://schemas.openxmlformats.org/presentationml/2006/main" preserve="1" userDrawn="1">
  <p:cSld name="نيـون - 19">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9B7540CF-0C23-4BB3-B7A9-D81B1EF9B550}"/>
              </a:ext>
            </a:extLst>
          </p:cNvPr>
          <p:cNvSpPr>
            <a:spLocks noGrp="1"/>
          </p:cNvSpPr>
          <p:nvPr>
            <p:ph type="pic" sz="quarter" idx="10" hasCustomPrompt="1"/>
          </p:nvPr>
        </p:nvSpPr>
        <p:spPr>
          <a:xfrm>
            <a:off x="1" y="0"/>
            <a:ext cx="5646821" cy="5245768"/>
          </a:xfrm>
          <a:custGeom>
            <a:avLst/>
            <a:gdLst>
              <a:gd name="connsiteX0" fmla="*/ 0 w 5646821"/>
              <a:gd name="connsiteY0" fmla="*/ 0 h 5245768"/>
              <a:gd name="connsiteX1" fmla="*/ 5646821 w 5646821"/>
              <a:gd name="connsiteY1" fmla="*/ 0 h 5245768"/>
              <a:gd name="connsiteX2" fmla="*/ 5646821 w 5646821"/>
              <a:gd name="connsiteY2" fmla="*/ 5245768 h 5245768"/>
              <a:gd name="connsiteX3" fmla="*/ 0 w 5646821"/>
              <a:gd name="connsiteY3" fmla="*/ 5245768 h 5245768"/>
            </a:gdLst>
            <a:ahLst/>
            <a:cxnLst>
              <a:cxn ang="0">
                <a:pos x="connsiteX0" y="connsiteY0"/>
              </a:cxn>
              <a:cxn ang="0">
                <a:pos x="connsiteX1" y="connsiteY1"/>
              </a:cxn>
              <a:cxn ang="0">
                <a:pos x="connsiteX2" y="connsiteY2"/>
              </a:cxn>
              <a:cxn ang="0">
                <a:pos x="connsiteX3" y="connsiteY3"/>
              </a:cxn>
            </a:cxnLst>
            <a:rect l="l" t="t" r="r" b="b"/>
            <a:pathLst>
              <a:path w="5646821" h="5245768">
                <a:moveTo>
                  <a:pt x="0" y="0"/>
                </a:moveTo>
                <a:lnTo>
                  <a:pt x="5646821" y="0"/>
                </a:lnTo>
                <a:lnTo>
                  <a:pt x="5646821" y="5245768"/>
                </a:lnTo>
                <a:lnTo>
                  <a:pt x="0" y="5245768"/>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4097127655"/>
      </p:ext>
    </p:extLst>
  </p:cSld>
  <p:clrMapOvr>
    <a:masterClrMapping/>
  </p:clrMapOvr>
</p:sldLayout>
</file>

<file path=ppt/slideLayouts/slideLayout236.xml><?xml version="1.0" encoding="utf-8"?>
<p:sldLayout xmlns:a="http://schemas.openxmlformats.org/drawingml/2006/main" xmlns:r="http://schemas.openxmlformats.org/officeDocument/2006/relationships" xmlns:p="http://schemas.openxmlformats.org/presentationml/2006/main" preserve="1" userDrawn="1">
  <p:cSld name="نيـون - 18">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364DF7BB-F892-4FC3-AB86-6BE89186519E}"/>
              </a:ext>
            </a:extLst>
          </p:cNvPr>
          <p:cNvSpPr>
            <a:spLocks noGrp="1"/>
          </p:cNvSpPr>
          <p:nvPr>
            <p:ph type="pic" sz="quarter" idx="10" hasCustomPrompt="1"/>
          </p:nvPr>
        </p:nvSpPr>
        <p:spPr>
          <a:xfrm>
            <a:off x="5962650" y="1"/>
            <a:ext cx="6229352" cy="6815219"/>
          </a:xfrm>
          <a:custGeom>
            <a:avLst/>
            <a:gdLst>
              <a:gd name="connsiteX0" fmla="*/ 3590310 w 6229352"/>
              <a:gd name="connsiteY0" fmla="*/ 0 h 6815219"/>
              <a:gd name="connsiteX1" fmla="*/ 6229352 w 6229352"/>
              <a:gd name="connsiteY1" fmla="*/ 0 h 6815219"/>
              <a:gd name="connsiteX2" fmla="*/ 6229352 w 6229352"/>
              <a:gd name="connsiteY2" fmla="*/ 2274004 h 6815219"/>
              <a:gd name="connsiteX3" fmla="*/ 3678577 w 6229352"/>
              <a:gd name="connsiteY3" fmla="*/ 6537761 h 6815219"/>
              <a:gd name="connsiteX4" fmla="*/ 2925164 w 6229352"/>
              <a:gd name="connsiteY4" fmla="*/ 6791043 h 6815219"/>
              <a:gd name="connsiteX5" fmla="*/ 182596 w 6229352"/>
              <a:gd name="connsiteY5" fmla="*/ 5696230 h 6815219"/>
              <a:gd name="connsiteX6" fmla="*/ 68747 w 6229352"/>
              <a:gd name="connsiteY6" fmla="*/ 5125634 h 6815219"/>
              <a:gd name="connsiteX7" fmla="*/ 3590310 w 6229352"/>
              <a:gd name="connsiteY7" fmla="*/ 0 h 681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29352" h="6815219">
                <a:moveTo>
                  <a:pt x="3590310" y="0"/>
                </a:moveTo>
                <a:lnTo>
                  <a:pt x="6229352" y="0"/>
                </a:lnTo>
                <a:lnTo>
                  <a:pt x="6229352" y="2274004"/>
                </a:lnTo>
                <a:cubicBezTo>
                  <a:pt x="6229352" y="2274004"/>
                  <a:pt x="3915852" y="6210724"/>
                  <a:pt x="3678577" y="6537761"/>
                </a:cubicBezTo>
                <a:cubicBezTo>
                  <a:pt x="3441304" y="6864799"/>
                  <a:pt x="3021360" y="6829492"/>
                  <a:pt x="2925164" y="6791043"/>
                </a:cubicBezTo>
                <a:cubicBezTo>
                  <a:pt x="2828967" y="6752594"/>
                  <a:pt x="471185" y="5829229"/>
                  <a:pt x="182596" y="5696230"/>
                </a:cubicBezTo>
                <a:cubicBezTo>
                  <a:pt x="-105993" y="5563230"/>
                  <a:pt x="22368" y="5191461"/>
                  <a:pt x="68747" y="5125634"/>
                </a:cubicBezTo>
                <a:cubicBezTo>
                  <a:pt x="115123" y="5059808"/>
                  <a:pt x="3590310" y="0"/>
                  <a:pt x="3590310"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2725909547"/>
      </p:ext>
    </p:extLst>
  </p:cSld>
  <p:clrMapOvr>
    <a:masterClrMapping/>
  </p:clrMapOvr>
</p:sldLayout>
</file>

<file path=ppt/slideLayouts/slideLayout237.xml><?xml version="1.0" encoding="utf-8"?>
<p:sldLayout xmlns:a="http://schemas.openxmlformats.org/drawingml/2006/main" xmlns:r="http://schemas.openxmlformats.org/officeDocument/2006/relationships" xmlns:p="http://schemas.openxmlformats.org/presentationml/2006/main" preserve="1" userDrawn="1">
  <p:cSld name="نيـون - 17">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7F7582AB-C246-4372-AECD-423F0ED2FEE3}"/>
              </a:ext>
            </a:extLst>
          </p:cNvPr>
          <p:cNvSpPr>
            <a:spLocks noGrp="1"/>
          </p:cNvSpPr>
          <p:nvPr>
            <p:ph type="pic" sz="quarter" idx="10" hasCustomPrompt="1"/>
          </p:nvPr>
        </p:nvSpPr>
        <p:spPr>
          <a:xfrm>
            <a:off x="0" y="1"/>
            <a:ext cx="12192000" cy="3425825"/>
          </a:xfrm>
          <a:custGeom>
            <a:avLst/>
            <a:gdLst>
              <a:gd name="connsiteX0" fmla="*/ 0 w 12192000"/>
              <a:gd name="connsiteY0" fmla="*/ 0 h 3425825"/>
              <a:gd name="connsiteX1" fmla="*/ 12192000 w 12192000"/>
              <a:gd name="connsiteY1" fmla="*/ 0 h 3425825"/>
              <a:gd name="connsiteX2" fmla="*/ 9477565 w 12192000"/>
              <a:gd name="connsiteY2" fmla="*/ 2714434 h 3425825"/>
              <a:gd name="connsiteX3" fmla="*/ 7760144 w 12192000"/>
              <a:gd name="connsiteY3" fmla="*/ 3425825 h 3425825"/>
              <a:gd name="connsiteX4" fmla="*/ 4431857 w 12192000"/>
              <a:gd name="connsiteY4" fmla="*/ 3425825 h 3425825"/>
              <a:gd name="connsiteX5" fmla="*/ 2714434 w 12192000"/>
              <a:gd name="connsiteY5" fmla="*/ 2714434 h 342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3425825">
                <a:moveTo>
                  <a:pt x="0" y="0"/>
                </a:moveTo>
                <a:lnTo>
                  <a:pt x="12192000" y="0"/>
                </a:lnTo>
                <a:lnTo>
                  <a:pt x="9477565" y="2714434"/>
                </a:lnTo>
                <a:cubicBezTo>
                  <a:pt x="9022080" y="3169920"/>
                  <a:pt x="8404288" y="3425825"/>
                  <a:pt x="7760144" y="3425825"/>
                </a:cubicBezTo>
                <a:lnTo>
                  <a:pt x="4431857" y="3425825"/>
                </a:lnTo>
                <a:cubicBezTo>
                  <a:pt x="3787711" y="3425825"/>
                  <a:pt x="3169920" y="3169920"/>
                  <a:pt x="2714434" y="2714434"/>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3504294500"/>
      </p:ext>
    </p:extLst>
  </p:cSld>
  <p:clrMapOvr>
    <a:masterClrMapping/>
  </p:clrMapOvr>
</p:sldLayout>
</file>

<file path=ppt/slideLayouts/slideLayout238.xml><?xml version="1.0" encoding="utf-8"?>
<p:sldLayout xmlns:a="http://schemas.openxmlformats.org/drawingml/2006/main" xmlns:r="http://schemas.openxmlformats.org/officeDocument/2006/relationships" xmlns:p="http://schemas.openxmlformats.org/presentationml/2006/main" preserve="1" userDrawn="1">
  <p:cSld name="نيـون - 16">
    <p:spTree>
      <p:nvGrpSpPr>
        <p:cNvPr id="1" name=""/>
        <p:cNvGrpSpPr/>
        <p:nvPr/>
      </p:nvGrpSpPr>
      <p:grpSpPr>
        <a:xfrm>
          <a:off x="0" y="0"/>
          <a:ext cx="0" cy="0"/>
          <a:chOff x="0" y="0"/>
          <a:chExt cx="0" cy="0"/>
        </a:xfrm>
      </p:grpSpPr>
      <p:sp>
        <p:nvSpPr>
          <p:cNvPr id="13" name="Picture Placeholder 12">
            <a:extLst>
              <a:ext uri="{FF2B5EF4-FFF2-40B4-BE49-F238E27FC236}">
                <a16:creationId xmlns="" xmlns:a16="http://schemas.microsoft.com/office/drawing/2014/main" id="{7FE3E7A4-9A9D-436E-A24E-EB12469638BB}"/>
              </a:ext>
            </a:extLst>
          </p:cNvPr>
          <p:cNvSpPr>
            <a:spLocks noGrp="1"/>
          </p:cNvSpPr>
          <p:nvPr>
            <p:ph type="pic" sz="quarter" idx="10" hasCustomPrompt="1"/>
          </p:nvPr>
        </p:nvSpPr>
        <p:spPr>
          <a:xfrm>
            <a:off x="5596375" y="1797424"/>
            <a:ext cx="3263153" cy="3263152"/>
          </a:xfrm>
          <a:custGeom>
            <a:avLst/>
            <a:gdLst>
              <a:gd name="connsiteX0" fmla="*/ 1631577 w 3263153"/>
              <a:gd name="connsiteY0" fmla="*/ 0 h 3263152"/>
              <a:gd name="connsiteX1" fmla="*/ 1932935 w 3263153"/>
              <a:gd name="connsiteY1" fmla="*/ 124826 h 3263152"/>
              <a:gd name="connsiteX2" fmla="*/ 3138327 w 3263153"/>
              <a:gd name="connsiteY2" fmla="*/ 1330219 h 3263152"/>
              <a:gd name="connsiteX3" fmla="*/ 3138327 w 3263153"/>
              <a:gd name="connsiteY3" fmla="*/ 1932934 h 3263152"/>
              <a:gd name="connsiteX4" fmla="*/ 1932935 w 3263153"/>
              <a:gd name="connsiteY4" fmla="*/ 3138326 h 3263152"/>
              <a:gd name="connsiteX5" fmla="*/ 1330220 w 3263153"/>
              <a:gd name="connsiteY5" fmla="*/ 3138326 h 3263152"/>
              <a:gd name="connsiteX6" fmla="*/ 124827 w 3263153"/>
              <a:gd name="connsiteY6" fmla="*/ 1932934 h 3263152"/>
              <a:gd name="connsiteX7" fmla="*/ 124827 w 3263153"/>
              <a:gd name="connsiteY7" fmla="*/ 1330219 h 3263152"/>
              <a:gd name="connsiteX8" fmla="*/ 1330220 w 3263153"/>
              <a:gd name="connsiteY8" fmla="*/ 124826 h 3263152"/>
              <a:gd name="connsiteX9" fmla="*/ 1631577 w 3263153"/>
              <a:gd name="connsiteY9" fmla="*/ 0 h 326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63153" h="3263152">
                <a:moveTo>
                  <a:pt x="1631577" y="0"/>
                </a:moveTo>
                <a:cubicBezTo>
                  <a:pt x="1740647" y="0"/>
                  <a:pt x="1849717" y="41609"/>
                  <a:pt x="1932935" y="124826"/>
                </a:cubicBezTo>
                <a:lnTo>
                  <a:pt x="3138327" y="1330219"/>
                </a:lnTo>
                <a:cubicBezTo>
                  <a:pt x="3304762" y="1496654"/>
                  <a:pt x="3304762" y="1766498"/>
                  <a:pt x="3138327" y="1932934"/>
                </a:cubicBezTo>
                <a:lnTo>
                  <a:pt x="1932935" y="3138326"/>
                </a:lnTo>
                <a:cubicBezTo>
                  <a:pt x="1766500" y="3304761"/>
                  <a:pt x="1496655" y="3304761"/>
                  <a:pt x="1330220" y="3138326"/>
                </a:cubicBezTo>
                <a:lnTo>
                  <a:pt x="124827" y="1932934"/>
                </a:lnTo>
                <a:cubicBezTo>
                  <a:pt x="-41608" y="1766498"/>
                  <a:pt x="-41608" y="1496654"/>
                  <a:pt x="124827" y="1330219"/>
                </a:cubicBezTo>
                <a:lnTo>
                  <a:pt x="1330220" y="124826"/>
                </a:lnTo>
                <a:cubicBezTo>
                  <a:pt x="1413437" y="41609"/>
                  <a:pt x="1522507" y="0"/>
                  <a:pt x="1631577"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1" name="Picture Placeholder 10">
            <a:extLst>
              <a:ext uri="{FF2B5EF4-FFF2-40B4-BE49-F238E27FC236}">
                <a16:creationId xmlns="" xmlns:a16="http://schemas.microsoft.com/office/drawing/2014/main" id="{B18DB781-F75B-49CF-A3EE-0A7AC9E74DC2}"/>
              </a:ext>
            </a:extLst>
          </p:cNvPr>
          <p:cNvSpPr>
            <a:spLocks noGrp="1"/>
          </p:cNvSpPr>
          <p:nvPr>
            <p:ph type="pic" sz="quarter" idx="11" hasCustomPrompt="1"/>
          </p:nvPr>
        </p:nvSpPr>
        <p:spPr>
          <a:xfrm>
            <a:off x="3897495" y="1329165"/>
            <a:ext cx="1896213" cy="1896212"/>
          </a:xfrm>
          <a:custGeom>
            <a:avLst/>
            <a:gdLst>
              <a:gd name="connsiteX0" fmla="*/ 948107 w 1896213"/>
              <a:gd name="connsiteY0" fmla="*/ 0 h 1896212"/>
              <a:gd name="connsiteX1" fmla="*/ 1123226 w 1896213"/>
              <a:gd name="connsiteY1" fmla="*/ 72536 h 1896212"/>
              <a:gd name="connsiteX2" fmla="*/ 1823677 w 1896213"/>
              <a:gd name="connsiteY2" fmla="*/ 772988 h 1896212"/>
              <a:gd name="connsiteX3" fmla="*/ 1823677 w 1896213"/>
              <a:gd name="connsiteY3" fmla="*/ 1123225 h 1896212"/>
              <a:gd name="connsiteX4" fmla="*/ 1123226 w 1896213"/>
              <a:gd name="connsiteY4" fmla="*/ 1823676 h 1896212"/>
              <a:gd name="connsiteX5" fmla="*/ 772989 w 1896213"/>
              <a:gd name="connsiteY5" fmla="*/ 1823676 h 1896212"/>
              <a:gd name="connsiteX6" fmla="*/ 72537 w 1896213"/>
              <a:gd name="connsiteY6" fmla="*/ 1123225 h 1896212"/>
              <a:gd name="connsiteX7" fmla="*/ 72537 w 1896213"/>
              <a:gd name="connsiteY7" fmla="*/ 772988 h 1896212"/>
              <a:gd name="connsiteX8" fmla="*/ 772989 w 1896213"/>
              <a:gd name="connsiteY8" fmla="*/ 72536 h 1896212"/>
              <a:gd name="connsiteX9" fmla="*/ 948107 w 1896213"/>
              <a:gd name="connsiteY9" fmla="*/ 0 h 189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96213" h="1896212">
                <a:moveTo>
                  <a:pt x="948107" y="0"/>
                </a:moveTo>
                <a:cubicBezTo>
                  <a:pt x="1011488" y="0"/>
                  <a:pt x="1074868" y="24178"/>
                  <a:pt x="1123226" y="72536"/>
                </a:cubicBezTo>
                <a:lnTo>
                  <a:pt x="1823677" y="772988"/>
                </a:lnTo>
                <a:cubicBezTo>
                  <a:pt x="1920392" y="869703"/>
                  <a:pt x="1920392" y="1026509"/>
                  <a:pt x="1823677" y="1123225"/>
                </a:cubicBezTo>
                <a:lnTo>
                  <a:pt x="1123226" y="1823676"/>
                </a:lnTo>
                <a:cubicBezTo>
                  <a:pt x="1026511" y="1920391"/>
                  <a:pt x="869704" y="1920391"/>
                  <a:pt x="772989" y="1823676"/>
                </a:cubicBezTo>
                <a:lnTo>
                  <a:pt x="72537" y="1123225"/>
                </a:lnTo>
                <a:cubicBezTo>
                  <a:pt x="-24178" y="1026509"/>
                  <a:pt x="-24178" y="869703"/>
                  <a:pt x="72537" y="772988"/>
                </a:cubicBezTo>
                <a:lnTo>
                  <a:pt x="772989" y="72536"/>
                </a:lnTo>
                <a:cubicBezTo>
                  <a:pt x="821346" y="24178"/>
                  <a:pt x="884727" y="0"/>
                  <a:pt x="948107"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2" name="Picture Placeholder 11">
            <a:extLst>
              <a:ext uri="{FF2B5EF4-FFF2-40B4-BE49-F238E27FC236}">
                <a16:creationId xmlns="" xmlns:a16="http://schemas.microsoft.com/office/drawing/2014/main" id="{C977A8F9-41C7-4A2D-A647-2C85F9317FE3}"/>
              </a:ext>
            </a:extLst>
          </p:cNvPr>
          <p:cNvSpPr>
            <a:spLocks noGrp="1"/>
          </p:cNvSpPr>
          <p:nvPr>
            <p:ph type="pic" sz="quarter" idx="12" hasCustomPrompt="1"/>
          </p:nvPr>
        </p:nvSpPr>
        <p:spPr>
          <a:xfrm>
            <a:off x="3897495" y="3632623"/>
            <a:ext cx="1896213" cy="1896213"/>
          </a:xfrm>
          <a:custGeom>
            <a:avLst/>
            <a:gdLst>
              <a:gd name="connsiteX0" fmla="*/ 948107 w 1896213"/>
              <a:gd name="connsiteY0" fmla="*/ 0 h 1896213"/>
              <a:gd name="connsiteX1" fmla="*/ 1123226 w 1896213"/>
              <a:gd name="connsiteY1" fmla="*/ 72536 h 1896213"/>
              <a:gd name="connsiteX2" fmla="*/ 1823677 w 1896213"/>
              <a:gd name="connsiteY2" fmla="*/ 772988 h 1896213"/>
              <a:gd name="connsiteX3" fmla="*/ 1823677 w 1896213"/>
              <a:gd name="connsiteY3" fmla="*/ 1123225 h 1896213"/>
              <a:gd name="connsiteX4" fmla="*/ 1123226 w 1896213"/>
              <a:gd name="connsiteY4" fmla="*/ 1823676 h 1896213"/>
              <a:gd name="connsiteX5" fmla="*/ 772989 w 1896213"/>
              <a:gd name="connsiteY5" fmla="*/ 1823676 h 1896213"/>
              <a:gd name="connsiteX6" fmla="*/ 72537 w 1896213"/>
              <a:gd name="connsiteY6" fmla="*/ 1123225 h 1896213"/>
              <a:gd name="connsiteX7" fmla="*/ 72537 w 1896213"/>
              <a:gd name="connsiteY7" fmla="*/ 772988 h 1896213"/>
              <a:gd name="connsiteX8" fmla="*/ 772989 w 1896213"/>
              <a:gd name="connsiteY8" fmla="*/ 72536 h 1896213"/>
              <a:gd name="connsiteX9" fmla="*/ 948107 w 1896213"/>
              <a:gd name="connsiteY9" fmla="*/ 0 h 189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96213" h="1896213">
                <a:moveTo>
                  <a:pt x="948107" y="0"/>
                </a:moveTo>
                <a:cubicBezTo>
                  <a:pt x="1011488" y="0"/>
                  <a:pt x="1074868" y="24179"/>
                  <a:pt x="1123226" y="72536"/>
                </a:cubicBezTo>
                <a:lnTo>
                  <a:pt x="1823677" y="772988"/>
                </a:lnTo>
                <a:cubicBezTo>
                  <a:pt x="1920392" y="869703"/>
                  <a:pt x="1920392" y="1026510"/>
                  <a:pt x="1823677" y="1123225"/>
                </a:cubicBezTo>
                <a:lnTo>
                  <a:pt x="1123226" y="1823676"/>
                </a:lnTo>
                <a:cubicBezTo>
                  <a:pt x="1026511" y="1920392"/>
                  <a:pt x="869704" y="1920392"/>
                  <a:pt x="772989" y="1823676"/>
                </a:cubicBezTo>
                <a:lnTo>
                  <a:pt x="72537" y="1123225"/>
                </a:lnTo>
                <a:cubicBezTo>
                  <a:pt x="-24178" y="1026510"/>
                  <a:pt x="-24178" y="869703"/>
                  <a:pt x="72537" y="772988"/>
                </a:cubicBezTo>
                <a:lnTo>
                  <a:pt x="772989" y="72536"/>
                </a:lnTo>
                <a:cubicBezTo>
                  <a:pt x="821346" y="24179"/>
                  <a:pt x="884727" y="0"/>
                  <a:pt x="948107"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884693529"/>
      </p:ext>
    </p:extLst>
  </p:cSld>
  <p:clrMapOvr>
    <a:masterClrMapping/>
  </p:clrMapOvr>
</p:sldLayout>
</file>

<file path=ppt/slideLayouts/slideLayout239.xml><?xml version="1.0" encoding="utf-8"?>
<p:sldLayout xmlns:a="http://schemas.openxmlformats.org/drawingml/2006/main" xmlns:r="http://schemas.openxmlformats.org/officeDocument/2006/relationships" xmlns:p="http://schemas.openxmlformats.org/presentationml/2006/main" preserve="1" userDrawn="1">
  <p:cSld name="نيـون - 15">
    <p:spTree>
      <p:nvGrpSpPr>
        <p:cNvPr id="1" name=""/>
        <p:cNvGrpSpPr/>
        <p:nvPr/>
      </p:nvGrpSpPr>
      <p:grpSpPr>
        <a:xfrm>
          <a:off x="0" y="0"/>
          <a:ext cx="0" cy="0"/>
          <a:chOff x="0" y="0"/>
          <a:chExt cx="0" cy="0"/>
        </a:xfrm>
      </p:grpSpPr>
      <p:sp>
        <p:nvSpPr>
          <p:cNvPr id="11" name="Picture Placeholder 10">
            <a:extLst>
              <a:ext uri="{FF2B5EF4-FFF2-40B4-BE49-F238E27FC236}">
                <a16:creationId xmlns="" xmlns:a16="http://schemas.microsoft.com/office/drawing/2014/main" id="{36775AE3-A445-4531-B8F9-8DF6CE954E6A}"/>
              </a:ext>
            </a:extLst>
          </p:cNvPr>
          <p:cNvSpPr>
            <a:spLocks noGrp="1"/>
          </p:cNvSpPr>
          <p:nvPr>
            <p:ph type="pic" sz="quarter" idx="11" hasCustomPrompt="1"/>
          </p:nvPr>
        </p:nvSpPr>
        <p:spPr>
          <a:xfrm>
            <a:off x="1" y="0"/>
            <a:ext cx="3831447" cy="6858000"/>
          </a:xfrm>
          <a:custGeom>
            <a:avLst/>
            <a:gdLst>
              <a:gd name="connsiteX0" fmla="*/ 0 w 3831447"/>
              <a:gd name="connsiteY0" fmla="*/ 0 h 6858000"/>
              <a:gd name="connsiteX1" fmla="*/ 904430 w 3831447"/>
              <a:gd name="connsiteY1" fmla="*/ 0 h 6858000"/>
              <a:gd name="connsiteX2" fmla="*/ 3476498 w 3831447"/>
              <a:gd name="connsiteY2" fmla="*/ 2572068 h 6858000"/>
              <a:gd name="connsiteX3" fmla="*/ 3476498 w 3831447"/>
              <a:gd name="connsiteY3" fmla="*/ 4285933 h 6858000"/>
              <a:gd name="connsiteX4" fmla="*/ 904430 w 3831447"/>
              <a:gd name="connsiteY4" fmla="*/ 6858000 h 6858000"/>
              <a:gd name="connsiteX5" fmla="*/ 0 w 3831447"/>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447" h="6858000">
                <a:moveTo>
                  <a:pt x="0" y="0"/>
                </a:moveTo>
                <a:lnTo>
                  <a:pt x="904430" y="0"/>
                </a:lnTo>
                <a:lnTo>
                  <a:pt x="3476498" y="2572068"/>
                </a:lnTo>
                <a:cubicBezTo>
                  <a:pt x="3949764" y="3045333"/>
                  <a:pt x="3949764" y="3812667"/>
                  <a:pt x="3476498" y="4285933"/>
                </a:cubicBezTo>
                <a:lnTo>
                  <a:pt x="904430" y="6858000"/>
                </a:lnTo>
                <a:lnTo>
                  <a:pt x="0" y="6858000"/>
                </a:lnTo>
                <a:close/>
              </a:path>
            </a:pathLst>
          </a:custGeom>
          <a:pattFill prst="pct80">
            <a:fgClr>
              <a:schemeClr val="accent2"/>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8" name="Picture Placeholder 7">
            <a:extLst>
              <a:ext uri="{FF2B5EF4-FFF2-40B4-BE49-F238E27FC236}">
                <a16:creationId xmlns="" xmlns:a16="http://schemas.microsoft.com/office/drawing/2014/main" id="{4F55BD30-2E7A-4312-B4EF-9675EEC5EA44}"/>
              </a:ext>
            </a:extLst>
          </p:cNvPr>
          <p:cNvSpPr>
            <a:spLocks noGrp="1"/>
          </p:cNvSpPr>
          <p:nvPr>
            <p:ph type="pic" sz="quarter" idx="10" hasCustomPrompt="1"/>
          </p:nvPr>
        </p:nvSpPr>
        <p:spPr>
          <a:xfrm>
            <a:off x="1304680" y="1288635"/>
            <a:ext cx="4545420" cy="4545420"/>
          </a:xfrm>
          <a:custGeom>
            <a:avLst/>
            <a:gdLst>
              <a:gd name="connsiteX0" fmla="*/ 2272709 w 4545420"/>
              <a:gd name="connsiteY0" fmla="*/ 0 h 4545420"/>
              <a:gd name="connsiteX1" fmla="*/ 2692485 w 4545420"/>
              <a:gd name="connsiteY1" fmla="*/ 173877 h 4545420"/>
              <a:gd name="connsiteX2" fmla="*/ 4371543 w 4545420"/>
              <a:gd name="connsiteY2" fmla="*/ 1852935 h 4545420"/>
              <a:gd name="connsiteX3" fmla="*/ 4371543 w 4545420"/>
              <a:gd name="connsiteY3" fmla="*/ 2692488 h 4545420"/>
              <a:gd name="connsiteX4" fmla="*/ 2692488 w 4545420"/>
              <a:gd name="connsiteY4" fmla="*/ 4371543 h 4545420"/>
              <a:gd name="connsiteX5" fmla="*/ 1852935 w 4545420"/>
              <a:gd name="connsiteY5" fmla="*/ 4371543 h 4545420"/>
              <a:gd name="connsiteX6" fmla="*/ 173877 w 4545420"/>
              <a:gd name="connsiteY6" fmla="*/ 2692485 h 4545420"/>
              <a:gd name="connsiteX7" fmla="*/ 173877 w 4545420"/>
              <a:gd name="connsiteY7" fmla="*/ 1852932 h 4545420"/>
              <a:gd name="connsiteX8" fmla="*/ 1852932 w 4545420"/>
              <a:gd name="connsiteY8" fmla="*/ 173877 h 4545420"/>
              <a:gd name="connsiteX9" fmla="*/ 2272709 w 4545420"/>
              <a:gd name="connsiteY9" fmla="*/ 0 h 4545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45420" h="4545420">
                <a:moveTo>
                  <a:pt x="2272709" y="0"/>
                </a:moveTo>
                <a:cubicBezTo>
                  <a:pt x="2424638" y="0"/>
                  <a:pt x="2576567" y="57959"/>
                  <a:pt x="2692485" y="173877"/>
                </a:cubicBezTo>
                <a:lnTo>
                  <a:pt x="4371543" y="1852935"/>
                </a:lnTo>
                <a:cubicBezTo>
                  <a:pt x="4603379" y="2084771"/>
                  <a:pt x="4603379" y="2460652"/>
                  <a:pt x="4371543" y="2692488"/>
                </a:cubicBezTo>
                <a:lnTo>
                  <a:pt x="2692488" y="4371543"/>
                </a:lnTo>
                <a:cubicBezTo>
                  <a:pt x="2460652" y="4603379"/>
                  <a:pt x="2084771" y="4603379"/>
                  <a:pt x="1852935" y="4371543"/>
                </a:cubicBezTo>
                <a:lnTo>
                  <a:pt x="173877" y="2692485"/>
                </a:lnTo>
                <a:cubicBezTo>
                  <a:pt x="-57959" y="2460649"/>
                  <a:pt x="-57959" y="2084768"/>
                  <a:pt x="173877" y="1852932"/>
                </a:cubicBezTo>
                <a:lnTo>
                  <a:pt x="1852932" y="173877"/>
                </a:lnTo>
                <a:cubicBezTo>
                  <a:pt x="1968850" y="57959"/>
                  <a:pt x="2120779" y="0"/>
                  <a:pt x="2272709" y="0"/>
                </a:cubicBezTo>
                <a:close/>
              </a:path>
            </a:pathLst>
          </a:custGeom>
          <a:pattFill prst="pct80">
            <a:fgClr>
              <a:schemeClr val="accent1"/>
            </a:fgClr>
            <a:bgClr>
              <a:schemeClr val="bg1"/>
            </a:bgClr>
          </a:pattFill>
          <a:effectLst>
            <a:outerShdw blurRad="457200" sx="102000" sy="102000" algn="ctr" rotWithShape="0">
              <a:prstClr val="black">
                <a:alpha val="29000"/>
              </a:prstClr>
            </a:outerShdw>
          </a:effectLst>
        </p:spPr>
        <p:txBody>
          <a:bodyPr wrap="square" anchor="ctr">
            <a:noAutofit/>
          </a:bodyPr>
          <a:lstStyle>
            <a:lvl1pPr marL="0" indent="0" algn="ctr">
              <a:buNone/>
              <a:defRPr sz="1600" b="0">
                <a:solidFill>
                  <a:schemeClr val="bg2"/>
                </a:solidFill>
                <a:latin typeface="Expo Arabic Light" panose="00000400000000000000" pitchFamily="2" charset="-78"/>
                <a:cs typeface="Expo Arabic Light" panose="00000400000000000000" pitchFamily="2" charset="-78"/>
              </a:defRPr>
            </a:lvl1pPr>
          </a:lstStyle>
          <a:p>
            <a:r>
              <a:rPr lang="ar-SA" dirty="0"/>
              <a:t>  </a:t>
            </a:r>
            <a:endParaRPr lang="en-US" dirty="0"/>
          </a:p>
        </p:txBody>
      </p:sp>
    </p:spTree>
    <p:extLst>
      <p:ext uri="{BB962C8B-B14F-4D97-AF65-F5344CB8AC3E}">
        <p14:creationId xmlns:p14="http://schemas.microsoft.com/office/powerpoint/2010/main" val="2975305700"/>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نيـون - 1">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4B87744D-184E-4044-BE59-5501B82F13E1}"/>
              </a:ext>
            </a:extLst>
          </p:cNvPr>
          <p:cNvSpPr>
            <a:spLocks noGrp="1"/>
          </p:cNvSpPr>
          <p:nvPr>
            <p:ph type="pic" sz="quarter" idx="10" hasCustomPrompt="1"/>
          </p:nvPr>
        </p:nvSpPr>
        <p:spPr>
          <a:xfrm>
            <a:off x="0" y="0"/>
            <a:ext cx="7308090" cy="6858000"/>
          </a:xfrm>
          <a:custGeom>
            <a:avLst/>
            <a:gdLst>
              <a:gd name="connsiteX0" fmla="*/ 0 w 7308090"/>
              <a:gd name="connsiteY0" fmla="*/ 0 h 6858000"/>
              <a:gd name="connsiteX1" fmla="*/ 4748848 w 7308090"/>
              <a:gd name="connsiteY1" fmla="*/ 0 h 6858000"/>
              <a:gd name="connsiteX2" fmla="*/ 6499543 w 7308090"/>
              <a:gd name="connsiteY2" fmla="*/ 791083 h 6858000"/>
              <a:gd name="connsiteX3" fmla="*/ 7185851 w 7308090"/>
              <a:gd name="connsiteY3" fmla="*/ 2609088 h 6858000"/>
              <a:gd name="connsiteX4" fmla="*/ 5265865 w 7308090"/>
              <a:gd name="connsiteY4" fmla="*/ 6858000 h 6858000"/>
              <a:gd name="connsiteX5" fmla="*/ 0 w 7308090"/>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08090" h="6858000">
                <a:moveTo>
                  <a:pt x="0" y="0"/>
                </a:moveTo>
                <a:lnTo>
                  <a:pt x="4748848" y="0"/>
                </a:lnTo>
                <a:lnTo>
                  <a:pt x="6499543" y="791083"/>
                </a:lnTo>
                <a:cubicBezTo>
                  <a:pt x="7191057" y="1103630"/>
                  <a:pt x="7498334" y="1917573"/>
                  <a:pt x="7185851" y="2609088"/>
                </a:cubicBezTo>
                <a:lnTo>
                  <a:pt x="5265865" y="6858000"/>
                </a:lnTo>
                <a:lnTo>
                  <a:pt x="0" y="6858000"/>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1741148093"/>
      </p:ext>
    </p:extLst>
  </p:cSld>
  <p:clrMapOvr>
    <a:masterClrMapping/>
  </p:clrMapOvr>
</p:sldLayout>
</file>

<file path=ppt/slideLayouts/slideLayout240.xml><?xml version="1.0" encoding="utf-8"?>
<p:sldLayout xmlns:a="http://schemas.openxmlformats.org/drawingml/2006/main" xmlns:r="http://schemas.openxmlformats.org/officeDocument/2006/relationships" xmlns:p="http://schemas.openxmlformats.org/presentationml/2006/main" preserve="1" userDrawn="1">
  <p:cSld name="نيـون - 14">
    <p:spTree>
      <p:nvGrpSpPr>
        <p:cNvPr id="1" name=""/>
        <p:cNvGrpSpPr/>
        <p:nvPr/>
      </p:nvGrpSpPr>
      <p:grpSpPr>
        <a:xfrm>
          <a:off x="0" y="0"/>
          <a:ext cx="0" cy="0"/>
          <a:chOff x="0" y="0"/>
          <a:chExt cx="0" cy="0"/>
        </a:xfrm>
      </p:grpSpPr>
      <p:sp>
        <p:nvSpPr>
          <p:cNvPr id="11" name="Picture Placeholder 10">
            <a:extLst>
              <a:ext uri="{FF2B5EF4-FFF2-40B4-BE49-F238E27FC236}">
                <a16:creationId xmlns="" xmlns:a16="http://schemas.microsoft.com/office/drawing/2014/main" id="{898D5B87-EEED-45CF-9D72-09ABC0C5CD5C}"/>
              </a:ext>
            </a:extLst>
          </p:cNvPr>
          <p:cNvSpPr>
            <a:spLocks noGrp="1"/>
          </p:cNvSpPr>
          <p:nvPr>
            <p:ph type="pic" sz="quarter" idx="10"/>
          </p:nvPr>
        </p:nvSpPr>
        <p:spPr>
          <a:xfrm>
            <a:off x="860925" y="2596173"/>
            <a:ext cx="2732991" cy="1999419"/>
          </a:xfrm>
          <a:custGeom>
            <a:avLst/>
            <a:gdLst>
              <a:gd name="connsiteX0" fmla="*/ 632953 w 2732991"/>
              <a:gd name="connsiteY0" fmla="*/ 1 h 1999419"/>
              <a:gd name="connsiteX1" fmla="*/ 804585 w 2732991"/>
              <a:gd name="connsiteY1" fmla="*/ 71085 h 1999419"/>
              <a:gd name="connsiteX2" fmla="*/ 1194881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1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3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3" y="1"/>
                </a:moveTo>
                <a:cubicBezTo>
                  <a:pt x="695066" y="-5"/>
                  <a:pt x="757185" y="23685"/>
                  <a:pt x="804585" y="71085"/>
                </a:cubicBezTo>
                <a:lnTo>
                  <a:pt x="1194881" y="461339"/>
                </a:lnTo>
                <a:cubicBezTo>
                  <a:pt x="1289681" y="556097"/>
                  <a:pt x="1443311" y="556097"/>
                  <a:pt x="1538112" y="461339"/>
                </a:cubicBezTo>
                <a:lnTo>
                  <a:pt x="1928365" y="71085"/>
                </a:lnTo>
                <a:cubicBezTo>
                  <a:pt x="2023123" y="-23673"/>
                  <a:pt x="2176795" y="-23715"/>
                  <a:pt x="2271596" y="71085"/>
                </a:cubicBezTo>
                <a:lnTo>
                  <a:pt x="2661891" y="461339"/>
                </a:lnTo>
                <a:cubicBezTo>
                  <a:pt x="2756691" y="556139"/>
                  <a:pt x="2756691" y="709812"/>
                  <a:pt x="2661891" y="804570"/>
                </a:cubicBezTo>
                <a:lnTo>
                  <a:pt x="1538112" y="1928351"/>
                </a:lnTo>
                <a:cubicBezTo>
                  <a:pt x="1443353" y="2023109"/>
                  <a:pt x="1289681" y="2023109"/>
                  <a:pt x="1194881" y="1928351"/>
                </a:cubicBezTo>
                <a:lnTo>
                  <a:pt x="71100" y="804570"/>
                </a:lnTo>
                <a:cubicBezTo>
                  <a:pt x="-23700" y="709770"/>
                  <a:pt x="-23700" y="556139"/>
                  <a:pt x="71100" y="461339"/>
                </a:cubicBezTo>
                <a:lnTo>
                  <a:pt x="461353" y="71085"/>
                </a:lnTo>
                <a:cubicBezTo>
                  <a:pt x="508733" y="23706"/>
                  <a:pt x="570841" y="6"/>
                  <a:pt x="632953" y="1"/>
                </a:cubicBezTo>
                <a:close/>
              </a:path>
            </a:pathLst>
          </a:custGeom>
          <a:pattFill prst="pct80">
            <a:fgClr>
              <a:schemeClr val="accent1"/>
            </a:fgClr>
            <a:bgClr>
              <a:schemeClr val="bg1"/>
            </a:bgClr>
          </a:pattFill>
        </p:spPr>
        <p:txBody>
          <a:bodyPr anchor="ctr"/>
          <a:lstStyle>
            <a:lvl1pPr algn="r" rtl="1">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endParaRPr lang="en-US" dirty="0"/>
          </a:p>
        </p:txBody>
      </p:sp>
      <p:sp>
        <p:nvSpPr>
          <p:cNvPr id="12" name="Picture Placeholder 11">
            <a:extLst>
              <a:ext uri="{FF2B5EF4-FFF2-40B4-BE49-F238E27FC236}">
                <a16:creationId xmlns="" xmlns:a16="http://schemas.microsoft.com/office/drawing/2014/main" id="{535119CF-4779-4A80-B836-80A5644F8205}"/>
              </a:ext>
            </a:extLst>
          </p:cNvPr>
          <p:cNvSpPr>
            <a:spLocks noGrp="1"/>
          </p:cNvSpPr>
          <p:nvPr>
            <p:ph type="pic" sz="quarter" idx="11" hasCustomPrompt="1"/>
          </p:nvPr>
        </p:nvSpPr>
        <p:spPr>
          <a:xfrm>
            <a:off x="4729505" y="2596173"/>
            <a:ext cx="2732991" cy="1999419"/>
          </a:xfrm>
          <a:custGeom>
            <a:avLst/>
            <a:gdLst>
              <a:gd name="connsiteX0" fmla="*/ 632954 w 2732991"/>
              <a:gd name="connsiteY0" fmla="*/ 1 h 1999419"/>
              <a:gd name="connsiteX1" fmla="*/ 804585 w 2732991"/>
              <a:gd name="connsiteY1" fmla="*/ 71085 h 1999419"/>
              <a:gd name="connsiteX2" fmla="*/ 1194881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1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4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4" y="1"/>
                </a:moveTo>
                <a:cubicBezTo>
                  <a:pt x="695067" y="-5"/>
                  <a:pt x="757185" y="23685"/>
                  <a:pt x="804585" y="71085"/>
                </a:cubicBezTo>
                <a:lnTo>
                  <a:pt x="1194881" y="461339"/>
                </a:lnTo>
                <a:cubicBezTo>
                  <a:pt x="1289681" y="556097"/>
                  <a:pt x="1443311" y="556097"/>
                  <a:pt x="1538112" y="461339"/>
                </a:cubicBezTo>
                <a:lnTo>
                  <a:pt x="1928365" y="71085"/>
                </a:lnTo>
                <a:cubicBezTo>
                  <a:pt x="2023123" y="-23673"/>
                  <a:pt x="2176795" y="-23715"/>
                  <a:pt x="2271596" y="71085"/>
                </a:cubicBezTo>
                <a:lnTo>
                  <a:pt x="2661891" y="461339"/>
                </a:lnTo>
                <a:cubicBezTo>
                  <a:pt x="2756692" y="556139"/>
                  <a:pt x="2756692" y="709812"/>
                  <a:pt x="2661891" y="804570"/>
                </a:cubicBezTo>
                <a:lnTo>
                  <a:pt x="1538112" y="1928351"/>
                </a:lnTo>
                <a:cubicBezTo>
                  <a:pt x="1443353" y="2023109"/>
                  <a:pt x="1289681" y="2023109"/>
                  <a:pt x="1194881" y="1928351"/>
                </a:cubicBezTo>
                <a:lnTo>
                  <a:pt x="71100" y="804570"/>
                </a:lnTo>
                <a:cubicBezTo>
                  <a:pt x="-23700" y="709770"/>
                  <a:pt x="-23700" y="556139"/>
                  <a:pt x="71100" y="461339"/>
                </a:cubicBezTo>
                <a:lnTo>
                  <a:pt x="461353" y="71085"/>
                </a:lnTo>
                <a:cubicBezTo>
                  <a:pt x="508733" y="23706"/>
                  <a:pt x="570841" y="6"/>
                  <a:pt x="632954" y="1"/>
                </a:cubicBezTo>
                <a:close/>
              </a:path>
            </a:pathLst>
          </a:custGeom>
          <a:pattFill prst="pct80">
            <a:fgClr>
              <a:schemeClr val="accent1"/>
            </a:fgClr>
            <a:bgClr>
              <a:schemeClr val="bg1"/>
            </a:bgClr>
          </a:pattFill>
        </p:spPr>
        <p:txBody>
          <a:bodyPr anchor="ctr"/>
          <a:lstStyle>
            <a:lvl1pPr algn="r" rtl="1">
              <a:defRPr lang="en-US" sz="1600" dirty="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3" name="Picture Placeholder 12">
            <a:extLst>
              <a:ext uri="{FF2B5EF4-FFF2-40B4-BE49-F238E27FC236}">
                <a16:creationId xmlns="" xmlns:a16="http://schemas.microsoft.com/office/drawing/2014/main" id="{8BC00A24-3796-46DD-B9A8-387C53EF2F34}"/>
              </a:ext>
            </a:extLst>
          </p:cNvPr>
          <p:cNvSpPr>
            <a:spLocks noGrp="1"/>
          </p:cNvSpPr>
          <p:nvPr>
            <p:ph type="pic" sz="quarter" idx="12" hasCustomPrompt="1"/>
          </p:nvPr>
        </p:nvSpPr>
        <p:spPr>
          <a:xfrm>
            <a:off x="8598085" y="2596173"/>
            <a:ext cx="2732991" cy="1999419"/>
          </a:xfrm>
          <a:custGeom>
            <a:avLst/>
            <a:gdLst>
              <a:gd name="connsiteX0" fmla="*/ 632953 w 2732991"/>
              <a:gd name="connsiteY0" fmla="*/ 1 h 1999419"/>
              <a:gd name="connsiteX1" fmla="*/ 804584 w 2732991"/>
              <a:gd name="connsiteY1" fmla="*/ 71085 h 1999419"/>
              <a:gd name="connsiteX2" fmla="*/ 1194880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0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3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3" y="1"/>
                </a:moveTo>
                <a:cubicBezTo>
                  <a:pt x="695066" y="-5"/>
                  <a:pt x="757184" y="23685"/>
                  <a:pt x="804584" y="71085"/>
                </a:cubicBezTo>
                <a:lnTo>
                  <a:pt x="1194880" y="461339"/>
                </a:lnTo>
                <a:cubicBezTo>
                  <a:pt x="1289680" y="556097"/>
                  <a:pt x="1443311" y="556097"/>
                  <a:pt x="1538112" y="461339"/>
                </a:cubicBezTo>
                <a:lnTo>
                  <a:pt x="1928365" y="71085"/>
                </a:lnTo>
                <a:cubicBezTo>
                  <a:pt x="2023123" y="-23673"/>
                  <a:pt x="2176795" y="-23715"/>
                  <a:pt x="2271596" y="71085"/>
                </a:cubicBezTo>
                <a:lnTo>
                  <a:pt x="2661891" y="461339"/>
                </a:lnTo>
                <a:cubicBezTo>
                  <a:pt x="2756691" y="556139"/>
                  <a:pt x="2756691" y="709812"/>
                  <a:pt x="2661891" y="804570"/>
                </a:cubicBezTo>
                <a:lnTo>
                  <a:pt x="1538112" y="1928351"/>
                </a:lnTo>
                <a:cubicBezTo>
                  <a:pt x="1443353" y="2023109"/>
                  <a:pt x="1289680" y="2023109"/>
                  <a:pt x="1194880" y="1928351"/>
                </a:cubicBezTo>
                <a:lnTo>
                  <a:pt x="71100" y="804570"/>
                </a:lnTo>
                <a:cubicBezTo>
                  <a:pt x="-23700" y="709770"/>
                  <a:pt x="-23700" y="556139"/>
                  <a:pt x="71100" y="461339"/>
                </a:cubicBezTo>
                <a:lnTo>
                  <a:pt x="461353" y="71085"/>
                </a:lnTo>
                <a:cubicBezTo>
                  <a:pt x="508733" y="23706"/>
                  <a:pt x="570840" y="6"/>
                  <a:pt x="632953" y="1"/>
                </a:cubicBezTo>
                <a:close/>
              </a:path>
            </a:pathLst>
          </a:custGeom>
          <a:pattFill prst="pct80">
            <a:fgClr>
              <a:schemeClr val="accent1"/>
            </a:fgClr>
            <a:bgClr>
              <a:schemeClr val="bg1"/>
            </a:bgClr>
          </a:pattFill>
        </p:spPr>
        <p:txBody>
          <a:bodyPr anchor="ctr"/>
          <a:lstStyle>
            <a:lvl1pPr algn="r" rtl="1">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en-US" dirty="0"/>
              <a:t>  </a:t>
            </a:r>
          </a:p>
        </p:txBody>
      </p:sp>
    </p:spTree>
    <p:extLst>
      <p:ext uri="{BB962C8B-B14F-4D97-AF65-F5344CB8AC3E}">
        <p14:creationId xmlns:p14="http://schemas.microsoft.com/office/powerpoint/2010/main" val="3763201267"/>
      </p:ext>
    </p:extLst>
  </p:cSld>
  <p:clrMapOvr>
    <a:masterClrMapping/>
  </p:clrMapOvr>
</p:sldLayout>
</file>

<file path=ppt/slideLayouts/slideLayout241.xml><?xml version="1.0" encoding="utf-8"?>
<p:sldLayout xmlns:a="http://schemas.openxmlformats.org/drawingml/2006/main" xmlns:r="http://schemas.openxmlformats.org/officeDocument/2006/relationships" xmlns:p="http://schemas.openxmlformats.org/presentationml/2006/main" preserve="1" userDrawn="1">
  <p:cSld name="نيـون - 13">
    <p:spTree>
      <p:nvGrpSpPr>
        <p:cNvPr id="1" name=""/>
        <p:cNvGrpSpPr/>
        <p:nvPr/>
      </p:nvGrpSpPr>
      <p:grpSpPr>
        <a:xfrm>
          <a:off x="0" y="0"/>
          <a:ext cx="0" cy="0"/>
          <a:chOff x="0" y="0"/>
          <a:chExt cx="0" cy="0"/>
        </a:xfrm>
      </p:grpSpPr>
      <p:sp>
        <p:nvSpPr>
          <p:cNvPr id="30" name="Picture Placeholder 29">
            <a:extLst>
              <a:ext uri="{FF2B5EF4-FFF2-40B4-BE49-F238E27FC236}">
                <a16:creationId xmlns="" xmlns:a16="http://schemas.microsoft.com/office/drawing/2014/main" id="{CB469525-3FB1-49BD-9925-3749100F8B7E}"/>
              </a:ext>
            </a:extLst>
          </p:cNvPr>
          <p:cNvSpPr>
            <a:spLocks noGrp="1"/>
          </p:cNvSpPr>
          <p:nvPr>
            <p:ph type="pic" sz="quarter" idx="15" hasCustomPrompt="1"/>
          </p:nvPr>
        </p:nvSpPr>
        <p:spPr>
          <a:xfrm>
            <a:off x="6346038" y="-215080"/>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2" name="Picture Placeholder 31">
            <a:extLst>
              <a:ext uri="{FF2B5EF4-FFF2-40B4-BE49-F238E27FC236}">
                <a16:creationId xmlns="" xmlns:a16="http://schemas.microsoft.com/office/drawing/2014/main" id="{9E2B7411-50ED-4A0D-BCD9-CEBFEF8B4816}"/>
              </a:ext>
            </a:extLst>
          </p:cNvPr>
          <p:cNvSpPr>
            <a:spLocks noGrp="1"/>
          </p:cNvSpPr>
          <p:nvPr>
            <p:ph type="pic" sz="quarter" idx="16" hasCustomPrompt="1"/>
          </p:nvPr>
        </p:nvSpPr>
        <p:spPr>
          <a:xfrm>
            <a:off x="8371086" y="1809968"/>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5" name="Picture Placeholder 24">
            <a:extLst>
              <a:ext uri="{FF2B5EF4-FFF2-40B4-BE49-F238E27FC236}">
                <a16:creationId xmlns="" xmlns:a16="http://schemas.microsoft.com/office/drawing/2014/main" id="{C48052FB-99B6-43F3-B88B-90A80252AE13}"/>
              </a:ext>
            </a:extLst>
          </p:cNvPr>
          <p:cNvSpPr>
            <a:spLocks noGrp="1"/>
          </p:cNvSpPr>
          <p:nvPr>
            <p:ph type="pic" sz="quarter" idx="10" hasCustomPrompt="1"/>
          </p:nvPr>
        </p:nvSpPr>
        <p:spPr>
          <a:xfrm>
            <a:off x="10344497" y="-163443"/>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6" name="Picture Placeholder 25">
            <a:extLst>
              <a:ext uri="{FF2B5EF4-FFF2-40B4-BE49-F238E27FC236}">
                <a16:creationId xmlns="" xmlns:a16="http://schemas.microsoft.com/office/drawing/2014/main" id="{B73F6A6D-46F0-4F91-9C44-EBCD854289C3}"/>
              </a:ext>
            </a:extLst>
          </p:cNvPr>
          <p:cNvSpPr>
            <a:spLocks noGrp="1"/>
          </p:cNvSpPr>
          <p:nvPr>
            <p:ph type="pic" sz="quarter" idx="11" hasCustomPrompt="1"/>
          </p:nvPr>
        </p:nvSpPr>
        <p:spPr>
          <a:xfrm>
            <a:off x="8319449" y="-2188491"/>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7" name="Picture Placeholder 26">
            <a:extLst>
              <a:ext uri="{FF2B5EF4-FFF2-40B4-BE49-F238E27FC236}">
                <a16:creationId xmlns="" xmlns:a16="http://schemas.microsoft.com/office/drawing/2014/main" id="{0E025738-45D4-4AEE-8628-9C740C6B0B05}"/>
              </a:ext>
            </a:extLst>
          </p:cNvPr>
          <p:cNvSpPr>
            <a:spLocks noGrp="1"/>
          </p:cNvSpPr>
          <p:nvPr>
            <p:ph type="pic" sz="quarter" idx="12" hasCustomPrompt="1"/>
          </p:nvPr>
        </p:nvSpPr>
        <p:spPr>
          <a:xfrm>
            <a:off x="4320990" y="-2240128"/>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8" name="Picture Placeholder 27">
            <a:extLst>
              <a:ext uri="{FF2B5EF4-FFF2-40B4-BE49-F238E27FC236}">
                <a16:creationId xmlns="" xmlns:a16="http://schemas.microsoft.com/office/drawing/2014/main" id="{A2EC17AB-CE7B-498F-AB79-B09BB2FDBA30}"/>
              </a:ext>
            </a:extLst>
          </p:cNvPr>
          <p:cNvSpPr>
            <a:spLocks noGrp="1"/>
          </p:cNvSpPr>
          <p:nvPr>
            <p:ph type="pic" sz="quarter" idx="13" hasCustomPrompt="1"/>
          </p:nvPr>
        </p:nvSpPr>
        <p:spPr>
          <a:xfrm>
            <a:off x="2347579" y="-266717"/>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9" name="Picture Placeholder 28">
            <a:extLst>
              <a:ext uri="{FF2B5EF4-FFF2-40B4-BE49-F238E27FC236}">
                <a16:creationId xmlns="" xmlns:a16="http://schemas.microsoft.com/office/drawing/2014/main" id="{4E04BA10-396B-4CA2-9296-3EDCC8F02763}"/>
              </a:ext>
            </a:extLst>
          </p:cNvPr>
          <p:cNvSpPr>
            <a:spLocks noGrp="1"/>
          </p:cNvSpPr>
          <p:nvPr>
            <p:ph type="pic" sz="quarter" idx="14" hasCustomPrompt="1"/>
          </p:nvPr>
        </p:nvSpPr>
        <p:spPr>
          <a:xfrm>
            <a:off x="4372627" y="1758331"/>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3" name="Picture Placeholder 32">
            <a:extLst>
              <a:ext uri="{FF2B5EF4-FFF2-40B4-BE49-F238E27FC236}">
                <a16:creationId xmlns="" xmlns:a16="http://schemas.microsoft.com/office/drawing/2014/main" id="{D34FB278-67BC-471E-9B85-0AB7A70D2487}"/>
              </a:ext>
            </a:extLst>
          </p:cNvPr>
          <p:cNvSpPr>
            <a:spLocks noGrp="1"/>
          </p:cNvSpPr>
          <p:nvPr>
            <p:ph type="pic" sz="quarter" idx="17" hasCustomPrompt="1"/>
          </p:nvPr>
        </p:nvSpPr>
        <p:spPr>
          <a:xfrm>
            <a:off x="10396134" y="3835016"/>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1" name="Picture Placeholder 30">
            <a:extLst>
              <a:ext uri="{FF2B5EF4-FFF2-40B4-BE49-F238E27FC236}">
                <a16:creationId xmlns="" xmlns:a16="http://schemas.microsoft.com/office/drawing/2014/main" id="{9B882416-B0C0-4BC1-B27C-00D7B93B6F9F}"/>
              </a:ext>
            </a:extLst>
          </p:cNvPr>
          <p:cNvSpPr>
            <a:spLocks noGrp="1"/>
          </p:cNvSpPr>
          <p:nvPr>
            <p:ph type="pic" sz="quarter" idx="18" hasCustomPrompt="1"/>
          </p:nvPr>
        </p:nvSpPr>
        <p:spPr>
          <a:xfrm>
            <a:off x="6397675" y="3783379"/>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4" name="Picture Placeholder 33">
            <a:extLst>
              <a:ext uri="{FF2B5EF4-FFF2-40B4-BE49-F238E27FC236}">
                <a16:creationId xmlns="" xmlns:a16="http://schemas.microsoft.com/office/drawing/2014/main" id="{AB0049FC-330D-4905-8CB1-0013DB00C5CA}"/>
              </a:ext>
            </a:extLst>
          </p:cNvPr>
          <p:cNvSpPr>
            <a:spLocks noGrp="1"/>
          </p:cNvSpPr>
          <p:nvPr>
            <p:ph type="pic" sz="quarter" idx="19" hasCustomPrompt="1"/>
          </p:nvPr>
        </p:nvSpPr>
        <p:spPr>
          <a:xfrm>
            <a:off x="8422723" y="5808427"/>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3291850979"/>
      </p:ext>
    </p:extLst>
  </p:cSld>
  <p:clrMapOvr>
    <a:masterClrMapping/>
  </p:clrMapOvr>
</p:sldLayout>
</file>

<file path=ppt/slideLayouts/slideLayout242.xml><?xml version="1.0" encoding="utf-8"?>
<p:sldLayout xmlns:a="http://schemas.openxmlformats.org/drawingml/2006/main" xmlns:r="http://schemas.openxmlformats.org/officeDocument/2006/relationships" xmlns:p="http://schemas.openxmlformats.org/presentationml/2006/main" preserve="1" userDrawn="1">
  <p:cSld name="نيـون - 12">
    <p:spTree>
      <p:nvGrpSpPr>
        <p:cNvPr id="1" name=""/>
        <p:cNvGrpSpPr/>
        <p:nvPr/>
      </p:nvGrpSpPr>
      <p:grpSpPr>
        <a:xfrm>
          <a:off x="0" y="0"/>
          <a:ext cx="0" cy="0"/>
          <a:chOff x="0" y="0"/>
          <a:chExt cx="0" cy="0"/>
        </a:xfrm>
      </p:grpSpPr>
      <p:sp>
        <p:nvSpPr>
          <p:cNvPr id="11" name="عنصر نائب للصورة 10">
            <a:extLst>
              <a:ext uri="{FF2B5EF4-FFF2-40B4-BE49-F238E27FC236}">
                <a16:creationId xmlns="" xmlns:a16="http://schemas.microsoft.com/office/drawing/2014/main" id="{D61B4673-FA7A-4FEE-BE1F-7AD2AFADF4CD}"/>
              </a:ext>
            </a:extLst>
          </p:cNvPr>
          <p:cNvSpPr>
            <a:spLocks noGrp="1"/>
          </p:cNvSpPr>
          <p:nvPr>
            <p:ph type="pic" sz="quarter" idx="13" hasCustomPrompt="1"/>
          </p:nvPr>
        </p:nvSpPr>
        <p:spPr>
          <a:xfrm>
            <a:off x="0" y="0"/>
            <a:ext cx="4300062" cy="6576314"/>
          </a:xfrm>
          <a:custGeom>
            <a:avLst/>
            <a:gdLst>
              <a:gd name="connsiteX0" fmla="*/ 0 w 4300062"/>
              <a:gd name="connsiteY0" fmla="*/ 0 h 6576314"/>
              <a:gd name="connsiteX1" fmla="*/ 3403346 w 4300062"/>
              <a:gd name="connsiteY1" fmla="*/ 0 h 6576314"/>
              <a:gd name="connsiteX2" fmla="*/ 3812287 w 4300062"/>
              <a:gd name="connsiteY2" fmla="*/ 408940 h 6576314"/>
              <a:gd name="connsiteX3" fmla="*/ 3812287 w 4300062"/>
              <a:gd name="connsiteY3" fmla="*/ 2764028 h 6576314"/>
              <a:gd name="connsiteX4" fmla="*/ 0 w 4300062"/>
              <a:gd name="connsiteY4" fmla="*/ 6576314 h 6576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0062" h="6576314">
                <a:moveTo>
                  <a:pt x="0" y="0"/>
                </a:moveTo>
                <a:lnTo>
                  <a:pt x="3403346" y="0"/>
                </a:lnTo>
                <a:lnTo>
                  <a:pt x="3812287" y="408940"/>
                </a:lnTo>
                <a:cubicBezTo>
                  <a:pt x="4462654" y="1059244"/>
                  <a:pt x="4462654" y="2113661"/>
                  <a:pt x="3812287" y="2764028"/>
                </a:cubicBezTo>
                <a:lnTo>
                  <a:pt x="0" y="6576314"/>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
        <p:nvSpPr>
          <p:cNvPr id="8" name="عنصر نائب للصورة 7">
            <a:extLst>
              <a:ext uri="{FF2B5EF4-FFF2-40B4-BE49-F238E27FC236}">
                <a16:creationId xmlns="" xmlns:a16="http://schemas.microsoft.com/office/drawing/2014/main" id="{E7F022A0-FECF-4767-A059-86D2A2286F1B}"/>
              </a:ext>
            </a:extLst>
          </p:cNvPr>
          <p:cNvSpPr>
            <a:spLocks noGrp="1"/>
          </p:cNvSpPr>
          <p:nvPr>
            <p:ph type="pic" sz="quarter" idx="12" hasCustomPrompt="1"/>
          </p:nvPr>
        </p:nvSpPr>
        <p:spPr>
          <a:xfrm>
            <a:off x="3565411" y="0"/>
            <a:ext cx="8653051" cy="6858000"/>
          </a:xfrm>
          <a:custGeom>
            <a:avLst/>
            <a:gdLst>
              <a:gd name="connsiteX0" fmla="*/ 4581748 w 8653051"/>
              <a:gd name="connsiteY0" fmla="*/ 0 h 6858000"/>
              <a:gd name="connsiteX1" fmla="*/ 8653051 w 8653051"/>
              <a:gd name="connsiteY1" fmla="*/ 0 h 6858000"/>
              <a:gd name="connsiteX2" fmla="*/ 8653051 w 8653051"/>
              <a:gd name="connsiteY2" fmla="*/ 6858000 h 6858000"/>
              <a:gd name="connsiteX3" fmla="*/ 896716 w 8653051"/>
              <a:gd name="connsiteY3" fmla="*/ 6858000 h 6858000"/>
              <a:gd name="connsiteX4" fmla="*/ 487776 w 8653051"/>
              <a:gd name="connsiteY4" fmla="*/ 6449060 h 6858000"/>
              <a:gd name="connsiteX5" fmla="*/ 487776 w 8653051"/>
              <a:gd name="connsiteY5" fmla="*/ 40939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53051" h="6858000">
                <a:moveTo>
                  <a:pt x="4581748" y="0"/>
                </a:moveTo>
                <a:lnTo>
                  <a:pt x="8653051" y="0"/>
                </a:lnTo>
                <a:lnTo>
                  <a:pt x="8653051" y="6858000"/>
                </a:lnTo>
                <a:lnTo>
                  <a:pt x="896716" y="6858000"/>
                </a:lnTo>
                <a:lnTo>
                  <a:pt x="487776" y="6449060"/>
                </a:lnTo>
                <a:cubicBezTo>
                  <a:pt x="-162591" y="5798693"/>
                  <a:pt x="-162591" y="4744339"/>
                  <a:pt x="487776" y="4093972"/>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1551307473"/>
      </p:ext>
    </p:extLst>
  </p:cSld>
  <p:clrMapOvr>
    <a:masterClrMapping/>
  </p:clrMapOvr>
</p:sldLayout>
</file>

<file path=ppt/slideLayouts/slideLayout243.xml><?xml version="1.0" encoding="utf-8"?>
<p:sldLayout xmlns:a="http://schemas.openxmlformats.org/drawingml/2006/main" xmlns:r="http://schemas.openxmlformats.org/officeDocument/2006/relationships" xmlns:p="http://schemas.openxmlformats.org/presentationml/2006/main" preserve="1" userDrawn="1">
  <p:cSld name="نيـون - 11">
    <p:spTree>
      <p:nvGrpSpPr>
        <p:cNvPr id="1" name=""/>
        <p:cNvGrpSpPr/>
        <p:nvPr/>
      </p:nvGrpSpPr>
      <p:grpSpPr>
        <a:xfrm>
          <a:off x="0" y="0"/>
          <a:ext cx="0" cy="0"/>
          <a:chOff x="0" y="0"/>
          <a:chExt cx="0" cy="0"/>
        </a:xfrm>
      </p:grpSpPr>
      <p:sp>
        <p:nvSpPr>
          <p:cNvPr id="10" name="Picture Placeholder 9">
            <a:extLst>
              <a:ext uri="{FF2B5EF4-FFF2-40B4-BE49-F238E27FC236}">
                <a16:creationId xmlns="" xmlns:a16="http://schemas.microsoft.com/office/drawing/2014/main" id="{FEE91B71-1B67-49AA-AD02-0815114F77F4}"/>
              </a:ext>
            </a:extLst>
          </p:cNvPr>
          <p:cNvSpPr>
            <a:spLocks noGrp="1"/>
          </p:cNvSpPr>
          <p:nvPr>
            <p:ph type="pic" sz="quarter" idx="10" hasCustomPrompt="1"/>
          </p:nvPr>
        </p:nvSpPr>
        <p:spPr>
          <a:xfrm>
            <a:off x="0" y="3429001"/>
            <a:ext cx="12192000" cy="3425825"/>
          </a:xfrm>
          <a:custGeom>
            <a:avLst/>
            <a:gdLst>
              <a:gd name="connsiteX0" fmla="*/ 4431856 w 12192000"/>
              <a:gd name="connsiteY0" fmla="*/ 0 h 3425825"/>
              <a:gd name="connsiteX1" fmla="*/ 7760144 w 12192000"/>
              <a:gd name="connsiteY1" fmla="*/ 0 h 3425825"/>
              <a:gd name="connsiteX2" fmla="*/ 9477566 w 12192000"/>
              <a:gd name="connsiteY2" fmla="*/ 711391 h 3425825"/>
              <a:gd name="connsiteX3" fmla="*/ 12192000 w 12192000"/>
              <a:gd name="connsiteY3" fmla="*/ 3425825 h 3425825"/>
              <a:gd name="connsiteX4" fmla="*/ 0 w 12192000"/>
              <a:gd name="connsiteY4" fmla="*/ 3425825 h 3425825"/>
              <a:gd name="connsiteX5" fmla="*/ 2714435 w 12192000"/>
              <a:gd name="connsiteY5" fmla="*/ 711391 h 3425825"/>
              <a:gd name="connsiteX6" fmla="*/ 4431856 w 12192000"/>
              <a:gd name="connsiteY6" fmla="*/ 0 h 342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425825">
                <a:moveTo>
                  <a:pt x="4431856" y="0"/>
                </a:moveTo>
                <a:lnTo>
                  <a:pt x="7760144" y="0"/>
                </a:lnTo>
                <a:cubicBezTo>
                  <a:pt x="8404289" y="0"/>
                  <a:pt x="9022080" y="255905"/>
                  <a:pt x="9477566" y="711391"/>
                </a:cubicBezTo>
                <a:lnTo>
                  <a:pt x="12192000" y="3425825"/>
                </a:lnTo>
                <a:lnTo>
                  <a:pt x="0" y="3425825"/>
                </a:lnTo>
                <a:lnTo>
                  <a:pt x="2714435" y="711391"/>
                </a:lnTo>
                <a:cubicBezTo>
                  <a:pt x="3169920" y="255905"/>
                  <a:pt x="3787712" y="0"/>
                  <a:pt x="44318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4280945687"/>
      </p:ext>
    </p:extLst>
  </p:cSld>
  <p:clrMapOvr>
    <a:masterClrMapping/>
  </p:clrMapOvr>
</p:sldLayout>
</file>

<file path=ppt/slideLayouts/slideLayout244.xml><?xml version="1.0" encoding="utf-8"?>
<p:sldLayout xmlns:a="http://schemas.openxmlformats.org/drawingml/2006/main" xmlns:r="http://schemas.openxmlformats.org/officeDocument/2006/relationships" xmlns:p="http://schemas.openxmlformats.org/presentationml/2006/main" preserve="1" userDrawn="1">
  <p:cSld name="نيـون - 10">
    <p:spTree>
      <p:nvGrpSpPr>
        <p:cNvPr id="1" name=""/>
        <p:cNvGrpSpPr/>
        <p:nvPr/>
      </p:nvGrpSpPr>
      <p:grpSpPr>
        <a:xfrm>
          <a:off x="0" y="0"/>
          <a:ext cx="0" cy="0"/>
          <a:chOff x="0" y="0"/>
          <a:chExt cx="0" cy="0"/>
        </a:xfrm>
      </p:grpSpPr>
      <p:sp>
        <p:nvSpPr>
          <p:cNvPr id="6" name="عنصر نائب للصورة 5">
            <a:extLst>
              <a:ext uri="{FF2B5EF4-FFF2-40B4-BE49-F238E27FC236}">
                <a16:creationId xmlns="" xmlns:a16="http://schemas.microsoft.com/office/drawing/2014/main" id="{769707E4-183F-4A86-98AD-26AB8BB81A53}"/>
              </a:ext>
            </a:extLst>
          </p:cNvPr>
          <p:cNvSpPr>
            <a:spLocks noGrp="1"/>
          </p:cNvSpPr>
          <p:nvPr>
            <p:ph type="pic" sz="quarter" idx="11" hasCustomPrompt="1"/>
          </p:nvPr>
        </p:nvSpPr>
        <p:spPr>
          <a:xfrm>
            <a:off x="0" y="0"/>
            <a:ext cx="5945378" cy="6858000"/>
          </a:xfrm>
          <a:custGeom>
            <a:avLst/>
            <a:gdLst>
              <a:gd name="connsiteX0" fmla="*/ 0 w 5945378"/>
              <a:gd name="connsiteY0" fmla="*/ 0 h 6858000"/>
              <a:gd name="connsiteX1" fmla="*/ 3206877 w 5945378"/>
              <a:gd name="connsiteY1" fmla="*/ 0 h 6858000"/>
              <a:gd name="connsiteX2" fmla="*/ 1763268 w 5945378"/>
              <a:gd name="connsiteY2" fmla="*/ 1443609 h 6858000"/>
              <a:gd name="connsiteX3" fmla="*/ 1763268 w 5945378"/>
              <a:gd name="connsiteY3" fmla="*/ 2675890 h 6858000"/>
              <a:gd name="connsiteX4" fmla="*/ 5945378 w 5945378"/>
              <a:gd name="connsiteY4" fmla="*/ 6858000 h 6858000"/>
              <a:gd name="connsiteX5" fmla="*/ 0 w 5945378"/>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45378" h="6858000">
                <a:moveTo>
                  <a:pt x="0" y="0"/>
                </a:moveTo>
                <a:lnTo>
                  <a:pt x="3206877" y="0"/>
                </a:lnTo>
                <a:lnTo>
                  <a:pt x="1763268" y="1443609"/>
                </a:lnTo>
                <a:cubicBezTo>
                  <a:pt x="1422971" y="1783906"/>
                  <a:pt x="1422971" y="2335594"/>
                  <a:pt x="1763268" y="2675890"/>
                </a:cubicBezTo>
                <a:lnTo>
                  <a:pt x="5945378" y="6858000"/>
                </a:lnTo>
                <a:lnTo>
                  <a:pt x="0" y="6858000"/>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1375469808"/>
      </p:ext>
    </p:extLst>
  </p:cSld>
  <p:clrMapOvr>
    <a:masterClrMapping/>
  </p:clrMapOvr>
</p:sldLayout>
</file>

<file path=ppt/slideLayouts/slideLayout245.xml><?xml version="1.0" encoding="utf-8"?>
<p:sldLayout xmlns:a="http://schemas.openxmlformats.org/drawingml/2006/main" xmlns:r="http://schemas.openxmlformats.org/officeDocument/2006/relationships" xmlns:p="http://schemas.openxmlformats.org/presentationml/2006/main" preserve="1" userDrawn="1">
  <p:cSld name="نيـون - 9">
    <p:spTree>
      <p:nvGrpSpPr>
        <p:cNvPr id="1" name=""/>
        <p:cNvGrpSpPr/>
        <p:nvPr/>
      </p:nvGrpSpPr>
      <p:grpSpPr>
        <a:xfrm>
          <a:off x="0" y="0"/>
          <a:ext cx="0" cy="0"/>
          <a:chOff x="0" y="0"/>
          <a:chExt cx="0" cy="0"/>
        </a:xfrm>
      </p:grpSpPr>
      <p:sp>
        <p:nvSpPr>
          <p:cNvPr id="6" name="عنصر نائب للصورة 5">
            <a:extLst>
              <a:ext uri="{FF2B5EF4-FFF2-40B4-BE49-F238E27FC236}">
                <a16:creationId xmlns="" xmlns:a16="http://schemas.microsoft.com/office/drawing/2014/main" id="{6459FA84-0DEF-4C65-BB90-D11AFA1A9B33}"/>
              </a:ext>
            </a:extLst>
          </p:cNvPr>
          <p:cNvSpPr>
            <a:spLocks noGrp="1"/>
          </p:cNvSpPr>
          <p:nvPr>
            <p:ph type="pic" sz="quarter" idx="11" hasCustomPrompt="1"/>
          </p:nvPr>
        </p:nvSpPr>
        <p:spPr>
          <a:xfrm>
            <a:off x="5716046" y="2686171"/>
            <a:ext cx="6475953" cy="4171831"/>
          </a:xfrm>
          <a:custGeom>
            <a:avLst/>
            <a:gdLst>
              <a:gd name="connsiteX0" fmla="*/ 4847559 w 6475953"/>
              <a:gd name="connsiteY0" fmla="*/ 0 h 4171831"/>
              <a:gd name="connsiteX1" fmla="*/ 6001132 w 6475953"/>
              <a:gd name="connsiteY1" fmla="*/ 477845 h 4171831"/>
              <a:gd name="connsiteX2" fmla="*/ 6475953 w 6475953"/>
              <a:gd name="connsiteY2" fmla="*/ 952667 h 4171831"/>
              <a:gd name="connsiteX3" fmla="*/ 6475953 w 6475953"/>
              <a:gd name="connsiteY3" fmla="*/ 4171831 h 4171831"/>
              <a:gd name="connsiteX4" fmla="*/ 0 w 6475953"/>
              <a:gd name="connsiteY4" fmla="*/ 4171831 h 4171831"/>
              <a:gd name="connsiteX5" fmla="*/ 3693986 w 6475953"/>
              <a:gd name="connsiteY5" fmla="*/ 477845 h 4171831"/>
              <a:gd name="connsiteX6" fmla="*/ 4847559 w 6475953"/>
              <a:gd name="connsiteY6" fmla="*/ 0 h 4171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75953" h="4171831">
                <a:moveTo>
                  <a:pt x="4847559" y="0"/>
                </a:moveTo>
                <a:cubicBezTo>
                  <a:pt x="5265063" y="0"/>
                  <a:pt x="5682568" y="159282"/>
                  <a:pt x="6001132" y="477845"/>
                </a:cubicBezTo>
                <a:lnTo>
                  <a:pt x="6475953" y="952667"/>
                </a:lnTo>
                <a:lnTo>
                  <a:pt x="6475953" y="4171831"/>
                </a:lnTo>
                <a:lnTo>
                  <a:pt x="0" y="4171831"/>
                </a:lnTo>
                <a:lnTo>
                  <a:pt x="3693986" y="477845"/>
                </a:lnTo>
                <a:cubicBezTo>
                  <a:pt x="4012549" y="159282"/>
                  <a:pt x="4430054" y="0"/>
                  <a:pt x="4847559" y="0"/>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3425899777"/>
      </p:ext>
    </p:extLst>
  </p:cSld>
  <p:clrMapOvr>
    <a:masterClrMapping/>
  </p:clrMapOvr>
</p:sldLayout>
</file>

<file path=ppt/slideLayouts/slideLayout246.xml><?xml version="1.0" encoding="utf-8"?>
<p:sldLayout xmlns:a="http://schemas.openxmlformats.org/drawingml/2006/main" xmlns:r="http://schemas.openxmlformats.org/officeDocument/2006/relationships" xmlns:p="http://schemas.openxmlformats.org/presentationml/2006/main" preserve="1" userDrawn="1">
  <p:cSld name="نيـون - 8">
    <p:spTree>
      <p:nvGrpSpPr>
        <p:cNvPr id="1" name=""/>
        <p:cNvGrpSpPr/>
        <p:nvPr/>
      </p:nvGrpSpPr>
      <p:grpSpPr>
        <a:xfrm>
          <a:off x="0" y="0"/>
          <a:ext cx="0" cy="0"/>
          <a:chOff x="0" y="0"/>
          <a:chExt cx="0" cy="0"/>
        </a:xfrm>
      </p:grpSpPr>
      <p:sp>
        <p:nvSpPr>
          <p:cNvPr id="6" name="عنصر نائب للصورة 5">
            <a:extLst>
              <a:ext uri="{FF2B5EF4-FFF2-40B4-BE49-F238E27FC236}">
                <a16:creationId xmlns="" xmlns:a16="http://schemas.microsoft.com/office/drawing/2014/main" id="{7A3A13E2-1A15-4A14-8BF7-B358AE07108A}"/>
              </a:ext>
            </a:extLst>
          </p:cNvPr>
          <p:cNvSpPr>
            <a:spLocks noGrp="1"/>
          </p:cNvSpPr>
          <p:nvPr>
            <p:ph type="pic" sz="quarter" idx="11" hasCustomPrompt="1"/>
          </p:nvPr>
        </p:nvSpPr>
        <p:spPr>
          <a:xfrm>
            <a:off x="-1" y="0"/>
            <a:ext cx="9847961" cy="6858000"/>
          </a:xfrm>
          <a:custGeom>
            <a:avLst/>
            <a:gdLst>
              <a:gd name="connsiteX0" fmla="*/ 0 w 9847961"/>
              <a:gd name="connsiteY0" fmla="*/ 0 h 6858000"/>
              <a:gd name="connsiteX1" fmla="*/ 1592262 w 9847961"/>
              <a:gd name="connsiteY1" fmla="*/ 1592326 h 6858000"/>
              <a:gd name="connsiteX2" fmla="*/ 2267839 w 9847961"/>
              <a:gd name="connsiteY2" fmla="*/ 3223324 h 6858000"/>
              <a:gd name="connsiteX3" fmla="*/ 2267839 w 9847961"/>
              <a:gd name="connsiteY3" fmla="*/ 4003675 h 6858000"/>
              <a:gd name="connsiteX4" fmla="*/ 2854325 w 9847961"/>
              <a:gd name="connsiteY4" fmla="*/ 4590161 h 6858000"/>
              <a:gd name="connsiteX5" fmla="*/ 6624637 w 9847961"/>
              <a:gd name="connsiteY5" fmla="*/ 4590161 h 6858000"/>
              <a:gd name="connsiteX6" fmla="*/ 8255635 w 9847961"/>
              <a:gd name="connsiteY6" fmla="*/ 5265738 h 6858000"/>
              <a:gd name="connsiteX7" fmla="*/ 9847961 w 9847961"/>
              <a:gd name="connsiteY7" fmla="*/ 6858000 h 6858000"/>
              <a:gd name="connsiteX8" fmla="*/ 0 w 9847961"/>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47961" h="6858000">
                <a:moveTo>
                  <a:pt x="0" y="0"/>
                </a:moveTo>
                <a:lnTo>
                  <a:pt x="1592262" y="1592326"/>
                </a:lnTo>
                <a:cubicBezTo>
                  <a:pt x="2024824" y="2024888"/>
                  <a:pt x="2267839" y="2611565"/>
                  <a:pt x="2267839" y="3223324"/>
                </a:cubicBezTo>
                <a:lnTo>
                  <a:pt x="2267839" y="4003675"/>
                </a:lnTo>
                <a:cubicBezTo>
                  <a:pt x="2267839" y="4327589"/>
                  <a:pt x="2530411" y="4590161"/>
                  <a:pt x="2854325" y="4590161"/>
                </a:cubicBezTo>
                <a:lnTo>
                  <a:pt x="6624637" y="4590161"/>
                </a:lnTo>
                <a:cubicBezTo>
                  <a:pt x="7236396" y="4590161"/>
                  <a:pt x="7823073" y="4833176"/>
                  <a:pt x="8255635" y="5265738"/>
                </a:cubicBezTo>
                <a:lnTo>
                  <a:pt x="9847961" y="6858000"/>
                </a:lnTo>
                <a:lnTo>
                  <a:pt x="0" y="6858000"/>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2380646793"/>
      </p:ext>
    </p:extLst>
  </p:cSld>
  <p:clrMapOvr>
    <a:masterClrMapping/>
  </p:clrMapOvr>
</p:sldLayout>
</file>

<file path=ppt/slideLayouts/slideLayout247.xml><?xml version="1.0" encoding="utf-8"?>
<p:sldLayout xmlns:a="http://schemas.openxmlformats.org/drawingml/2006/main" xmlns:r="http://schemas.openxmlformats.org/officeDocument/2006/relationships" xmlns:p="http://schemas.openxmlformats.org/presentationml/2006/main" preserve="1" userDrawn="1">
  <p:cSld name="نيـون - 7">
    <p:spTree>
      <p:nvGrpSpPr>
        <p:cNvPr id="1" name=""/>
        <p:cNvGrpSpPr/>
        <p:nvPr/>
      </p:nvGrpSpPr>
      <p:grpSpPr>
        <a:xfrm>
          <a:off x="0" y="0"/>
          <a:ext cx="0" cy="0"/>
          <a:chOff x="0" y="0"/>
          <a:chExt cx="0" cy="0"/>
        </a:xfrm>
      </p:grpSpPr>
      <p:sp>
        <p:nvSpPr>
          <p:cNvPr id="12" name="عنصر نائب للصورة 11">
            <a:extLst>
              <a:ext uri="{FF2B5EF4-FFF2-40B4-BE49-F238E27FC236}">
                <a16:creationId xmlns="" xmlns:a16="http://schemas.microsoft.com/office/drawing/2014/main" id="{4006C147-B74E-436B-B25F-5186032995CE}"/>
              </a:ext>
            </a:extLst>
          </p:cNvPr>
          <p:cNvSpPr>
            <a:spLocks noGrp="1"/>
          </p:cNvSpPr>
          <p:nvPr>
            <p:ph type="pic" sz="quarter" idx="12" hasCustomPrompt="1"/>
          </p:nvPr>
        </p:nvSpPr>
        <p:spPr>
          <a:xfrm>
            <a:off x="5871408" y="3249710"/>
            <a:ext cx="6320592" cy="3608290"/>
          </a:xfrm>
          <a:custGeom>
            <a:avLst/>
            <a:gdLst>
              <a:gd name="connsiteX0" fmla="*/ 2670080 w 6320592"/>
              <a:gd name="connsiteY0" fmla="*/ 0 h 3608290"/>
              <a:gd name="connsiteX1" fmla="*/ 6320592 w 6320592"/>
              <a:gd name="connsiteY1" fmla="*/ 0 h 3608290"/>
              <a:gd name="connsiteX2" fmla="*/ 6320592 w 6320592"/>
              <a:gd name="connsiteY2" fmla="*/ 3608290 h 3608290"/>
              <a:gd name="connsiteX3" fmla="*/ 0 w 6320592"/>
              <a:gd name="connsiteY3" fmla="*/ 3608290 h 3608290"/>
              <a:gd name="connsiteX4" fmla="*/ 1606208 w 6320592"/>
              <a:gd name="connsiteY4" fmla="*/ 776843 h 3608290"/>
              <a:gd name="connsiteX5" fmla="*/ 2670080 w 6320592"/>
              <a:gd name="connsiteY5" fmla="*/ 0 h 3608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20592" h="3608290">
                <a:moveTo>
                  <a:pt x="2670080" y="0"/>
                </a:moveTo>
                <a:lnTo>
                  <a:pt x="6320592" y="0"/>
                </a:lnTo>
                <a:lnTo>
                  <a:pt x="6320592" y="3608290"/>
                </a:lnTo>
                <a:lnTo>
                  <a:pt x="0" y="3608290"/>
                </a:lnTo>
                <a:lnTo>
                  <a:pt x="1606208" y="776843"/>
                </a:lnTo>
                <a:cubicBezTo>
                  <a:pt x="1888379" y="279429"/>
                  <a:pt x="2271047" y="0"/>
                  <a:pt x="2670080" y="0"/>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
        <p:nvSpPr>
          <p:cNvPr id="11" name="عنصر نائب للصورة 10">
            <a:extLst>
              <a:ext uri="{FF2B5EF4-FFF2-40B4-BE49-F238E27FC236}">
                <a16:creationId xmlns="" xmlns:a16="http://schemas.microsoft.com/office/drawing/2014/main" id="{DF6FD7EA-EF89-4CA6-BF2F-1143084DABF8}"/>
              </a:ext>
            </a:extLst>
          </p:cNvPr>
          <p:cNvSpPr>
            <a:spLocks noGrp="1"/>
          </p:cNvSpPr>
          <p:nvPr>
            <p:ph type="pic" sz="quarter" idx="13" hasCustomPrompt="1"/>
          </p:nvPr>
        </p:nvSpPr>
        <p:spPr>
          <a:xfrm>
            <a:off x="0" y="0"/>
            <a:ext cx="6320591" cy="3608290"/>
          </a:xfrm>
          <a:custGeom>
            <a:avLst/>
            <a:gdLst>
              <a:gd name="connsiteX0" fmla="*/ 0 w 6320591"/>
              <a:gd name="connsiteY0" fmla="*/ 0 h 3608290"/>
              <a:gd name="connsiteX1" fmla="*/ 6320591 w 6320591"/>
              <a:gd name="connsiteY1" fmla="*/ 0 h 3608290"/>
              <a:gd name="connsiteX2" fmla="*/ 4714383 w 6320591"/>
              <a:gd name="connsiteY2" fmla="*/ 2831448 h 3608290"/>
              <a:gd name="connsiteX3" fmla="*/ 3650511 w 6320591"/>
              <a:gd name="connsiteY3" fmla="*/ 3608290 h 3608290"/>
              <a:gd name="connsiteX4" fmla="*/ 0 w 6320591"/>
              <a:gd name="connsiteY4" fmla="*/ 3608290 h 3608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0591" h="3608290">
                <a:moveTo>
                  <a:pt x="0" y="0"/>
                </a:moveTo>
                <a:lnTo>
                  <a:pt x="6320591" y="0"/>
                </a:lnTo>
                <a:lnTo>
                  <a:pt x="4714383" y="2831448"/>
                </a:lnTo>
                <a:cubicBezTo>
                  <a:pt x="4432212" y="3328861"/>
                  <a:pt x="4049544" y="3608290"/>
                  <a:pt x="3650511" y="3608290"/>
                </a:cubicBezTo>
                <a:lnTo>
                  <a:pt x="0" y="3608290"/>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3186188195"/>
      </p:ext>
    </p:extLst>
  </p:cSld>
  <p:clrMapOvr>
    <a:masterClrMapping/>
  </p:clrMapOvr>
</p:sldLayout>
</file>

<file path=ppt/slideLayouts/slideLayout248.xml><?xml version="1.0" encoding="utf-8"?>
<p:sldLayout xmlns:a="http://schemas.openxmlformats.org/drawingml/2006/main" xmlns:r="http://schemas.openxmlformats.org/officeDocument/2006/relationships" xmlns:p="http://schemas.openxmlformats.org/presentationml/2006/main" preserve="1" userDrawn="1">
  <p:cSld name="نيـون - 6">
    <p:spTree>
      <p:nvGrpSpPr>
        <p:cNvPr id="1" name=""/>
        <p:cNvGrpSpPr/>
        <p:nvPr/>
      </p:nvGrpSpPr>
      <p:grpSpPr>
        <a:xfrm>
          <a:off x="0" y="0"/>
          <a:ext cx="0" cy="0"/>
          <a:chOff x="0" y="0"/>
          <a:chExt cx="0" cy="0"/>
        </a:xfrm>
      </p:grpSpPr>
      <p:sp>
        <p:nvSpPr>
          <p:cNvPr id="9" name="Picture Placeholder 8">
            <a:extLst>
              <a:ext uri="{FF2B5EF4-FFF2-40B4-BE49-F238E27FC236}">
                <a16:creationId xmlns="" xmlns:a16="http://schemas.microsoft.com/office/drawing/2014/main" id="{C986949D-F14A-4F25-B0D0-DD3EF193AC58}"/>
              </a:ext>
            </a:extLst>
          </p:cNvPr>
          <p:cNvSpPr>
            <a:spLocks noGrp="1"/>
          </p:cNvSpPr>
          <p:nvPr>
            <p:ph type="pic" sz="quarter" idx="10" hasCustomPrompt="1"/>
          </p:nvPr>
        </p:nvSpPr>
        <p:spPr>
          <a:xfrm>
            <a:off x="-1" y="1430339"/>
            <a:ext cx="3714751" cy="5427662"/>
          </a:xfrm>
          <a:custGeom>
            <a:avLst/>
            <a:gdLst>
              <a:gd name="connsiteX0" fmla="*/ 0 w 3714751"/>
              <a:gd name="connsiteY0" fmla="*/ 0 h 5427662"/>
              <a:gd name="connsiteX1" fmla="*/ 2541705 w 3714751"/>
              <a:gd name="connsiteY1" fmla="*/ 1172082 h 5427662"/>
              <a:gd name="connsiteX2" fmla="*/ 3714751 w 3714751"/>
              <a:gd name="connsiteY2" fmla="*/ 3004632 h 5427662"/>
              <a:gd name="connsiteX3" fmla="*/ 3714751 w 3714751"/>
              <a:gd name="connsiteY3" fmla="*/ 5427662 h 5427662"/>
              <a:gd name="connsiteX4" fmla="*/ 0 w 3714751"/>
              <a:gd name="connsiteY4" fmla="*/ 5427662 h 542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751" h="5427662">
                <a:moveTo>
                  <a:pt x="0" y="0"/>
                </a:moveTo>
                <a:lnTo>
                  <a:pt x="2541705" y="1172082"/>
                </a:lnTo>
                <a:cubicBezTo>
                  <a:pt x="3256748" y="1501781"/>
                  <a:pt x="3714751" y="2217251"/>
                  <a:pt x="3714751" y="3004632"/>
                </a:cubicBezTo>
                <a:lnTo>
                  <a:pt x="3714751" y="5427662"/>
                </a:lnTo>
                <a:lnTo>
                  <a:pt x="0" y="5427662"/>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0" name="Picture Placeholder 9">
            <a:extLst>
              <a:ext uri="{FF2B5EF4-FFF2-40B4-BE49-F238E27FC236}">
                <a16:creationId xmlns="" xmlns:a16="http://schemas.microsoft.com/office/drawing/2014/main" id="{7D7D4157-F265-4875-9BF9-8C8E71D8CA9F}"/>
              </a:ext>
            </a:extLst>
          </p:cNvPr>
          <p:cNvSpPr>
            <a:spLocks noGrp="1"/>
          </p:cNvSpPr>
          <p:nvPr>
            <p:ph type="pic" sz="quarter" idx="11" hasCustomPrompt="1"/>
          </p:nvPr>
        </p:nvSpPr>
        <p:spPr>
          <a:xfrm>
            <a:off x="8477250" y="1430339"/>
            <a:ext cx="3714751" cy="5427662"/>
          </a:xfrm>
          <a:custGeom>
            <a:avLst/>
            <a:gdLst>
              <a:gd name="connsiteX0" fmla="*/ 3714751 w 3714751"/>
              <a:gd name="connsiteY0" fmla="*/ 0 h 5427662"/>
              <a:gd name="connsiteX1" fmla="*/ 3714751 w 3714751"/>
              <a:gd name="connsiteY1" fmla="*/ 5427662 h 5427662"/>
              <a:gd name="connsiteX2" fmla="*/ 0 w 3714751"/>
              <a:gd name="connsiteY2" fmla="*/ 5427662 h 5427662"/>
              <a:gd name="connsiteX3" fmla="*/ 0 w 3714751"/>
              <a:gd name="connsiteY3" fmla="*/ 3004632 h 5427662"/>
              <a:gd name="connsiteX4" fmla="*/ 1173046 w 3714751"/>
              <a:gd name="connsiteY4" fmla="*/ 1172082 h 542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751" h="5427662">
                <a:moveTo>
                  <a:pt x="3714751" y="0"/>
                </a:moveTo>
                <a:lnTo>
                  <a:pt x="3714751" y="5427662"/>
                </a:lnTo>
                <a:lnTo>
                  <a:pt x="0" y="5427662"/>
                </a:lnTo>
                <a:lnTo>
                  <a:pt x="0" y="3004632"/>
                </a:lnTo>
                <a:cubicBezTo>
                  <a:pt x="0" y="2217251"/>
                  <a:pt x="458003" y="1501781"/>
                  <a:pt x="1173046" y="1172082"/>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748318343"/>
      </p:ext>
    </p:extLst>
  </p:cSld>
  <p:clrMapOvr>
    <a:masterClrMapping/>
  </p:clrMapOvr>
</p:sldLayout>
</file>

<file path=ppt/slideLayouts/slideLayout249.xml><?xml version="1.0" encoding="utf-8"?>
<p:sldLayout xmlns:a="http://schemas.openxmlformats.org/drawingml/2006/main" xmlns:r="http://schemas.openxmlformats.org/officeDocument/2006/relationships" xmlns:p="http://schemas.openxmlformats.org/presentationml/2006/main" preserve="1" userDrawn="1">
  <p:cSld name="نيـون - 5">
    <p:spTree>
      <p:nvGrpSpPr>
        <p:cNvPr id="1" name=""/>
        <p:cNvGrpSpPr/>
        <p:nvPr/>
      </p:nvGrpSpPr>
      <p:grpSpPr>
        <a:xfrm>
          <a:off x="0" y="0"/>
          <a:ext cx="0" cy="0"/>
          <a:chOff x="0" y="0"/>
          <a:chExt cx="0" cy="0"/>
        </a:xfrm>
      </p:grpSpPr>
      <p:sp>
        <p:nvSpPr>
          <p:cNvPr id="6" name="عنصر نائب للصورة 5">
            <a:extLst>
              <a:ext uri="{FF2B5EF4-FFF2-40B4-BE49-F238E27FC236}">
                <a16:creationId xmlns="" xmlns:a16="http://schemas.microsoft.com/office/drawing/2014/main" id="{0AB9CF0C-1472-4A3A-9C55-4ADAA1EEE244}"/>
              </a:ext>
            </a:extLst>
          </p:cNvPr>
          <p:cNvSpPr>
            <a:spLocks noGrp="1"/>
          </p:cNvSpPr>
          <p:nvPr>
            <p:ph type="pic" sz="quarter" idx="11" hasCustomPrompt="1"/>
          </p:nvPr>
        </p:nvSpPr>
        <p:spPr>
          <a:xfrm>
            <a:off x="9722738" y="571501"/>
            <a:ext cx="2469261" cy="6290405"/>
          </a:xfrm>
          <a:custGeom>
            <a:avLst/>
            <a:gdLst>
              <a:gd name="connsiteX0" fmla="*/ 2469261 w 2469261"/>
              <a:gd name="connsiteY0" fmla="*/ 0 h 6290405"/>
              <a:gd name="connsiteX1" fmla="*/ 2469261 w 2469261"/>
              <a:gd name="connsiteY1" fmla="*/ 6290405 h 6290405"/>
              <a:gd name="connsiteX2" fmla="*/ 0 w 2469261"/>
              <a:gd name="connsiteY2" fmla="*/ 6290405 h 6290405"/>
              <a:gd name="connsiteX3" fmla="*/ 0 w 2469261"/>
              <a:gd name="connsiteY3" fmla="*/ 3165348 h 6290405"/>
              <a:gd name="connsiteX4" fmla="*/ 492157 w 2469261"/>
              <a:gd name="connsiteY4" fmla="*/ 1977104 h 6290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9261" h="6290405">
                <a:moveTo>
                  <a:pt x="2469261" y="0"/>
                </a:moveTo>
                <a:lnTo>
                  <a:pt x="2469261" y="6290405"/>
                </a:lnTo>
                <a:lnTo>
                  <a:pt x="0" y="6290405"/>
                </a:lnTo>
                <a:lnTo>
                  <a:pt x="0" y="3165348"/>
                </a:lnTo>
                <a:cubicBezTo>
                  <a:pt x="0" y="2719673"/>
                  <a:pt x="177070" y="2292191"/>
                  <a:pt x="492157" y="1977104"/>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349061126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preserve="1" userDrawn="1">
  <p:cSld name="نيـون - 24">
    <p:spTree>
      <p:nvGrpSpPr>
        <p:cNvPr id="1" name=""/>
        <p:cNvGrpSpPr/>
        <p:nvPr/>
      </p:nvGrpSpPr>
      <p:grpSpPr>
        <a:xfrm>
          <a:off x="0" y="0"/>
          <a:ext cx="0" cy="0"/>
          <a:chOff x="0" y="0"/>
          <a:chExt cx="0" cy="0"/>
        </a:xfrm>
      </p:grpSpPr>
      <p:sp>
        <p:nvSpPr>
          <p:cNvPr id="8" name="Picture Placeholder 7">
            <a:extLst>
              <a:ext uri="{FF2B5EF4-FFF2-40B4-BE49-F238E27FC236}">
                <a16:creationId xmlns="" xmlns:a16="http://schemas.microsoft.com/office/drawing/2014/main" id="{08896AA2-F4D4-4E66-B4BD-E1A9D390D6E4}"/>
              </a:ext>
            </a:extLst>
          </p:cNvPr>
          <p:cNvSpPr>
            <a:spLocks noGrp="1"/>
          </p:cNvSpPr>
          <p:nvPr>
            <p:ph type="pic" sz="quarter" idx="10" hasCustomPrompt="1"/>
          </p:nvPr>
        </p:nvSpPr>
        <p:spPr>
          <a:xfrm>
            <a:off x="0" y="0"/>
            <a:ext cx="12192000" cy="6858000"/>
          </a:xfrm>
          <a:prstGeom prst="rect">
            <a:avLst/>
          </a:prstGeom>
          <a:pattFill prst="pct80">
            <a:fgClr>
              <a:schemeClr val="accent1"/>
            </a:fgClr>
            <a:bgClr>
              <a:schemeClr val="bg1"/>
            </a:bgClr>
          </a:pattFill>
        </p:spPr>
        <p:txBody>
          <a:bodyPr anchor="ctr"/>
          <a:lstStyle>
            <a:lvl1pPr marL="0" indent="0" algn="ctr">
              <a:buNone/>
              <a:defRPr sz="1600">
                <a:solidFill>
                  <a:schemeClr val="bg2"/>
                </a:solidFill>
                <a:latin typeface="Expo Arabic Light" panose="00000400000000000000" pitchFamily="2" charset="-78"/>
                <a:cs typeface="Expo Arabic Light" panose="00000400000000000000" pitchFamily="2" charset="-78"/>
              </a:defRPr>
            </a:lvl1pPr>
          </a:lstStyle>
          <a:p>
            <a:r>
              <a:rPr lang="ar-SA" dirty="0"/>
              <a:t>  </a:t>
            </a:r>
            <a:endParaRPr lang="en-US" dirty="0"/>
          </a:p>
        </p:txBody>
      </p:sp>
    </p:spTree>
    <p:extLst>
      <p:ext uri="{BB962C8B-B14F-4D97-AF65-F5344CB8AC3E}">
        <p14:creationId xmlns:p14="http://schemas.microsoft.com/office/powerpoint/2010/main" val="1690258572"/>
      </p:ext>
    </p:extLst>
  </p:cSld>
  <p:clrMapOvr>
    <a:masterClrMapping/>
  </p:clrMapOvr>
</p:sldLayout>
</file>

<file path=ppt/slideLayouts/slideLayout250.xml><?xml version="1.0" encoding="utf-8"?>
<p:sldLayout xmlns:a="http://schemas.openxmlformats.org/drawingml/2006/main" xmlns:r="http://schemas.openxmlformats.org/officeDocument/2006/relationships" xmlns:p="http://schemas.openxmlformats.org/presentationml/2006/main" preserve="1" userDrawn="1">
  <p:cSld name="نيـون - 4">
    <p:spTree>
      <p:nvGrpSpPr>
        <p:cNvPr id="1" name=""/>
        <p:cNvGrpSpPr/>
        <p:nvPr/>
      </p:nvGrpSpPr>
      <p:grpSpPr>
        <a:xfrm>
          <a:off x="0" y="0"/>
          <a:ext cx="0" cy="0"/>
          <a:chOff x="0" y="0"/>
          <a:chExt cx="0" cy="0"/>
        </a:xfrm>
      </p:grpSpPr>
      <p:sp>
        <p:nvSpPr>
          <p:cNvPr id="12" name="Picture Placeholder 11">
            <a:extLst>
              <a:ext uri="{FF2B5EF4-FFF2-40B4-BE49-F238E27FC236}">
                <a16:creationId xmlns="" xmlns:a16="http://schemas.microsoft.com/office/drawing/2014/main" id="{C9B0EA95-D626-4C3C-89B6-A85CB8876E5E}"/>
              </a:ext>
            </a:extLst>
          </p:cNvPr>
          <p:cNvSpPr>
            <a:spLocks noGrp="1"/>
          </p:cNvSpPr>
          <p:nvPr>
            <p:ph type="pic" sz="quarter" idx="10" hasCustomPrompt="1"/>
          </p:nvPr>
        </p:nvSpPr>
        <p:spPr>
          <a:xfrm>
            <a:off x="1982091" y="0"/>
            <a:ext cx="4895105" cy="2810627"/>
          </a:xfrm>
          <a:custGeom>
            <a:avLst/>
            <a:gdLst>
              <a:gd name="connsiteX0" fmla="*/ 114559 w 4895105"/>
              <a:gd name="connsiteY0" fmla="*/ 0 h 2810627"/>
              <a:gd name="connsiteX1" fmla="*/ 4780547 w 4895105"/>
              <a:gd name="connsiteY1" fmla="*/ 0 h 2810627"/>
              <a:gd name="connsiteX2" fmla="*/ 4789775 w 4895105"/>
              <a:gd name="connsiteY2" fmla="*/ 11297 h 2810627"/>
              <a:gd name="connsiteX3" fmla="*/ 4707851 w 4895105"/>
              <a:gd name="connsiteY3" fmla="*/ 815145 h 2810627"/>
              <a:gd name="connsiteX4" fmla="*/ 2899623 w 4895105"/>
              <a:gd name="connsiteY4" fmla="*/ 2623373 h 2810627"/>
              <a:gd name="connsiteX5" fmla="*/ 1995482 w 4895105"/>
              <a:gd name="connsiteY5" fmla="*/ 2623373 h 2810627"/>
              <a:gd name="connsiteX6" fmla="*/ 187254 w 4895105"/>
              <a:gd name="connsiteY6" fmla="*/ 815145 h 2810627"/>
              <a:gd name="connsiteX7" fmla="*/ 105331 w 4895105"/>
              <a:gd name="connsiteY7" fmla="*/ 11297 h 2810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5105" h="2810627">
                <a:moveTo>
                  <a:pt x="114559" y="0"/>
                </a:moveTo>
                <a:lnTo>
                  <a:pt x="4780547" y="0"/>
                </a:lnTo>
                <a:lnTo>
                  <a:pt x="4789775" y="11297"/>
                </a:lnTo>
                <a:cubicBezTo>
                  <a:pt x="4953623" y="259452"/>
                  <a:pt x="4926314" y="596682"/>
                  <a:pt x="4707851" y="815145"/>
                </a:cubicBezTo>
                <a:lnTo>
                  <a:pt x="2899623" y="2623373"/>
                </a:lnTo>
                <a:cubicBezTo>
                  <a:pt x="2649951" y="2873045"/>
                  <a:pt x="2245154" y="2873045"/>
                  <a:pt x="1995482" y="2623373"/>
                </a:cubicBezTo>
                <a:lnTo>
                  <a:pt x="187254" y="815145"/>
                </a:lnTo>
                <a:cubicBezTo>
                  <a:pt x="-31209" y="596682"/>
                  <a:pt x="-58516" y="259451"/>
                  <a:pt x="105331" y="11297"/>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3" name="Picture Placeholder 12">
            <a:extLst>
              <a:ext uri="{FF2B5EF4-FFF2-40B4-BE49-F238E27FC236}">
                <a16:creationId xmlns="" xmlns:a16="http://schemas.microsoft.com/office/drawing/2014/main" id="{18F3826D-D329-4D43-A81E-3C08F01A11B5}"/>
              </a:ext>
            </a:extLst>
          </p:cNvPr>
          <p:cNvSpPr>
            <a:spLocks noGrp="1"/>
          </p:cNvSpPr>
          <p:nvPr>
            <p:ph type="pic" sz="quarter" idx="11" hasCustomPrompt="1"/>
          </p:nvPr>
        </p:nvSpPr>
        <p:spPr>
          <a:xfrm>
            <a:off x="1982093" y="4047374"/>
            <a:ext cx="4895105" cy="2810627"/>
          </a:xfrm>
          <a:custGeom>
            <a:avLst/>
            <a:gdLst>
              <a:gd name="connsiteX0" fmla="*/ 2447553 w 4895105"/>
              <a:gd name="connsiteY0" fmla="*/ 0 h 2810627"/>
              <a:gd name="connsiteX1" fmla="*/ 2899623 w 4895105"/>
              <a:gd name="connsiteY1" fmla="*/ 187254 h 2810627"/>
              <a:gd name="connsiteX2" fmla="*/ 4707851 w 4895105"/>
              <a:gd name="connsiteY2" fmla="*/ 1995483 h 2810627"/>
              <a:gd name="connsiteX3" fmla="*/ 4789775 w 4895105"/>
              <a:gd name="connsiteY3" fmla="*/ 2799331 h 2810627"/>
              <a:gd name="connsiteX4" fmla="*/ 4780547 w 4895105"/>
              <a:gd name="connsiteY4" fmla="*/ 2810627 h 2810627"/>
              <a:gd name="connsiteX5" fmla="*/ 114559 w 4895105"/>
              <a:gd name="connsiteY5" fmla="*/ 2810627 h 2810627"/>
              <a:gd name="connsiteX6" fmla="*/ 105331 w 4895105"/>
              <a:gd name="connsiteY6" fmla="*/ 2799331 h 2810627"/>
              <a:gd name="connsiteX7" fmla="*/ 187254 w 4895105"/>
              <a:gd name="connsiteY7" fmla="*/ 1995483 h 2810627"/>
              <a:gd name="connsiteX8" fmla="*/ 1995483 w 4895105"/>
              <a:gd name="connsiteY8" fmla="*/ 187254 h 2810627"/>
              <a:gd name="connsiteX9" fmla="*/ 2447553 w 4895105"/>
              <a:gd name="connsiteY9" fmla="*/ 0 h 2810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95105" h="2810627">
                <a:moveTo>
                  <a:pt x="2447553" y="0"/>
                </a:moveTo>
                <a:cubicBezTo>
                  <a:pt x="2611170" y="0"/>
                  <a:pt x="2774787" y="62418"/>
                  <a:pt x="2899623" y="187254"/>
                </a:cubicBezTo>
                <a:lnTo>
                  <a:pt x="4707851" y="1995483"/>
                </a:lnTo>
                <a:cubicBezTo>
                  <a:pt x="4926314" y="2213945"/>
                  <a:pt x="4953623" y="2551176"/>
                  <a:pt x="4789775" y="2799331"/>
                </a:cubicBezTo>
                <a:lnTo>
                  <a:pt x="4780547" y="2810627"/>
                </a:lnTo>
                <a:lnTo>
                  <a:pt x="114559" y="2810627"/>
                </a:lnTo>
                <a:lnTo>
                  <a:pt x="105331" y="2799331"/>
                </a:lnTo>
                <a:cubicBezTo>
                  <a:pt x="-58516" y="2551177"/>
                  <a:pt x="-31209" y="2213945"/>
                  <a:pt x="187254" y="1995483"/>
                </a:cubicBezTo>
                <a:lnTo>
                  <a:pt x="1995483" y="187254"/>
                </a:lnTo>
                <a:cubicBezTo>
                  <a:pt x="2120318" y="62418"/>
                  <a:pt x="2283936" y="0"/>
                  <a:pt x="2447553"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4" name="Picture Placeholder 13">
            <a:extLst>
              <a:ext uri="{FF2B5EF4-FFF2-40B4-BE49-F238E27FC236}">
                <a16:creationId xmlns="" xmlns:a16="http://schemas.microsoft.com/office/drawing/2014/main" id="{2BD328D1-DBD1-43E6-8B79-352D777EF3F9}"/>
              </a:ext>
            </a:extLst>
          </p:cNvPr>
          <p:cNvSpPr>
            <a:spLocks noGrp="1"/>
          </p:cNvSpPr>
          <p:nvPr>
            <p:ph type="pic" sz="quarter" idx="12" hasCustomPrompt="1"/>
          </p:nvPr>
        </p:nvSpPr>
        <p:spPr>
          <a:xfrm>
            <a:off x="473300" y="1821950"/>
            <a:ext cx="3214098" cy="3214099"/>
          </a:xfrm>
          <a:custGeom>
            <a:avLst/>
            <a:gdLst>
              <a:gd name="connsiteX0" fmla="*/ 1607050 w 3214098"/>
              <a:gd name="connsiteY0" fmla="*/ 0 h 3214099"/>
              <a:gd name="connsiteX1" fmla="*/ 1903877 w 3214098"/>
              <a:gd name="connsiteY1" fmla="*/ 122950 h 3214099"/>
              <a:gd name="connsiteX2" fmla="*/ 3091149 w 3214098"/>
              <a:gd name="connsiteY2" fmla="*/ 1310222 h 3214099"/>
              <a:gd name="connsiteX3" fmla="*/ 3091149 w 3214098"/>
              <a:gd name="connsiteY3" fmla="*/ 1903877 h 3214099"/>
              <a:gd name="connsiteX4" fmla="*/ 1903877 w 3214098"/>
              <a:gd name="connsiteY4" fmla="*/ 3091150 h 3214099"/>
              <a:gd name="connsiteX5" fmla="*/ 1310223 w 3214098"/>
              <a:gd name="connsiteY5" fmla="*/ 3091150 h 3214099"/>
              <a:gd name="connsiteX6" fmla="*/ 122950 w 3214098"/>
              <a:gd name="connsiteY6" fmla="*/ 1903877 h 3214099"/>
              <a:gd name="connsiteX7" fmla="*/ 122950 w 3214098"/>
              <a:gd name="connsiteY7" fmla="*/ 1310222 h 3214099"/>
              <a:gd name="connsiteX8" fmla="*/ 1310223 w 3214098"/>
              <a:gd name="connsiteY8" fmla="*/ 122950 h 3214099"/>
              <a:gd name="connsiteX9" fmla="*/ 1607050 w 3214098"/>
              <a:gd name="connsiteY9" fmla="*/ 0 h 3214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14098" h="3214099">
                <a:moveTo>
                  <a:pt x="1607050" y="0"/>
                </a:moveTo>
                <a:cubicBezTo>
                  <a:pt x="1714480" y="0"/>
                  <a:pt x="1821910" y="40984"/>
                  <a:pt x="1903877" y="122950"/>
                </a:cubicBezTo>
                <a:lnTo>
                  <a:pt x="3091149" y="1310222"/>
                </a:lnTo>
                <a:cubicBezTo>
                  <a:pt x="3255082" y="1474155"/>
                  <a:pt x="3255082" y="1739944"/>
                  <a:pt x="3091149" y="1903877"/>
                </a:cubicBezTo>
                <a:lnTo>
                  <a:pt x="1903877" y="3091150"/>
                </a:lnTo>
                <a:cubicBezTo>
                  <a:pt x="1739944" y="3255082"/>
                  <a:pt x="1474155" y="3255082"/>
                  <a:pt x="1310223" y="3091150"/>
                </a:cubicBezTo>
                <a:lnTo>
                  <a:pt x="122950" y="1903877"/>
                </a:lnTo>
                <a:cubicBezTo>
                  <a:pt x="-40983" y="1739944"/>
                  <a:pt x="-40983" y="1474155"/>
                  <a:pt x="122950" y="1310222"/>
                </a:cubicBezTo>
                <a:lnTo>
                  <a:pt x="1310223" y="122950"/>
                </a:lnTo>
                <a:cubicBezTo>
                  <a:pt x="1392189" y="40984"/>
                  <a:pt x="1499619" y="0"/>
                  <a:pt x="1607050"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76556976"/>
      </p:ext>
    </p:extLst>
  </p:cSld>
  <p:clrMapOvr>
    <a:masterClrMapping/>
  </p:clrMapOvr>
</p:sldLayout>
</file>

<file path=ppt/slideLayouts/slideLayout251.xml><?xml version="1.0" encoding="utf-8"?>
<p:sldLayout xmlns:a="http://schemas.openxmlformats.org/drawingml/2006/main" xmlns:r="http://schemas.openxmlformats.org/officeDocument/2006/relationships" xmlns:p="http://schemas.openxmlformats.org/presentationml/2006/main" preserve="1" userDrawn="1">
  <p:cSld name="نيـون - 3">
    <p:spTree>
      <p:nvGrpSpPr>
        <p:cNvPr id="1" name=""/>
        <p:cNvGrpSpPr/>
        <p:nvPr/>
      </p:nvGrpSpPr>
      <p:grpSpPr>
        <a:xfrm>
          <a:off x="0" y="0"/>
          <a:ext cx="0" cy="0"/>
          <a:chOff x="0" y="0"/>
          <a:chExt cx="0" cy="0"/>
        </a:xfrm>
      </p:grpSpPr>
      <p:sp>
        <p:nvSpPr>
          <p:cNvPr id="8" name="عنصر نائب للصورة 7">
            <a:extLst>
              <a:ext uri="{FF2B5EF4-FFF2-40B4-BE49-F238E27FC236}">
                <a16:creationId xmlns="" xmlns:a16="http://schemas.microsoft.com/office/drawing/2014/main" id="{33E7F839-F107-40EB-BA6F-B69A99238008}"/>
              </a:ext>
            </a:extLst>
          </p:cNvPr>
          <p:cNvSpPr>
            <a:spLocks noGrp="1"/>
          </p:cNvSpPr>
          <p:nvPr>
            <p:ph type="pic" sz="quarter" idx="11" hasCustomPrompt="1"/>
          </p:nvPr>
        </p:nvSpPr>
        <p:spPr>
          <a:xfrm>
            <a:off x="3962400" y="1269731"/>
            <a:ext cx="8229600" cy="5588269"/>
          </a:xfrm>
          <a:custGeom>
            <a:avLst/>
            <a:gdLst>
              <a:gd name="connsiteX0" fmla="*/ 3476525 w 8229600"/>
              <a:gd name="connsiteY0" fmla="*/ 0 h 5588269"/>
              <a:gd name="connsiteX1" fmla="*/ 8229600 w 8229600"/>
              <a:gd name="connsiteY1" fmla="*/ 0 h 5588269"/>
              <a:gd name="connsiteX2" fmla="*/ 8229600 w 8229600"/>
              <a:gd name="connsiteY2" fmla="*/ 5588269 h 5588269"/>
              <a:gd name="connsiteX3" fmla="*/ 0 w 8229600"/>
              <a:gd name="connsiteY3" fmla="*/ 5588269 h 5588269"/>
              <a:gd name="connsiteX4" fmla="*/ 2091331 w 8229600"/>
              <a:gd name="connsiteY4" fmla="*/ 1203120 h 5588269"/>
              <a:gd name="connsiteX5" fmla="*/ 3476525 w 8229600"/>
              <a:gd name="connsiteY5" fmla="*/ 0 h 5588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29600" h="5588269">
                <a:moveTo>
                  <a:pt x="3476525" y="0"/>
                </a:moveTo>
                <a:lnTo>
                  <a:pt x="8229600" y="0"/>
                </a:lnTo>
                <a:lnTo>
                  <a:pt x="8229600" y="5588269"/>
                </a:lnTo>
                <a:lnTo>
                  <a:pt x="0" y="5588269"/>
                </a:lnTo>
                <a:lnTo>
                  <a:pt x="2091331" y="1203120"/>
                </a:lnTo>
                <a:cubicBezTo>
                  <a:pt x="2458726" y="432761"/>
                  <a:pt x="2956972" y="0"/>
                  <a:pt x="3476525" y="0"/>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2523973789"/>
      </p:ext>
    </p:extLst>
  </p:cSld>
  <p:clrMapOvr>
    <a:masterClrMapping/>
  </p:clrMapOvr>
</p:sldLayout>
</file>

<file path=ppt/slideLayouts/slideLayout252.xml><?xml version="1.0" encoding="utf-8"?>
<p:sldLayout xmlns:a="http://schemas.openxmlformats.org/drawingml/2006/main" xmlns:r="http://schemas.openxmlformats.org/officeDocument/2006/relationships" xmlns:p="http://schemas.openxmlformats.org/presentationml/2006/main" preserve="1" userDrawn="1">
  <p:cSld name="نيـون - 2">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3E6CB0B5-F130-4A12-84C9-EF2D9CED04DF}"/>
              </a:ext>
            </a:extLst>
          </p:cNvPr>
          <p:cNvSpPr>
            <a:spLocks noGrp="1"/>
          </p:cNvSpPr>
          <p:nvPr>
            <p:ph type="pic" sz="quarter" idx="10" hasCustomPrompt="1"/>
          </p:nvPr>
        </p:nvSpPr>
        <p:spPr>
          <a:xfrm>
            <a:off x="3184822" y="3940234"/>
            <a:ext cx="9009764" cy="2917767"/>
          </a:xfrm>
          <a:custGeom>
            <a:avLst/>
            <a:gdLst>
              <a:gd name="connsiteX0" fmla="*/ 3806099 w 9009764"/>
              <a:gd name="connsiteY0" fmla="*/ 0 h 2917767"/>
              <a:gd name="connsiteX1" fmla="*/ 9009764 w 9009764"/>
              <a:gd name="connsiteY1" fmla="*/ 0 h 2917767"/>
              <a:gd name="connsiteX2" fmla="*/ 9009764 w 9009764"/>
              <a:gd name="connsiteY2" fmla="*/ 2917767 h 2917767"/>
              <a:gd name="connsiteX3" fmla="*/ 0 w 9009764"/>
              <a:gd name="connsiteY3" fmla="*/ 2917767 h 2917767"/>
              <a:gd name="connsiteX4" fmla="*/ 2289589 w 9009764"/>
              <a:gd name="connsiteY4" fmla="*/ 628178 h 2917767"/>
              <a:gd name="connsiteX5" fmla="*/ 3806099 w 9009764"/>
              <a:gd name="connsiteY5" fmla="*/ 0 h 2917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09764" h="2917767">
                <a:moveTo>
                  <a:pt x="3806099" y="0"/>
                </a:moveTo>
                <a:lnTo>
                  <a:pt x="9009764" y="0"/>
                </a:lnTo>
                <a:lnTo>
                  <a:pt x="9009764" y="2917767"/>
                </a:lnTo>
                <a:lnTo>
                  <a:pt x="0" y="2917767"/>
                </a:lnTo>
                <a:lnTo>
                  <a:pt x="2289589" y="628178"/>
                </a:lnTo>
                <a:cubicBezTo>
                  <a:pt x="2691813" y="225954"/>
                  <a:pt x="3237292" y="0"/>
                  <a:pt x="3806099" y="0"/>
                </a:cubicBezTo>
                <a:close/>
              </a:path>
            </a:pathLst>
          </a:custGeom>
          <a:pattFill prst="pct80">
            <a:fgClr>
              <a:schemeClr val="accent1"/>
            </a:fgClr>
            <a:bgClr>
              <a:schemeClr val="bg1"/>
            </a:bgClr>
          </a:pattFill>
          <a:effectLst>
            <a:outerShdw blurRad="254000" sx="102000" sy="102000" algn="ctr" rotWithShape="0">
              <a:prstClr val="black">
                <a:alpha val="35000"/>
              </a:prstClr>
            </a:outerShdw>
          </a:effectLst>
        </p:spPr>
        <p:txBody>
          <a:bodyPr wrap="square" anchor="ctr">
            <a:noAutofit/>
          </a:bodyPr>
          <a:lstStyle>
            <a:lvl1pPr marL="0" indent="0" algn="ctr">
              <a:buNone/>
              <a:defRPr sz="1600">
                <a:solidFill>
                  <a:schemeClr val="bg2"/>
                </a:solidFill>
                <a:latin typeface="Expo Arabic Light" panose="00000400000000000000" pitchFamily="2" charset="-78"/>
                <a:cs typeface="Expo Arabic Light" panose="00000400000000000000" pitchFamily="2" charset="-78"/>
              </a:defRPr>
            </a:lvl1pPr>
          </a:lstStyle>
          <a:p>
            <a:r>
              <a:rPr lang="ar-SA" dirty="0"/>
              <a:t>  </a:t>
            </a:r>
            <a:endParaRPr lang="en-US" dirty="0"/>
          </a:p>
        </p:txBody>
      </p:sp>
    </p:spTree>
    <p:extLst>
      <p:ext uri="{BB962C8B-B14F-4D97-AF65-F5344CB8AC3E}">
        <p14:creationId xmlns:p14="http://schemas.microsoft.com/office/powerpoint/2010/main" val="2829323480"/>
      </p:ext>
    </p:extLst>
  </p:cSld>
  <p:clrMapOvr>
    <a:masterClrMapping/>
  </p:clrMapOvr>
</p:sldLayout>
</file>

<file path=ppt/slideLayouts/slideLayout253.xml><?xml version="1.0" encoding="utf-8"?>
<p:sldLayout xmlns:a="http://schemas.openxmlformats.org/drawingml/2006/main" xmlns:r="http://schemas.openxmlformats.org/officeDocument/2006/relationships" xmlns:p="http://schemas.openxmlformats.org/presentationml/2006/main" preserve="1" userDrawn="1">
  <p:cSld name="نيـون - 1">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4B87744D-184E-4044-BE59-5501B82F13E1}"/>
              </a:ext>
            </a:extLst>
          </p:cNvPr>
          <p:cNvSpPr>
            <a:spLocks noGrp="1"/>
          </p:cNvSpPr>
          <p:nvPr>
            <p:ph type="pic" sz="quarter" idx="10" hasCustomPrompt="1"/>
          </p:nvPr>
        </p:nvSpPr>
        <p:spPr>
          <a:xfrm>
            <a:off x="0" y="0"/>
            <a:ext cx="7308090" cy="6858000"/>
          </a:xfrm>
          <a:custGeom>
            <a:avLst/>
            <a:gdLst>
              <a:gd name="connsiteX0" fmla="*/ 0 w 7308090"/>
              <a:gd name="connsiteY0" fmla="*/ 0 h 6858000"/>
              <a:gd name="connsiteX1" fmla="*/ 4748848 w 7308090"/>
              <a:gd name="connsiteY1" fmla="*/ 0 h 6858000"/>
              <a:gd name="connsiteX2" fmla="*/ 6499543 w 7308090"/>
              <a:gd name="connsiteY2" fmla="*/ 791083 h 6858000"/>
              <a:gd name="connsiteX3" fmla="*/ 7185851 w 7308090"/>
              <a:gd name="connsiteY3" fmla="*/ 2609088 h 6858000"/>
              <a:gd name="connsiteX4" fmla="*/ 5265865 w 7308090"/>
              <a:gd name="connsiteY4" fmla="*/ 6858000 h 6858000"/>
              <a:gd name="connsiteX5" fmla="*/ 0 w 7308090"/>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08090" h="6858000">
                <a:moveTo>
                  <a:pt x="0" y="0"/>
                </a:moveTo>
                <a:lnTo>
                  <a:pt x="4748848" y="0"/>
                </a:lnTo>
                <a:lnTo>
                  <a:pt x="6499543" y="791083"/>
                </a:lnTo>
                <a:cubicBezTo>
                  <a:pt x="7191057" y="1103630"/>
                  <a:pt x="7498334" y="1917573"/>
                  <a:pt x="7185851" y="2609088"/>
                </a:cubicBezTo>
                <a:lnTo>
                  <a:pt x="5265865" y="6858000"/>
                </a:lnTo>
                <a:lnTo>
                  <a:pt x="0" y="6858000"/>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1378182890"/>
      </p:ext>
    </p:extLst>
  </p:cSld>
  <p:clrMapOvr>
    <a:masterClrMapping/>
  </p:clrMapOvr>
</p:sldLayout>
</file>

<file path=ppt/slideLayouts/slideLayout25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CAB66B0-1C93-4129-8142-B6D762A83F2F}" type="datetimeFigureOut">
              <a:rPr kumimoji="0" lang="ar-EG" sz="1400" b="0" i="0" u="none" strike="noStrike" kern="1200" cap="none" spc="0" normalizeH="0" baseline="0" noProof="0" smtClean="0">
                <a:ln>
                  <a:noFill/>
                </a:ln>
                <a:solidFill>
                  <a:srgbClr val="000000"/>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10/04/1446</a:t>
            </a:fld>
            <a:endParaRPr kumimoji="0" lang="ar-EG" sz="1400" b="0" i="0" u="none" strike="noStrike" kern="1200" cap="none" spc="0" normalizeH="0" baseline="0" noProof="0">
              <a:ln>
                <a:noFill/>
              </a:ln>
              <a:solidFill>
                <a:srgbClr val="000000"/>
              </a:solidFill>
              <a:effectLst/>
              <a:uLnTx/>
              <a:uFillTx/>
              <a:latin typeface="Arial"/>
              <a:ea typeface="+mn-ea"/>
              <a:cs typeface="Arial"/>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ar-EG" sz="1400" b="0" i="0" u="none" strike="noStrike" kern="1200" cap="none" spc="0" normalizeH="0" baseline="0" noProof="0">
              <a:ln>
                <a:noFill/>
              </a:ln>
              <a:solidFill>
                <a:srgbClr val="000000"/>
              </a:solidFill>
              <a:effectLst/>
              <a:uLnTx/>
              <a:uFillTx/>
              <a:latin typeface="Arial"/>
              <a:ea typeface="+mn-ea"/>
              <a:cs typeface="Arial"/>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917C99-9AFA-4546-B647-946CE1EBDB33}" type="slidenum">
              <a:rPr kumimoji="0" lang="ar-EG" sz="1400" b="0" i="0" u="none" strike="noStrike" kern="1200" cap="none" spc="0" normalizeH="0" baseline="0" noProof="0" smtClean="0">
                <a:ln>
                  <a:noFill/>
                </a:ln>
                <a:solidFill>
                  <a:srgbClr val="000000"/>
                </a:solidFill>
                <a:effectLst/>
                <a:uLnTx/>
                <a:uFillTx/>
                <a:latin typeface="Arial"/>
                <a:ea typeface="+mn-ea"/>
                <a:cs typeface="Arial"/>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ar-EG" sz="1400" b="0" i="0" u="none" strike="noStrike" kern="1200" cap="none" spc="0" normalizeH="0" baseline="0" noProof="0">
              <a:ln>
                <a:noFill/>
              </a:ln>
              <a:solidFill>
                <a:srgbClr val="000000"/>
              </a:solidFill>
              <a:effectLst/>
              <a:uLnTx/>
              <a:uFillTx/>
              <a:latin typeface="Arial"/>
              <a:ea typeface="+mn-ea"/>
              <a:cs typeface="Arial"/>
            </a:endParaRPr>
          </a:p>
        </p:txBody>
      </p:sp>
    </p:spTree>
    <p:extLst>
      <p:ext uri="{BB962C8B-B14F-4D97-AF65-F5344CB8AC3E}">
        <p14:creationId xmlns:p14="http://schemas.microsoft.com/office/powerpoint/2010/main" val="3071231215"/>
      </p:ext>
    </p:extLst>
  </p:cSld>
  <p:clrMapOvr>
    <a:masterClrMapping/>
  </p:clrMapOvr>
  <p:transition spd="slow">
    <p:randomBar dir="vert"/>
  </p:transition>
  <p:timing>
    <p:tnLst>
      <p:par>
        <p:cTn id="1" dur="indefinite" restart="never" nodeType="tmRoot"/>
      </p:par>
    </p:tnLst>
  </p:timing>
</p:sldLayout>
</file>

<file path=ppt/slideLayouts/slideLayout25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CAB66B0-1C93-4129-8142-B6D762A83F2F}" type="datetimeFigureOut">
              <a:rPr kumimoji="0" lang="ar-EG" sz="1400" b="0" i="0" u="none" strike="noStrike" kern="1200" cap="none" spc="0" normalizeH="0" baseline="0" noProof="0" smtClean="0">
                <a:ln>
                  <a:noFill/>
                </a:ln>
                <a:solidFill>
                  <a:srgbClr val="000000"/>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10/04/1446</a:t>
            </a:fld>
            <a:endParaRPr kumimoji="0" lang="ar-EG" sz="1400" b="0" i="0" u="none" strike="noStrike" kern="1200" cap="none" spc="0" normalizeH="0" baseline="0" noProof="0">
              <a:ln>
                <a:noFill/>
              </a:ln>
              <a:solidFill>
                <a:srgbClr val="000000"/>
              </a:solidFill>
              <a:effectLst/>
              <a:uLnTx/>
              <a:uFillTx/>
              <a:latin typeface="Arial"/>
              <a:ea typeface="+mn-ea"/>
              <a:cs typeface="Arial"/>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ar-EG" sz="1400" b="0" i="0" u="none" strike="noStrike" kern="1200" cap="none" spc="0" normalizeH="0" baseline="0" noProof="0">
              <a:ln>
                <a:noFill/>
              </a:ln>
              <a:solidFill>
                <a:srgbClr val="000000"/>
              </a:solidFill>
              <a:effectLst/>
              <a:uLnTx/>
              <a:uFillTx/>
              <a:latin typeface="Arial"/>
              <a:ea typeface="+mn-ea"/>
              <a:cs typeface="Arial"/>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917C99-9AFA-4546-B647-946CE1EBDB33}" type="slidenum">
              <a:rPr kumimoji="0" lang="ar-EG" sz="1400" b="0" i="0" u="none" strike="noStrike" kern="1200" cap="none" spc="0" normalizeH="0" baseline="0" noProof="0" smtClean="0">
                <a:ln>
                  <a:noFill/>
                </a:ln>
                <a:solidFill>
                  <a:srgbClr val="000000"/>
                </a:solidFill>
                <a:effectLst/>
                <a:uLnTx/>
                <a:uFillTx/>
                <a:latin typeface="Arial"/>
                <a:ea typeface="+mn-ea"/>
                <a:cs typeface="Arial"/>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ar-EG" sz="1400" b="0" i="0" u="none" strike="noStrike" kern="1200" cap="none" spc="0" normalizeH="0" baseline="0" noProof="0">
              <a:ln>
                <a:noFill/>
              </a:ln>
              <a:solidFill>
                <a:srgbClr val="000000"/>
              </a:solidFill>
              <a:effectLst/>
              <a:uLnTx/>
              <a:uFillTx/>
              <a:latin typeface="Arial"/>
              <a:ea typeface="+mn-ea"/>
              <a:cs typeface="Arial"/>
            </a:endParaRPr>
          </a:p>
        </p:txBody>
      </p:sp>
    </p:spTree>
    <p:extLst>
      <p:ext uri="{BB962C8B-B14F-4D97-AF65-F5344CB8AC3E}">
        <p14:creationId xmlns:p14="http://schemas.microsoft.com/office/powerpoint/2010/main" val="3614166218"/>
      </p:ext>
    </p:extLst>
  </p:cSld>
  <p:clrMapOvr>
    <a:masterClrMapping/>
  </p:clrMapOvr>
  <p:transition spd="slow">
    <p:randomBar dir="vert"/>
  </p:transition>
  <p:timing>
    <p:tnLst>
      <p:par>
        <p:cTn id="1" dur="indefinite" restart="never" nodeType="tmRoot"/>
      </p:par>
    </p:tnLst>
  </p:timing>
</p:sldLayout>
</file>

<file path=ppt/slideLayouts/slideLayout25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Edit Master text styles</a:t>
            </a:r>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CAB66B0-1C93-4129-8142-B6D762A83F2F}" type="datetimeFigureOut">
              <a:rPr kumimoji="0" lang="ar-EG" sz="1400" b="0" i="0" u="none" strike="noStrike" kern="1200" cap="none" spc="0" normalizeH="0" baseline="0" noProof="0" smtClean="0">
                <a:ln>
                  <a:noFill/>
                </a:ln>
                <a:solidFill>
                  <a:srgbClr val="000000"/>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10/04/1446</a:t>
            </a:fld>
            <a:endParaRPr kumimoji="0" lang="ar-EG" sz="1400" b="0" i="0" u="none" strike="noStrike" kern="1200" cap="none" spc="0" normalizeH="0" baseline="0" noProof="0">
              <a:ln>
                <a:noFill/>
              </a:ln>
              <a:solidFill>
                <a:srgbClr val="000000"/>
              </a:solidFill>
              <a:effectLst/>
              <a:uLnTx/>
              <a:uFillTx/>
              <a:latin typeface="Arial"/>
              <a:ea typeface="+mn-ea"/>
              <a:cs typeface="Arial"/>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ar-EG" sz="1400" b="0" i="0" u="none" strike="noStrike" kern="1200" cap="none" spc="0" normalizeH="0" baseline="0" noProof="0">
              <a:ln>
                <a:noFill/>
              </a:ln>
              <a:solidFill>
                <a:srgbClr val="000000"/>
              </a:solidFill>
              <a:effectLst/>
              <a:uLnTx/>
              <a:uFillTx/>
              <a:latin typeface="Arial"/>
              <a:ea typeface="+mn-ea"/>
              <a:cs typeface="Arial"/>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917C99-9AFA-4546-B647-946CE1EBDB33}" type="slidenum">
              <a:rPr kumimoji="0" lang="ar-EG" sz="1400" b="0" i="0" u="none" strike="noStrike" kern="1200" cap="none" spc="0" normalizeH="0" baseline="0" noProof="0" smtClean="0">
                <a:ln>
                  <a:noFill/>
                </a:ln>
                <a:solidFill>
                  <a:srgbClr val="000000"/>
                </a:solidFill>
                <a:effectLst/>
                <a:uLnTx/>
                <a:uFillTx/>
                <a:latin typeface="Arial"/>
                <a:ea typeface="+mn-ea"/>
                <a:cs typeface="Arial"/>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ar-EG" sz="1400" b="0" i="0" u="none" strike="noStrike" kern="1200" cap="none" spc="0" normalizeH="0" baseline="0" noProof="0">
              <a:ln>
                <a:noFill/>
              </a:ln>
              <a:solidFill>
                <a:srgbClr val="000000"/>
              </a:solidFill>
              <a:effectLst/>
              <a:uLnTx/>
              <a:uFillTx/>
              <a:latin typeface="Arial"/>
              <a:ea typeface="+mn-ea"/>
              <a:cs typeface="Arial"/>
            </a:endParaRPr>
          </a:p>
        </p:txBody>
      </p:sp>
    </p:spTree>
    <p:extLst>
      <p:ext uri="{BB962C8B-B14F-4D97-AF65-F5344CB8AC3E}">
        <p14:creationId xmlns:p14="http://schemas.microsoft.com/office/powerpoint/2010/main" val="1644415211"/>
      </p:ext>
    </p:extLst>
  </p:cSld>
  <p:clrMapOvr>
    <a:masterClrMapping/>
  </p:clrMapOvr>
  <p:transition spd="slow">
    <p:randomBar dir="vert"/>
  </p:transition>
  <p:timing>
    <p:tnLst>
      <p:par>
        <p:cTn id="1" dur="indefinite" restart="never" nodeType="tmRoot"/>
      </p:par>
    </p:tnLst>
  </p:timing>
</p:sldLayout>
</file>

<file path=ppt/slideLayouts/slideLayout25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CAB66B0-1C93-4129-8142-B6D762A83F2F}" type="datetimeFigureOut">
              <a:rPr kumimoji="0" lang="ar-EG" sz="1400" b="0" i="0" u="none" strike="noStrike" kern="1200" cap="none" spc="0" normalizeH="0" baseline="0" noProof="0" smtClean="0">
                <a:ln>
                  <a:noFill/>
                </a:ln>
                <a:solidFill>
                  <a:srgbClr val="000000"/>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10/04/1446</a:t>
            </a:fld>
            <a:endParaRPr kumimoji="0" lang="ar-EG" sz="1400" b="0" i="0" u="none" strike="noStrike" kern="1200" cap="none" spc="0" normalizeH="0" baseline="0" noProof="0">
              <a:ln>
                <a:noFill/>
              </a:ln>
              <a:solidFill>
                <a:srgbClr val="000000"/>
              </a:solidFill>
              <a:effectLst/>
              <a:uLnTx/>
              <a:uFillTx/>
              <a:latin typeface="Arial"/>
              <a:ea typeface="+mn-ea"/>
              <a:cs typeface="Arial"/>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ar-EG" sz="1400" b="0" i="0" u="none" strike="noStrike" kern="1200" cap="none" spc="0" normalizeH="0" baseline="0" noProof="0">
              <a:ln>
                <a:noFill/>
              </a:ln>
              <a:solidFill>
                <a:srgbClr val="000000"/>
              </a:solidFill>
              <a:effectLst/>
              <a:uLnTx/>
              <a:uFillTx/>
              <a:latin typeface="Arial"/>
              <a:ea typeface="+mn-ea"/>
              <a:cs typeface="Arial"/>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917C99-9AFA-4546-B647-946CE1EBDB33}" type="slidenum">
              <a:rPr kumimoji="0" lang="ar-EG" sz="1400" b="0" i="0" u="none" strike="noStrike" kern="1200" cap="none" spc="0" normalizeH="0" baseline="0" noProof="0" smtClean="0">
                <a:ln>
                  <a:noFill/>
                </a:ln>
                <a:solidFill>
                  <a:srgbClr val="000000"/>
                </a:solidFill>
                <a:effectLst/>
                <a:uLnTx/>
                <a:uFillTx/>
                <a:latin typeface="Arial"/>
                <a:ea typeface="+mn-ea"/>
                <a:cs typeface="Arial"/>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ar-EG" sz="1400" b="0" i="0" u="none" strike="noStrike" kern="1200" cap="none" spc="0" normalizeH="0" baseline="0" noProof="0">
              <a:ln>
                <a:noFill/>
              </a:ln>
              <a:solidFill>
                <a:srgbClr val="000000"/>
              </a:solidFill>
              <a:effectLst/>
              <a:uLnTx/>
              <a:uFillTx/>
              <a:latin typeface="Arial"/>
              <a:ea typeface="+mn-ea"/>
              <a:cs typeface="Arial"/>
            </a:endParaRPr>
          </a:p>
        </p:txBody>
      </p:sp>
    </p:spTree>
    <p:extLst>
      <p:ext uri="{BB962C8B-B14F-4D97-AF65-F5344CB8AC3E}">
        <p14:creationId xmlns:p14="http://schemas.microsoft.com/office/powerpoint/2010/main" val="1893989433"/>
      </p:ext>
    </p:extLst>
  </p:cSld>
  <p:clrMapOvr>
    <a:masterClrMapping/>
  </p:clrMapOvr>
  <p:transition spd="slow">
    <p:randomBar dir="vert"/>
  </p:transition>
  <p:timing>
    <p:tnLst>
      <p:par>
        <p:cTn id="1" dur="indefinite" restart="never" nodeType="tmRoot"/>
      </p:par>
    </p:tnLst>
  </p:timing>
</p:sldLayout>
</file>

<file path=ppt/slideLayouts/slideLayout25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CAB66B0-1C93-4129-8142-B6D762A83F2F}" type="datetimeFigureOut">
              <a:rPr kumimoji="0" lang="ar-EG" sz="1400" b="0" i="0" u="none" strike="noStrike" kern="1200" cap="none" spc="0" normalizeH="0" baseline="0" noProof="0" smtClean="0">
                <a:ln>
                  <a:noFill/>
                </a:ln>
                <a:solidFill>
                  <a:srgbClr val="000000"/>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10/04/1446</a:t>
            </a:fld>
            <a:endParaRPr kumimoji="0" lang="ar-EG" sz="1400" b="0" i="0" u="none" strike="noStrike" kern="1200" cap="none" spc="0" normalizeH="0" baseline="0" noProof="0">
              <a:ln>
                <a:noFill/>
              </a:ln>
              <a:solidFill>
                <a:srgbClr val="000000"/>
              </a:solidFill>
              <a:effectLst/>
              <a:uLnTx/>
              <a:uFillTx/>
              <a:latin typeface="Arial"/>
              <a:ea typeface="+mn-ea"/>
              <a:cs typeface="Arial"/>
            </a:endParaRPr>
          </a:p>
        </p:txBody>
      </p:sp>
      <p:sp>
        <p:nvSpPr>
          <p:cNvPr id="8" name="Footer Placeholder 7"/>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ar-EG" sz="1400" b="0" i="0" u="none" strike="noStrike" kern="1200" cap="none" spc="0" normalizeH="0" baseline="0" noProof="0">
              <a:ln>
                <a:noFill/>
              </a:ln>
              <a:solidFill>
                <a:srgbClr val="000000"/>
              </a:solidFill>
              <a:effectLst/>
              <a:uLnTx/>
              <a:uFillTx/>
              <a:latin typeface="Arial"/>
              <a:ea typeface="+mn-ea"/>
              <a:cs typeface="Arial"/>
            </a:endParaRPr>
          </a:p>
        </p:txBody>
      </p:sp>
      <p:sp>
        <p:nvSpPr>
          <p:cNvPr id="9" name="Slide Number Placeholder 8"/>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917C99-9AFA-4546-B647-946CE1EBDB33}" type="slidenum">
              <a:rPr kumimoji="0" lang="ar-EG" sz="1400" b="0" i="0" u="none" strike="noStrike" kern="1200" cap="none" spc="0" normalizeH="0" baseline="0" noProof="0" smtClean="0">
                <a:ln>
                  <a:noFill/>
                </a:ln>
                <a:solidFill>
                  <a:srgbClr val="000000"/>
                </a:solidFill>
                <a:effectLst/>
                <a:uLnTx/>
                <a:uFillTx/>
                <a:latin typeface="Arial"/>
                <a:ea typeface="+mn-ea"/>
                <a:cs typeface="Arial"/>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ar-EG" sz="1400" b="0" i="0" u="none" strike="noStrike" kern="1200" cap="none" spc="0" normalizeH="0" baseline="0" noProof="0">
              <a:ln>
                <a:noFill/>
              </a:ln>
              <a:solidFill>
                <a:srgbClr val="000000"/>
              </a:solidFill>
              <a:effectLst/>
              <a:uLnTx/>
              <a:uFillTx/>
              <a:latin typeface="Arial"/>
              <a:ea typeface="+mn-ea"/>
              <a:cs typeface="Arial"/>
            </a:endParaRPr>
          </a:p>
        </p:txBody>
      </p:sp>
    </p:spTree>
    <p:extLst>
      <p:ext uri="{BB962C8B-B14F-4D97-AF65-F5344CB8AC3E}">
        <p14:creationId xmlns:p14="http://schemas.microsoft.com/office/powerpoint/2010/main" val="2199991552"/>
      </p:ext>
    </p:extLst>
  </p:cSld>
  <p:clrMapOvr>
    <a:masterClrMapping/>
  </p:clrMapOvr>
  <p:transition spd="slow">
    <p:randomBar dir="vert"/>
  </p:transition>
  <p:timing>
    <p:tnLst>
      <p:par>
        <p:cTn id="1" dur="indefinite" restart="never" nodeType="tmRoot"/>
      </p:par>
    </p:tnLst>
  </p:timing>
</p:sldLayout>
</file>

<file path=ppt/slideLayouts/slideLayout25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CAB66B0-1C93-4129-8142-B6D762A83F2F}" type="datetimeFigureOut">
              <a:rPr kumimoji="0" lang="ar-EG" sz="1400" b="0" i="0" u="none" strike="noStrike" kern="1200" cap="none" spc="0" normalizeH="0" baseline="0" noProof="0" smtClean="0">
                <a:ln>
                  <a:noFill/>
                </a:ln>
                <a:solidFill>
                  <a:srgbClr val="000000"/>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10/04/1446</a:t>
            </a:fld>
            <a:endParaRPr kumimoji="0" lang="ar-EG" sz="1400" b="0" i="0" u="none" strike="noStrike" kern="1200" cap="none" spc="0" normalizeH="0" baseline="0" noProof="0">
              <a:ln>
                <a:noFill/>
              </a:ln>
              <a:solidFill>
                <a:srgbClr val="000000"/>
              </a:solidFill>
              <a:effectLst/>
              <a:uLnTx/>
              <a:uFillTx/>
              <a:latin typeface="Arial"/>
              <a:ea typeface="+mn-ea"/>
              <a:cs typeface="Arial"/>
            </a:endParaRPr>
          </a:p>
        </p:txBody>
      </p:sp>
      <p:sp>
        <p:nvSpPr>
          <p:cNvPr id="4" name="Footer Placeholder 3"/>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ar-EG" sz="1400" b="0" i="0" u="none" strike="noStrike" kern="1200" cap="none" spc="0" normalizeH="0" baseline="0" noProof="0">
              <a:ln>
                <a:noFill/>
              </a:ln>
              <a:solidFill>
                <a:srgbClr val="000000"/>
              </a:solidFill>
              <a:effectLst/>
              <a:uLnTx/>
              <a:uFillTx/>
              <a:latin typeface="Arial"/>
              <a:ea typeface="+mn-ea"/>
              <a:cs typeface="Arial"/>
            </a:endParaRPr>
          </a:p>
        </p:txBody>
      </p:sp>
      <p:sp>
        <p:nvSpPr>
          <p:cNvPr id="5" name="Slide Number Placeholder 4"/>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917C99-9AFA-4546-B647-946CE1EBDB33}" type="slidenum">
              <a:rPr kumimoji="0" lang="ar-EG" sz="1400" b="0" i="0" u="none" strike="noStrike" kern="1200" cap="none" spc="0" normalizeH="0" baseline="0" noProof="0" smtClean="0">
                <a:ln>
                  <a:noFill/>
                </a:ln>
                <a:solidFill>
                  <a:srgbClr val="000000"/>
                </a:solidFill>
                <a:effectLst/>
                <a:uLnTx/>
                <a:uFillTx/>
                <a:latin typeface="Arial"/>
                <a:ea typeface="+mn-ea"/>
                <a:cs typeface="Arial"/>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ar-EG" sz="1400" b="0" i="0" u="none" strike="noStrike" kern="1200" cap="none" spc="0" normalizeH="0" baseline="0" noProof="0">
              <a:ln>
                <a:noFill/>
              </a:ln>
              <a:solidFill>
                <a:srgbClr val="000000"/>
              </a:solidFill>
              <a:effectLst/>
              <a:uLnTx/>
              <a:uFillTx/>
              <a:latin typeface="Arial"/>
              <a:ea typeface="+mn-ea"/>
              <a:cs typeface="Arial"/>
            </a:endParaRPr>
          </a:p>
        </p:txBody>
      </p:sp>
    </p:spTree>
    <p:extLst>
      <p:ext uri="{BB962C8B-B14F-4D97-AF65-F5344CB8AC3E}">
        <p14:creationId xmlns:p14="http://schemas.microsoft.com/office/powerpoint/2010/main" val="1585872311"/>
      </p:ext>
    </p:extLst>
  </p:cSld>
  <p:clrMapOvr>
    <a:masterClrMapping/>
  </p:clrMapOvr>
  <p:transition spd="slow">
    <p:randomBar dir="vert"/>
  </p:transition>
  <p:timing>
    <p:tnLst>
      <p:par>
        <p:cTn id="1" dur="indefinite" restart="never" nodeType="tmRoot"/>
      </p:par>
    </p:tnLst>
  </p:timing>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نيـون - 23">
    <p:spTree>
      <p:nvGrpSpPr>
        <p:cNvPr id="1" name=""/>
        <p:cNvGrpSpPr/>
        <p:nvPr/>
      </p:nvGrpSpPr>
      <p:grpSpPr>
        <a:xfrm>
          <a:off x="0" y="0"/>
          <a:ext cx="0" cy="0"/>
          <a:chOff x="0" y="0"/>
          <a:chExt cx="0" cy="0"/>
        </a:xfrm>
      </p:grpSpPr>
    </p:spTree>
    <p:extLst>
      <p:ext uri="{BB962C8B-B14F-4D97-AF65-F5344CB8AC3E}">
        <p14:creationId xmlns:p14="http://schemas.microsoft.com/office/powerpoint/2010/main" val="1092555343"/>
      </p:ext>
    </p:extLst>
  </p:cSld>
  <p:clrMapOvr>
    <a:masterClrMapping/>
  </p:clrMapOvr>
</p:sldLayout>
</file>

<file path=ppt/slideLayouts/slideLayout26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CAB66B0-1C93-4129-8142-B6D762A83F2F}" type="datetimeFigureOut">
              <a:rPr kumimoji="0" lang="ar-EG" sz="1400" b="0" i="0" u="none" strike="noStrike" kern="1200" cap="none" spc="0" normalizeH="0" baseline="0" noProof="0" smtClean="0">
                <a:ln>
                  <a:noFill/>
                </a:ln>
                <a:solidFill>
                  <a:srgbClr val="000000"/>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10/04/1446</a:t>
            </a:fld>
            <a:endParaRPr kumimoji="0" lang="ar-EG" sz="1400" b="0" i="0" u="none" strike="noStrike" kern="1200" cap="none" spc="0" normalizeH="0" baseline="0" noProof="0">
              <a:ln>
                <a:noFill/>
              </a:ln>
              <a:solidFill>
                <a:srgbClr val="000000"/>
              </a:solidFill>
              <a:effectLst/>
              <a:uLnTx/>
              <a:uFillTx/>
              <a:latin typeface="Arial"/>
              <a:ea typeface="+mn-ea"/>
              <a:cs typeface="Arial"/>
            </a:endParaRPr>
          </a:p>
        </p:txBody>
      </p:sp>
      <p:sp>
        <p:nvSpPr>
          <p:cNvPr id="3" name="Footer Placeholder 2"/>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ar-EG" sz="1400" b="0" i="0" u="none" strike="noStrike" kern="1200" cap="none" spc="0" normalizeH="0" baseline="0" noProof="0">
              <a:ln>
                <a:noFill/>
              </a:ln>
              <a:solidFill>
                <a:srgbClr val="000000"/>
              </a:solidFill>
              <a:effectLst/>
              <a:uLnTx/>
              <a:uFillTx/>
              <a:latin typeface="Arial"/>
              <a:ea typeface="+mn-ea"/>
              <a:cs typeface="Arial"/>
            </a:endParaRPr>
          </a:p>
        </p:txBody>
      </p:sp>
      <p:sp>
        <p:nvSpPr>
          <p:cNvPr id="4" name="Slide Number Placeholder 3"/>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917C99-9AFA-4546-B647-946CE1EBDB33}" type="slidenum">
              <a:rPr kumimoji="0" lang="ar-EG" sz="1400" b="0" i="0" u="none" strike="noStrike" kern="1200" cap="none" spc="0" normalizeH="0" baseline="0" noProof="0" smtClean="0">
                <a:ln>
                  <a:noFill/>
                </a:ln>
                <a:solidFill>
                  <a:srgbClr val="000000"/>
                </a:solidFill>
                <a:effectLst/>
                <a:uLnTx/>
                <a:uFillTx/>
                <a:latin typeface="Arial"/>
                <a:ea typeface="+mn-ea"/>
                <a:cs typeface="Arial"/>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ar-EG" sz="1400" b="0" i="0" u="none" strike="noStrike" kern="1200" cap="none" spc="0" normalizeH="0" baseline="0" noProof="0">
              <a:ln>
                <a:noFill/>
              </a:ln>
              <a:solidFill>
                <a:srgbClr val="000000"/>
              </a:solidFill>
              <a:effectLst/>
              <a:uLnTx/>
              <a:uFillTx/>
              <a:latin typeface="Arial"/>
              <a:ea typeface="+mn-ea"/>
              <a:cs typeface="Arial"/>
            </a:endParaRPr>
          </a:p>
        </p:txBody>
      </p:sp>
    </p:spTree>
    <p:extLst>
      <p:ext uri="{BB962C8B-B14F-4D97-AF65-F5344CB8AC3E}">
        <p14:creationId xmlns:p14="http://schemas.microsoft.com/office/powerpoint/2010/main" val="3149059219"/>
      </p:ext>
    </p:extLst>
  </p:cSld>
  <p:clrMapOvr>
    <a:masterClrMapping/>
  </p:clrMapOvr>
  <p:transition spd="slow">
    <p:randomBar dir="vert"/>
  </p:transition>
  <p:timing>
    <p:tnLst>
      <p:par>
        <p:cTn id="1" dur="indefinite" restart="never" nodeType="tmRoot"/>
      </p:par>
    </p:tnLst>
  </p:timing>
</p:sldLayout>
</file>

<file path=ppt/slideLayouts/slideLayout26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CAB66B0-1C93-4129-8142-B6D762A83F2F}" type="datetimeFigureOut">
              <a:rPr kumimoji="0" lang="ar-EG" sz="1400" b="0" i="0" u="none" strike="noStrike" kern="1200" cap="none" spc="0" normalizeH="0" baseline="0" noProof="0" smtClean="0">
                <a:ln>
                  <a:noFill/>
                </a:ln>
                <a:solidFill>
                  <a:srgbClr val="000000"/>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10/04/1446</a:t>
            </a:fld>
            <a:endParaRPr kumimoji="0" lang="ar-EG" sz="1400" b="0" i="0" u="none" strike="noStrike" kern="1200" cap="none" spc="0" normalizeH="0" baseline="0" noProof="0">
              <a:ln>
                <a:noFill/>
              </a:ln>
              <a:solidFill>
                <a:srgbClr val="000000"/>
              </a:solidFill>
              <a:effectLst/>
              <a:uLnTx/>
              <a:uFillTx/>
              <a:latin typeface="Arial"/>
              <a:ea typeface="+mn-ea"/>
              <a:cs typeface="Arial"/>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ar-EG" sz="1400" b="0" i="0" u="none" strike="noStrike" kern="1200" cap="none" spc="0" normalizeH="0" baseline="0" noProof="0">
              <a:ln>
                <a:noFill/>
              </a:ln>
              <a:solidFill>
                <a:srgbClr val="000000"/>
              </a:solidFill>
              <a:effectLst/>
              <a:uLnTx/>
              <a:uFillTx/>
              <a:latin typeface="Arial"/>
              <a:ea typeface="+mn-ea"/>
              <a:cs typeface="Arial"/>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917C99-9AFA-4546-B647-946CE1EBDB33}" type="slidenum">
              <a:rPr kumimoji="0" lang="ar-EG" sz="1400" b="0" i="0" u="none" strike="noStrike" kern="1200" cap="none" spc="0" normalizeH="0" baseline="0" noProof="0" smtClean="0">
                <a:ln>
                  <a:noFill/>
                </a:ln>
                <a:solidFill>
                  <a:srgbClr val="000000"/>
                </a:solidFill>
                <a:effectLst/>
                <a:uLnTx/>
                <a:uFillTx/>
                <a:latin typeface="Arial"/>
                <a:ea typeface="+mn-ea"/>
                <a:cs typeface="Arial"/>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ar-EG" sz="1400" b="0" i="0" u="none" strike="noStrike" kern="1200" cap="none" spc="0" normalizeH="0" baseline="0" noProof="0">
              <a:ln>
                <a:noFill/>
              </a:ln>
              <a:solidFill>
                <a:srgbClr val="000000"/>
              </a:solidFill>
              <a:effectLst/>
              <a:uLnTx/>
              <a:uFillTx/>
              <a:latin typeface="Arial"/>
              <a:ea typeface="+mn-ea"/>
              <a:cs typeface="Arial"/>
            </a:endParaRPr>
          </a:p>
        </p:txBody>
      </p:sp>
    </p:spTree>
    <p:extLst>
      <p:ext uri="{BB962C8B-B14F-4D97-AF65-F5344CB8AC3E}">
        <p14:creationId xmlns:p14="http://schemas.microsoft.com/office/powerpoint/2010/main" val="376980831"/>
      </p:ext>
    </p:extLst>
  </p:cSld>
  <p:clrMapOvr>
    <a:masterClrMapping/>
  </p:clrMapOvr>
  <p:transition spd="slow">
    <p:randomBar dir="vert"/>
  </p:transition>
  <p:timing>
    <p:tnLst>
      <p:par>
        <p:cTn id="1" dur="indefinite" restart="never" nodeType="tmRoot"/>
      </p:par>
    </p:tnLst>
  </p:timing>
</p:sldLayout>
</file>

<file path=ppt/slideLayouts/slideLayout26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Edit Master text styles</a:t>
            </a:r>
          </a:p>
        </p:txBody>
      </p:sp>
      <p:sp>
        <p:nvSpPr>
          <p:cNvPr id="5" name="Date Placeholder 4"/>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CAB66B0-1C93-4129-8142-B6D762A83F2F}" type="datetimeFigureOut">
              <a:rPr kumimoji="0" lang="ar-EG" sz="1400" b="0" i="0" u="none" strike="noStrike" kern="1200" cap="none" spc="0" normalizeH="0" baseline="0" noProof="0" smtClean="0">
                <a:ln>
                  <a:noFill/>
                </a:ln>
                <a:solidFill>
                  <a:srgbClr val="000000"/>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10/04/1446</a:t>
            </a:fld>
            <a:endParaRPr kumimoji="0" lang="ar-EG" sz="1400" b="0" i="0" u="none" strike="noStrike" kern="1200" cap="none" spc="0" normalizeH="0" baseline="0" noProof="0">
              <a:ln>
                <a:noFill/>
              </a:ln>
              <a:solidFill>
                <a:srgbClr val="000000"/>
              </a:solidFill>
              <a:effectLst/>
              <a:uLnTx/>
              <a:uFillTx/>
              <a:latin typeface="Arial"/>
              <a:ea typeface="+mn-ea"/>
              <a:cs typeface="Arial"/>
            </a:endParaRPr>
          </a:p>
        </p:txBody>
      </p:sp>
      <p:sp>
        <p:nvSpPr>
          <p:cNvPr id="6" name="Footer Placeholder 5"/>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ar-EG" sz="1400" b="0" i="0" u="none" strike="noStrike" kern="1200" cap="none" spc="0" normalizeH="0" baseline="0" noProof="0">
              <a:ln>
                <a:noFill/>
              </a:ln>
              <a:solidFill>
                <a:srgbClr val="000000"/>
              </a:solidFill>
              <a:effectLst/>
              <a:uLnTx/>
              <a:uFillTx/>
              <a:latin typeface="Arial"/>
              <a:ea typeface="+mn-ea"/>
              <a:cs typeface="Arial"/>
            </a:endParaRPr>
          </a:p>
        </p:txBody>
      </p:sp>
      <p:sp>
        <p:nvSpPr>
          <p:cNvPr id="7" name="Slide Number Placeholder 6"/>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917C99-9AFA-4546-B647-946CE1EBDB33}" type="slidenum">
              <a:rPr kumimoji="0" lang="ar-EG" sz="1400" b="0" i="0" u="none" strike="noStrike" kern="1200" cap="none" spc="0" normalizeH="0" baseline="0" noProof="0" smtClean="0">
                <a:ln>
                  <a:noFill/>
                </a:ln>
                <a:solidFill>
                  <a:srgbClr val="000000"/>
                </a:solidFill>
                <a:effectLst/>
                <a:uLnTx/>
                <a:uFillTx/>
                <a:latin typeface="Arial"/>
                <a:ea typeface="+mn-ea"/>
                <a:cs typeface="Arial"/>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ar-EG" sz="1400" b="0" i="0" u="none" strike="noStrike" kern="1200" cap="none" spc="0" normalizeH="0" baseline="0" noProof="0">
              <a:ln>
                <a:noFill/>
              </a:ln>
              <a:solidFill>
                <a:srgbClr val="000000"/>
              </a:solidFill>
              <a:effectLst/>
              <a:uLnTx/>
              <a:uFillTx/>
              <a:latin typeface="Arial"/>
              <a:ea typeface="+mn-ea"/>
              <a:cs typeface="Arial"/>
            </a:endParaRPr>
          </a:p>
        </p:txBody>
      </p:sp>
    </p:spTree>
    <p:extLst>
      <p:ext uri="{BB962C8B-B14F-4D97-AF65-F5344CB8AC3E}">
        <p14:creationId xmlns:p14="http://schemas.microsoft.com/office/powerpoint/2010/main" val="3220708234"/>
      </p:ext>
    </p:extLst>
  </p:cSld>
  <p:clrMapOvr>
    <a:masterClrMapping/>
  </p:clrMapOvr>
  <p:transition spd="slow">
    <p:randomBar dir="vert"/>
  </p:transition>
  <p:timing>
    <p:tnLst>
      <p:par>
        <p:cTn id="1" dur="indefinite" restart="never" nodeType="tmRoot"/>
      </p:par>
    </p:tnLst>
  </p:timing>
</p:sldLayout>
</file>

<file path=ppt/slideLayouts/slideLayout26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CAB66B0-1C93-4129-8142-B6D762A83F2F}" type="datetimeFigureOut">
              <a:rPr kumimoji="0" lang="ar-EG" sz="1400" b="0" i="0" u="none" strike="noStrike" kern="1200" cap="none" spc="0" normalizeH="0" baseline="0" noProof="0" smtClean="0">
                <a:ln>
                  <a:noFill/>
                </a:ln>
                <a:solidFill>
                  <a:srgbClr val="000000"/>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10/04/1446</a:t>
            </a:fld>
            <a:endParaRPr kumimoji="0" lang="ar-EG" sz="1400" b="0" i="0" u="none" strike="noStrike" kern="1200" cap="none" spc="0" normalizeH="0" baseline="0" noProof="0">
              <a:ln>
                <a:noFill/>
              </a:ln>
              <a:solidFill>
                <a:srgbClr val="000000"/>
              </a:solidFill>
              <a:effectLst/>
              <a:uLnTx/>
              <a:uFillTx/>
              <a:latin typeface="Arial"/>
              <a:ea typeface="+mn-ea"/>
              <a:cs typeface="Arial"/>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ar-EG" sz="1400" b="0" i="0" u="none" strike="noStrike" kern="1200" cap="none" spc="0" normalizeH="0" baseline="0" noProof="0">
              <a:ln>
                <a:noFill/>
              </a:ln>
              <a:solidFill>
                <a:srgbClr val="000000"/>
              </a:solidFill>
              <a:effectLst/>
              <a:uLnTx/>
              <a:uFillTx/>
              <a:latin typeface="Arial"/>
              <a:ea typeface="+mn-ea"/>
              <a:cs typeface="Arial"/>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917C99-9AFA-4546-B647-946CE1EBDB33}" type="slidenum">
              <a:rPr kumimoji="0" lang="ar-EG" sz="1400" b="0" i="0" u="none" strike="noStrike" kern="1200" cap="none" spc="0" normalizeH="0" baseline="0" noProof="0" smtClean="0">
                <a:ln>
                  <a:noFill/>
                </a:ln>
                <a:solidFill>
                  <a:srgbClr val="000000"/>
                </a:solidFill>
                <a:effectLst/>
                <a:uLnTx/>
                <a:uFillTx/>
                <a:latin typeface="Arial"/>
                <a:ea typeface="+mn-ea"/>
                <a:cs typeface="Arial"/>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ar-EG" sz="1400" b="0" i="0" u="none" strike="noStrike" kern="1200" cap="none" spc="0" normalizeH="0" baseline="0" noProof="0">
              <a:ln>
                <a:noFill/>
              </a:ln>
              <a:solidFill>
                <a:srgbClr val="000000"/>
              </a:solidFill>
              <a:effectLst/>
              <a:uLnTx/>
              <a:uFillTx/>
              <a:latin typeface="Arial"/>
              <a:ea typeface="+mn-ea"/>
              <a:cs typeface="Arial"/>
            </a:endParaRPr>
          </a:p>
        </p:txBody>
      </p:sp>
    </p:spTree>
    <p:extLst>
      <p:ext uri="{BB962C8B-B14F-4D97-AF65-F5344CB8AC3E}">
        <p14:creationId xmlns:p14="http://schemas.microsoft.com/office/powerpoint/2010/main" val="3169351439"/>
      </p:ext>
    </p:extLst>
  </p:cSld>
  <p:clrMapOvr>
    <a:masterClrMapping/>
  </p:clrMapOvr>
  <p:transition spd="slow">
    <p:randomBar dir="vert"/>
  </p:transition>
  <p:timing>
    <p:tnLst>
      <p:par>
        <p:cTn id="1" dur="indefinite" restart="never" nodeType="tmRoot"/>
      </p:par>
    </p:tnLst>
  </p:timing>
</p:sldLayout>
</file>

<file path=ppt/slideLayouts/slideLayout26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fld id="{0CAB66B0-1C93-4129-8142-B6D762A83F2F}" type="datetimeFigureOut">
              <a:rPr kumimoji="0" lang="ar-EG" sz="1400" b="0" i="0" u="none" strike="noStrike" kern="1200" cap="none" spc="0" normalizeH="0" baseline="0" noProof="0" smtClean="0">
                <a:ln>
                  <a:noFill/>
                </a:ln>
                <a:solidFill>
                  <a:srgbClr val="000000"/>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10/04/1446</a:t>
            </a:fld>
            <a:endParaRPr kumimoji="0" lang="ar-EG" sz="1400" b="0" i="0" u="none" strike="noStrike" kern="1200" cap="none" spc="0" normalizeH="0" baseline="0" noProof="0">
              <a:ln>
                <a:noFill/>
              </a:ln>
              <a:solidFill>
                <a:srgbClr val="000000"/>
              </a:solidFill>
              <a:effectLst/>
              <a:uLnTx/>
              <a:uFillTx/>
              <a:latin typeface="Arial"/>
              <a:ea typeface="+mn-ea"/>
              <a:cs typeface="Arial"/>
            </a:endParaRPr>
          </a:p>
        </p:txBody>
      </p:sp>
      <p:sp>
        <p:nvSpPr>
          <p:cNvPr id="5" name="Footer Placeholder 4"/>
          <p:cNvSpPr>
            <a:spLocks noGrp="1"/>
          </p:cNvSpPr>
          <p:nvPr>
            <p:ph type="ftr" sz="quarter" idx="11"/>
          </p:nvPr>
        </p:nvSpPr>
        <p:spPr/>
        <p: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ar-EG" sz="1400" b="0" i="0" u="none" strike="noStrike" kern="1200" cap="none" spc="0" normalizeH="0" baseline="0" noProof="0">
              <a:ln>
                <a:noFill/>
              </a:ln>
              <a:solidFill>
                <a:srgbClr val="000000"/>
              </a:solidFill>
              <a:effectLst/>
              <a:uLnTx/>
              <a:uFillTx/>
              <a:latin typeface="Arial"/>
              <a:ea typeface="+mn-ea"/>
              <a:cs typeface="Arial"/>
            </a:endParaRPr>
          </a:p>
        </p:txBody>
      </p:sp>
      <p:sp>
        <p:nvSpPr>
          <p:cNvPr id="6" name="Slide Number Placeholder 5"/>
          <p:cNvSpPr>
            <a:spLocks noGrp="1"/>
          </p:cNvSpPr>
          <p:nvPr>
            <p:ph type="sldNum" sz="quarter" idx="12"/>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74917C99-9AFA-4546-B647-946CE1EBDB33}" type="slidenum">
              <a:rPr kumimoji="0" lang="ar-EG" sz="1400" b="0" i="0" u="none" strike="noStrike" kern="1200" cap="none" spc="0" normalizeH="0" baseline="0" noProof="0" smtClean="0">
                <a:ln>
                  <a:noFill/>
                </a:ln>
                <a:solidFill>
                  <a:srgbClr val="000000"/>
                </a:solidFill>
                <a:effectLst/>
                <a:uLnTx/>
                <a:uFillTx/>
                <a:latin typeface="Arial"/>
                <a:ea typeface="+mn-ea"/>
                <a:cs typeface="Arial"/>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ar-EG" sz="1400" b="0" i="0" u="none" strike="noStrike" kern="1200" cap="none" spc="0" normalizeH="0" baseline="0" noProof="0">
              <a:ln>
                <a:noFill/>
              </a:ln>
              <a:solidFill>
                <a:srgbClr val="000000"/>
              </a:solidFill>
              <a:effectLst/>
              <a:uLnTx/>
              <a:uFillTx/>
              <a:latin typeface="Arial"/>
              <a:ea typeface="+mn-ea"/>
              <a:cs typeface="Arial"/>
            </a:endParaRPr>
          </a:p>
        </p:txBody>
      </p:sp>
    </p:spTree>
    <p:extLst>
      <p:ext uri="{BB962C8B-B14F-4D97-AF65-F5344CB8AC3E}">
        <p14:creationId xmlns:p14="http://schemas.microsoft.com/office/powerpoint/2010/main" val="2898529713"/>
      </p:ext>
    </p:extLst>
  </p:cSld>
  <p:clrMapOvr>
    <a:masterClrMapping/>
  </p:clrMapOvr>
  <p:transition spd="slow">
    <p:randomBar dir="vert"/>
  </p:transition>
  <p:timing>
    <p:tnLst>
      <p:par>
        <p:cTn id="1" dur="indefinite" restart="never" nodeType="tmRoot"/>
      </p:par>
    </p:tnLst>
  </p:timing>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userDrawn="1">
  <p:cSld name="نيـون - 22">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ED549F74-D943-4AFF-A6E3-532DAD6FB151}"/>
              </a:ext>
            </a:extLst>
          </p:cNvPr>
          <p:cNvSpPr>
            <a:spLocks noGrp="1"/>
          </p:cNvSpPr>
          <p:nvPr>
            <p:ph type="pic" sz="quarter" idx="10" hasCustomPrompt="1"/>
          </p:nvPr>
        </p:nvSpPr>
        <p:spPr>
          <a:xfrm>
            <a:off x="0" y="1"/>
            <a:ext cx="6661832" cy="2652439"/>
          </a:xfrm>
          <a:custGeom>
            <a:avLst/>
            <a:gdLst>
              <a:gd name="connsiteX0" fmla="*/ 0 w 6661832"/>
              <a:gd name="connsiteY0" fmla="*/ 0 h 2652439"/>
              <a:gd name="connsiteX1" fmla="*/ 6661832 w 6661832"/>
              <a:gd name="connsiteY1" fmla="*/ 0 h 2652439"/>
              <a:gd name="connsiteX2" fmla="*/ 5102996 w 6661832"/>
              <a:gd name="connsiteY2" fmla="*/ 1951428 h 2652439"/>
              <a:gd name="connsiteX3" fmla="*/ 3241106 w 6661832"/>
              <a:gd name="connsiteY3" fmla="*/ 2607915 h 2652439"/>
              <a:gd name="connsiteX4" fmla="*/ 0 w 6661832"/>
              <a:gd name="connsiteY4" fmla="*/ 1887350 h 2652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1832" h="2652439">
                <a:moveTo>
                  <a:pt x="0" y="0"/>
                </a:moveTo>
                <a:lnTo>
                  <a:pt x="6661832" y="0"/>
                </a:lnTo>
                <a:lnTo>
                  <a:pt x="5102996" y="1951428"/>
                </a:lnTo>
                <a:cubicBezTo>
                  <a:pt x="4658554" y="2507773"/>
                  <a:pt x="3936210" y="2762459"/>
                  <a:pt x="3241106" y="2607915"/>
                </a:cubicBezTo>
                <a:lnTo>
                  <a:pt x="0" y="1887350"/>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2814564936"/>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userDrawn="1">
  <p:cSld name="نيـون - 21">
    <p:spTree>
      <p:nvGrpSpPr>
        <p:cNvPr id="1" name=""/>
        <p:cNvGrpSpPr/>
        <p:nvPr/>
      </p:nvGrpSpPr>
      <p:grpSpPr>
        <a:xfrm>
          <a:off x="0" y="0"/>
          <a:ext cx="0" cy="0"/>
          <a:chOff x="0" y="0"/>
          <a:chExt cx="0" cy="0"/>
        </a:xfrm>
      </p:grpSpPr>
      <p:sp>
        <p:nvSpPr>
          <p:cNvPr id="9" name="Picture Placeholder 8">
            <a:extLst>
              <a:ext uri="{FF2B5EF4-FFF2-40B4-BE49-F238E27FC236}">
                <a16:creationId xmlns="" xmlns:a16="http://schemas.microsoft.com/office/drawing/2014/main" id="{466B98EF-68B4-4DD6-852E-6831A9346A20}"/>
              </a:ext>
            </a:extLst>
          </p:cNvPr>
          <p:cNvSpPr>
            <a:spLocks noGrp="1"/>
          </p:cNvSpPr>
          <p:nvPr>
            <p:ph type="pic" sz="quarter" idx="10" hasCustomPrompt="1"/>
          </p:nvPr>
        </p:nvSpPr>
        <p:spPr>
          <a:xfrm>
            <a:off x="1953472" y="1094104"/>
            <a:ext cx="1304851" cy="3735772"/>
          </a:xfrm>
          <a:custGeom>
            <a:avLst/>
            <a:gdLst>
              <a:gd name="connsiteX0" fmla="*/ 1177254 w 1304851"/>
              <a:gd name="connsiteY0" fmla="*/ 312 h 3735772"/>
              <a:gd name="connsiteX1" fmla="*/ 1291418 w 1304851"/>
              <a:gd name="connsiteY1" fmla="*/ 130597 h 3735772"/>
              <a:gd name="connsiteX2" fmla="*/ 1304238 w 1304851"/>
              <a:gd name="connsiteY2" fmla="*/ 3577229 h 3735772"/>
              <a:gd name="connsiteX3" fmla="*/ 1107764 w 1304851"/>
              <a:gd name="connsiteY3" fmla="*/ 3733751 h 3735772"/>
              <a:gd name="connsiteX4" fmla="*/ 74416 w 1304851"/>
              <a:gd name="connsiteY4" fmla="*/ 3447090 h 3735772"/>
              <a:gd name="connsiteX5" fmla="*/ 180 w 1304851"/>
              <a:gd name="connsiteY5" fmla="*/ 3226618 h 3735772"/>
              <a:gd name="connsiteX6" fmla="*/ 10763 w 1304851"/>
              <a:gd name="connsiteY6" fmla="*/ 463171 h 3735772"/>
              <a:gd name="connsiteX7" fmla="*/ 145373 w 1304851"/>
              <a:gd name="connsiteY7" fmla="*/ 279965 h 3735772"/>
              <a:gd name="connsiteX8" fmla="*/ 1138026 w 1304851"/>
              <a:gd name="connsiteY8" fmla="*/ 2845 h 3735772"/>
              <a:gd name="connsiteX9" fmla="*/ 1177254 w 1304851"/>
              <a:gd name="connsiteY9" fmla="*/ 312 h 373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4851" h="3735772">
                <a:moveTo>
                  <a:pt x="1177254" y="312"/>
                </a:moveTo>
                <a:cubicBezTo>
                  <a:pt x="1224280" y="3282"/>
                  <a:pt x="1286610" y="28745"/>
                  <a:pt x="1291418" y="130597"/>
                </a:cubicBezTo>
                <a:cubicBezTo>
                  <a:pt x="1297828" y="266399"/>
                  <a:pt x="1307368" y="3524606"/>
                  <a:pt x="1304238" y="3577229"/>
                </a:cubicBezTo>
                <a:cubicBezTo>
                  <a:pt x="1301107" y="3629998"/>
                  <a:pt x="1283517" y="3752980"/>
                  <a:pt x="1107764" y="3733751"/>
                </a:cubicBezTo>
                <a:cubicBezTo>
                  <a:pt x="932011" y="3714521"/>
                  <a:pt x="109596" y="3476607"/>
                  <a:pt x="74416" y="3447090"/>
                </a:cubicBezTo>
                <a:cubicBezTo>
                  <a:pt x="39236" y="3417575"/>
                  <a:pt x="-3100" y="3321723"/>
                  <a:pt x="180" y="3226618"/>
                </a:cubicBezTo>
                <a:cubicBezTo>
                  <a:pt x="3459" y="3131511"/>
                  <a:pt x="9570" y="482848"/>
                  <a:pt x="10763" y="463171"/>
                </a:cubicBezTo>
                <a:cubicBezTo>
                  <a:pt x="11956" y="443494"/>
                  <a:pt x="21347" y="315890"/>
                  <a:pt x="145373" y="279965"/>
                </a:cubicBezTo>
                <a:cubicBezTo>
                  <a:pt x="199485" y="264311"/>
                  <a:pt x="1099715" y="10894"/>
                  <a:pt x="1138026" y="2845"/>
                </a:cubicBezTo>
                <a:cubicBezTo>
                  <a:pt x="1147603" y="832"/>
                  <a:pt x="1161579" y="-677"/>
                  <a:pt x="1177254" y="312"/>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0" name="Picture Placeholder 9">
            <a:extLst>
              <a:ext uri="{FF2B5EF4-FFF2-40B4-BE49-F238E27FC236}">
                <a16:creationId xmlns="" xmlns:a16="http://schemas.microsoft.com/office/drawing/2014/main" id="{A93AD005-2DA2-4172-A9DA-E26F3DCE490E}"/>
              </a:ext>
            </a:extLst>
          </p:cNvPr>
          <p:cNvSpPr>
            <a:spLocks noGrp="1"/>
          </p:cNvSpPr>
          <p:nvPr>
            <p:ph type="pic" sz="quarter" idx="11" hasCustomPrompt="1"/>
          </p:nvPr>
        </p:nvSpPr>
        <p:spPr>
          <a:xfrm>
            <a:off x="5479506" y="1094104"/>
            <a:ext cx="1304851" cy="3735772"/>
          </a:xfrm>
          <a:custGeom>
            <a:avLst/>
            <a:gdLst>
              <a:gd name="connsiteX0" fmla="*/ 1177254 w 1304851"/>
              <a:gd name="connsiteY0" fmla="*/ 312 h 3735772"/>
              <a:gd name="connsiteX1" fmla="*/ 1291417 w 1304851"/>
              <a:gd name="connsiteY1" fmla="*/ 130597 h 3735772"/>
              <a:gd name="connsiteX2" fmla="*/ 1304238 w 1304851"/>
              <a:gd name="connsiteY2" fmla="*/ 3577229 h 3735772"/>
              <a:gd name="connsiteX3" fmla="*/ 1107764 w 1304851"/>
              <a:gd name="connsiteY3" fmla="*/ 3733751 h 3735772"/>
              <a:gd name="connsiteX4" fmla="*/ 74416 w 1304851"/>
              <a:gd name="connsiteY4" fmla="*/ 3447090 h 3735772"/>
              <a:gd name="connsiteX5" fmla="*/ 180 w 1304851"/>
              <a:gd name="connsiteY5" fmla="*/ 3226618 h 3735772"/>
              <a:gd name="connsiteX6" fmla="*/ 10763 w 1304851"/>
              <a:gd name="connsiteY6" fmla="*/ 463171 h 3735772"/>
              <a:gd name="connsiteX7" fmla="*/ 145373 w 1304851"/>
              <a:gd name="connsiteY7" fmla="*/ 279965 h 3735772"/>
              <a:gd name="connsiteX8" fmla="*/ 1138025 w 1304851"/>
              <a:gd name="connsiteY8" fmla="*/ 2845 h 3735772"/>
              <a:gd name="connsiteX9" fmla="*/ 1177254 w 1304851"/>
              <a:gd name="connsiteY9" fmla="*/ 312 h 373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4851" h="3735772">
                <a:moveTo>
                  <a:pt x="1177254" y="312"/>
                </a:moveTo>
                <a:cubicBezTo>
                  <a:pt x="1224280" y="3282"/>
                  <a:pt x="1286610" y="28745"/>
                  <a:pt x="1291417" y="130597"/>
                </a:cubicBezTo>
                <a:cubicBezTo>
                  <a:pt x="1297828" y="266399"/>
                  <a:pt x="1307368" y="3524606"/>
                  <a:pt x="1304238" y="3577229"/>
                </a:cubicBezTo>
                <a:cubicBezTo>
                  <a:pt x="1301106" y="3629998"/>
                  <a:pt x="1283517" y="3752980"/>
                  <a:pt x="1107764" y="3733751"/>
                </a:cubicBezTo>
                <a:cubicBezTo>
                  <a:pt x="932011" y="3714521"/>
                  <a:pt x="109596" y="3476607"/>
                  <a:pt x="74416" y="3447090"/>
                </a:cubicBezTo>
                <a:cubicBezTo>
                  <a:pt x="39235" y="3417575"/>
                  <a:pt x="-3100" y="3321723"/>
                  <a:pt x="180" y="3226618"/>
                </a:cubicBezTo>
                <a:cubicBezTo>
                  <a:pt x="3459" y="3131511"/>
                  <a:pt x="9570" y="482848"/>
                  <a:pt x="10763" y="463171"/>
                </a:cubicBezTo>
                <a:cubicBezTo>
                  <a:pt x="11955" y="443494"/>
                  <a:pt x="21347" y="315890"/>
                  <a:pt x="145373" y="279965"/>
                </a:cubicBezTo>
                <a:cubicBezTo>
                  <a:pt x="199485" y="264311"/>
                  <a:pt x="1099715" y="10894"/>
                  <a:pt x="1138025" y="2845"/>
                </a:cubicBezTo>
                <a:cubicBezTo>
                  <a:pt x="1147603" y="832"/>
                  <a:pt x="1161578" y="-677"/>
                  <a:pt x="1177254" y="312"/>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428616304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userDrawn="1">
  <p:cSld name="نيـون - 20">
    <p:spTree>
      <p:nvGrpSpPr>
        <p:cNvPr id="1" name=""/>
        <p:cNvGrpSpPr/>
        <p:nvPr/>
      </p:nvGrpSpPr>
      <p:grpSpPr>
        <a:xfrm>
          <a:off x="0" y="0"/>
          <a:ext cx="0" cy="0"/>
          <a:chOff x="0" y="0"/>
          <a:chExt cx="0" cy="0"/>
        </a:xfrm>
      </p:grpSpPr>
      <p:sp>
        <p:nvSpPr>
          <p:cNvPr id="8" name="Picture Placeholder 7">
            <a:extLst>
              <a:ext uri="{FF2B5EF4-FFF2-40B4-BE49-F238E27FC236}">
                <a16:creationId xmlns="" xmlns:a16="http://schemas.microsoft.com/office/drawing/2014/main" id="{FE852078-4B06-459B-81CE-280441464A91}"/>
              </a:ext>
            </a:extLst>
          </p:cNvPr>
          <p:cNvSpPr>
            <a:spLocks noGrp="1"/>
          </p:cNvSpPr>
          <p:nvPr>
            <p:ph type="pic" sz="quarter" idx="10" hasCustomPrompt="1"/>
          </p:nvPr>
        </p:nvSpPr>
        <p:spPr>
          <a:xfrm>
            <a:off x="5124450" y="1"/>
            <a:ext cx="7067550" cy="3990975"/>
          </a:xfrm>
          <a:custGeom>
            <a:avLst/>
            <a:gdLst>
              <a:gd name="connsiteX0" fmla="*/ 0 w 7067550"/>
              <a:gd name="connsiteY0" fmla="*/ 0 h 3990975"/>
              <a:gd name="connsiteX1" fmla="*/ 7067550 w 7067550"/>
              <a:gd name="connsiteY1" fmla="*/ 0 h 3990975"/>
              <a:gd name="connsiteX2" fmla="*/ 7067550 w 7067550"/>
              <a:gd name="connsiteY2" fmla="*/ 3990975 h 3990975"/>
              <a:gd name="connsiteX3" fmla="*/ 0 w 7067550"/>
              <a:gd name="connsiteY3" fmla="*/ 3990975 h 3990975"/>
            </a:gdLst>
            <a:ahLst/>
            <a:cxnLst>
              <a:cxn ang="0">
                <a:pos x="connsiteX0" y="connsiteY0"/>
              </a:cxn>
              <a:cxn ang="0">
                <a:pos x="connsiteX1" y="connsiteY1"/>
              </a:cxn>
              <a:cxn ang="0">
                <a:pos x="connsiteX2" y="connsiteY2"/>
              </a:cxn>
              <a:cxn ang="0">
                <a:pos x="connsiteX3" y="connsiteY3"/>
              </a:cxn>
            </a:cxnLst>
            <a:rect l="l" t="t" r="r" b="b"/>
            <a:pathLst>
              <a:path w="7067550" h="3990975">
                <a:moveTo>
                  <a:pt x="0" y="0"/>
                </a:moveTo>
                <a:lnTo>
                  <a:pt x="7067550" y="0"/>
                </a:lnTo>
                <a:lnTo>
                  <a:pt x="7067550" y="3990975"/>
                </a:lnTo>
                <a:lnTo>
                  <a:pt x="0" y="3990975"/>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254966033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نيـون - 22">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ED549F74-D943-4AFF-A6E3-532DAD6FB151}"/>
              </a:ext>
            </a:extLst>
          </p:cNvPr>
          <p:cNvSpPr>
            <a:spLocks noGrp="1"/>
          </p:cNvSpPr>
          <p:nvPr>
            <p:ph type="pic" sz="quarter" idx="10" hasCustomPrompt="1"/>
          </p:nvPr>
        </p:nvSpPr>
        <p:spPr>
          <a:xfrm>
            <a:off x="0" y="1"/>
            <a:ext cx="6661832" cy="2652439"/>
          </a:xfrm>
          <a:custGeom>
            <a:avLst/>
            <a:gdLst>
              <a:gd name="connsiteX0" fmla="*/ 0 w 6661832"/>
              <a:gd name="connsiteY0" fmla="*/ 0 h 2652439"/>
              <a:gd name="connsiteX1" fmla="*/ 6661832 w 6661832"/>
              <a:gd name="connsiteY1" fmla="*/ 0 h 2652439"/>
              <a:gd name="connsiteX2" fmla="*/ 5102996 w 6661832"/>
              <a:gd name="connsiteY2" fmla="*/ 1951428 h 2652439"/>
              <a:gd name="connsiteX3" fmla="*/ 3241106 w 6661832"/>
              <a:gd name="connsiteY3" fmla="*/ 2607915 h 2652439"/>
              <a:gd name="connsiteX4" fmla="*/ 0 w 6661832"/>
              <a:gd name="connsiteY4" fmla="*/ 1887350 h 2652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1832" h="2652439">
                <a:moveTo>
                  <a:pt x="0" y="0"/>
                </a:moveTo>
                <a:lnTo>
                  <a:pt x="6661832" y="0"/>
                </a:lnTo>
                <a:lnTo>
                  <a:pt x="5102996" y="1951428"/>
                </a:lnTo>
                <a:cubicBezTo>
                  <a:pt x="4658554" y="2507773"/>
                  <a:pt x="3936210" y="2762459"/>
                  <a:pt x="3241106" y="2607915"/>
                </a:cubicBezTo>
                <a:lnTo>
                  <a:pt x="0" y="1887350"/>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794900789"/>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userDrawn="1">
  <p:cSld name="نيـون - 19">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9B7540CF-0C23-4BB3-B7A9-D81B1EF9B550}"/>
              </a:ext>
            </a:extLst>
          </p:cNvPr>
          <p:cNvSpPr>
            <a:spLocks noGrp="1"/>
          </p:cNvSpPr>
          <p:nvPr>
            <p:ph type="pic" sz="quarter" idx="10" hasCustomPrompt="1"/>
          </p:nvPr>
        </p:nvSpPr>
        <p:spPr>
          <a:xfrm>
            <a:off x="1" y="0"/>
            <a:ext cx="5646821" cy="5245768"/>
          </a:xfrm>
          <a:custGeom>
            <a:avLst/>
            <a:gdLst>
              <a:gd name="connsiteX0" fmla="*/ 0 w 5646821"/>
              <a:gd name="connsiteY0" fmla="*/ 0 h 5245768"/>
              <a:gd name="connsiteX1" fmla="*/ 5646821 w 5646821"/>
              <a:gd name="connsiteY1" fmla="*/ 0 h 5245768"/>
              <a:gd name="connsiteX2" fmla="*/ 5646821 w 5646821"/>
              <a:gd name="connsiteY2" fmla="*/ 5245768 h 5245768"/>
              <a:gd name="connsiteX3" fmla="*/ 0 w 5646821"/>
              <a:gd name="connsiteY3" fmla="*/ 5245768 h 5245768"/>
            </a:gdLst>
            <a:ahLst/>
            <a:cxnLst>
              <a:cxn ang="0">
                <a:pos x="connsiteX0" y="connsiteY0"/>
              </a:cxn>
              <a:cxn ang="0">
                <a:pos x="connsiteX1" y="connsiteY1"/>
              </a:cxn>
              <a:cxn ang="0">
                <a:pos x="connsiteX2" y="connsiteY2"/>
              </a:cxn>
              <a:cxn ang="0">
                <a:pos x="connsiteX3" y="connsiteY3"/>
              </a:cxn>
            </a:cxnLst>
            <a:rect l="l" t="t" r="r" b="b"/>
            <a:pathLst>
              <a:path w="5646821" h="5245768">
                <a:moveTo>
                  <a:pt x="0" y="0"/>
                </a:moveTo>
                <a:lnTo>
                  <a:pt x="5646821" y="0"/>
                </a:lnTo>
                <a:lnTo>
                  <a:pt x="5646821" y="5245768"/>
                </a:lnTo>
                <a:lnTo>
                  <a:pt x="0" y="5245768"/>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336157068"/>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preserve="1" userDrawn="1">
  <p:cSld name="نيـون - 18">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364DF7BB-F892-4FC3-AB86-6BE89186519E}"/>
              </a:ext>
            </a:extLst>
          </p:cNvPr>
          <p:cNvSpPr>
            <a:spLocks noGrp="1"/>
          </p:cNvSpPr>
          <p:nvPr>
            <p:ph type="pic" sz="quarter" idx="10" hasCustomPrompt="1"/>
          </p:nvPr>
        </p:nvSpPr>
        <p:spPr>
          <a:xfrm>
            <a:off x="5962650" y="1"/>
            <a:ext cx="6229352" cy="6815219"/>
          </a:xfrm>
          <a:custGeom>
            <a:avLst/>
            <a:gdLst>
              <a:gd name="connsiteX0" fmla="*/ 3590310 w 6229352"/>
              <a:gd name="connsiteY0" fmla="*/ 0 h 6815219"/>
              <a:gd name="connsiteX1" fmla="*/ 6229352 w 6229352"/>
              <a:gd name="connsiteY1" fmla="*/ 0 h 6815219"/>
              <a:gd name="connsiteX2" fmla="*/ 6229352 w 6229352"/>
              <a:gd name="connsiteY2" fmla="*/ 2274004 h 6815219"/>
              <a:gd name="connsiteX3" fmla="*/ 3678577 w 6229352"/>
              <a:gd name="connsiteY3" fmla="*/ 6537761 h 6815219"/>
              <a:gd name="connsiteX4" fmla="*/ 2925164 w 6229352"/>
              <a:gd name="connsiteY4" fmla="*/ 6791043 h 6815219"/>
              <a:gd name="connsiteX5" fmla="*/ 182596 w 6229352"/>
              <a:gd name="connsiteY5" fmla="*/ 5696230 h 6815219"/>
              <a:gd name="connsiteX6" fmla="*/ 68747 w 6229352"/>
              <a:gd name="connsiteY6" fmla="*/ 5125634 h 6815219"/>
              <a:gd name="connsiteX7" fmla="*/ 3590310 w 6229352"/>
              <a:gd name="connsiteY7" fmla="*/ 0 h 681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29352" h="6815219">
                <a:moveTo>
                  <a:pt x="3590310" y="0"/>
                </a:moveTo>
                <a:lnTo>
                  <a:pt x="6229352" y="0"/>
                </a:lnTo>
                <a:lnTo>
                  <a:pt x="6229352" y="2274004"/>
                </a:lnTo>
                <a:cubicBezTo>
                  <a:pt x="6229352" y="2274004"/>
                  <a:pt x="3915852" y="6210724"/>
                  <a:pt x="3678577" y="6537761"/>
                </a:cubicBezTo>
                <a:cubicBezTo>
                  <a:pt x="3441304" y="6864799"/>
                  <a:pt x="3021360" y="6829492"/>
                  <a:pt x="2925164" y="6791043"/>
                </a:cubicBezTo>
                <a:cubicBezTo>
                  <a:pt x="2828967" y="6752594"/>
                  <a:pt x="471185" y="5829229"/>
                  <a:pt x="182596" y="5696230"/>
                </a:cubicBezTo>
                <a:cubicBezTo>
                  <a:pt x="-105993" y="5563230"/>
                  <a:pt x="22368" y="5191461"/>
                  <a:pt x="68747" y="5125634"/>
                </a:cubicBezTo>
                <a:cubicBezTo>
                  <a:pt x="115123" y="5059808"/>
                  <a:pt x="3590310" y="0"/>
                  <a:pt x="3590310"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259584463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preserve="1" userDrawn="1">
  <p:cSld name="نيـون - 17">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7F7582AB-C246-4372-AECD-423F0ED2FEE3}"/>
              </a:ext>
            </a:extLst>
          </p:cNvPr>
          <p:cNvSpPr>
            <a:spLocks noGrp="1"/>
          </p:cNvSpPr>
          <p:nvPr>
            <p:ph type="pic" sz="quarter" idx="10" hasCustomPrompt="1"/>
          </p:nvPr>
        </p:nvSpPr>
        <p:spPr>
          <a:xfrm>
            <a:off x="0" y="1"/>
            <a:ext cx="12192000" cy="3425825"/>
          </a:xfrm>
          <a:custGeom>
            <a:avLst/>
            <a:gdLst>
              <a:gd name="connsiteX0" fmla="*/ 0 w 12192000"/>
              <a:gd name="connsiteY0" fmla="*/ 0 h 3425825"/>
              <a:gd name="connsiteX1" fmla="*/ 12192000 w 12192000"/>
              <a:gd name="connsiteY1" fmla="*/ 0 h 3425825"/>
              <a:gd name="connsiteX2" fmla="*/ 9477565 w 12192000"/>
              <a:gd name="connsiteY2" fmla="*/ 2714434 h 3425825"/>
              <a:gd name="connsiteX3" fmla="*/ 7760144 w 12192000"/>
              <a:gd name="connsiteY3" fmla="*/ 3425825 h 3425825"/>
              <a:gd name="connsiteX4" fmla="*/ 4431857 w 12192000"/>
              <a:gd name="connsiteY4" fmla="*/ 3425825 h 3425825"/>
              <a:gd name="connsiteX5" fmla="*/ 2714434 w 12192000"/>
              <a:gd name="connsiteY5" fmla="*/ 2714434 h 342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3425825">
                <a:moveTo>
                  <a:pt x="0" y="0"/>
                </a:moveTo>
                <a:lnTo>
                  <a:pt x="12192000" y="0"/>
                </a:lnTo>
                <a:lnTo>
                  <a:pt x="9477565" y="2714434"/>
                </a:lnTo>
                <a:cubicBezTo>
                  <a:pt x="9022080" y="3169920"/>
                  <a:pt x="8404288" y="3425825"/>
                  <a:pt x="7760144" y="3425825"/>
                </a:cubicBezTo>
                <a:lnTo>
                  <a:pt x="4431857" y="3425825"/>
                </a:lnTo>
                <a:cubicBezTo>
                  <a:pt x="3787711" y="3425825"/>
                  <a:pt x="3169920" y="3169920"/>
                  <a:pt x="2714434" y="2714434"/>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332688133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نيـون - 16">
    <p:spTree>
      <p:nvGrpSpPr>
        <p:cNvPr id="1" name=""/>
        <p:cNvGrpSpPr/>
        <p:nvPr/>
      </p:nvGrpSpPr>
      <p:grpSpPr>
        <a:xfrm>
          <a:off x="0" y="0"/>
          <a:ext cx="0" cy="0"/>
          <a:chOff x="0" y="0"/>
          <a:chExt cx="0" cy="0"/>
        </a:xfrm>
      </p:grpSpPr>
      <p:sp>
        <p:nvSpPr>
          <p:cNvPr id="13" name="Picture Placeholder 12">
            <a:extLst>
              <a:ext uri="{FF2B5EF4-FFF2-40B4-BE49-F238E27FC236}">
                <a16:creationId xmlns="" xmlns:a16="http://schemas.microsoft.com/office/drawing/2014/main" id="{7FE3E7A4-9A9D-436E-A24E-EB12469638BB}"/>
              </a:ext>
            </a:extLst>
          </p:cNvPr>
          <p:cNvSpPr>
            <a:spLocks noGrp="1"/>
          </p:cNvSpPr>
          <p:nvPr>
            <p:ph type="pic" sz="quarter" idx="10" hasCustomPrompt="1"/>
          </p:nvPr>
        </p:nvSpPr>
        <p:spPr>
          <a:xfrm>
            <a:off x="5596375" y="1797424"/>
            <a:ext cx="3263153" cy="3263152"/>
          </a:xfrm>
          <a:custGeom>
            <a:avLst/>
            <a:gdLst>
              <a:gd name="connsiteX0" fmla="*/ 1631577 w 3263153"/>
              <a:gd name="connsiteY0" fmla="*/ 0 h 3263152"/>
              <a:gd name="connsiteX1" fmla="*/ 1932935 w 3263153"/>
              <a:gd name="connsiteY1" fmla="*/ 124826 h 3263152"/>
              <a:gd name="connsiteX2" fmla="*/ 3138327 w 3263153"/>
              <a:gd name="connsiteY2" fmla="*/ 1330219 h 3263152"/>
              <a:gd name="connsiteX3" fmla="*/ 3138327 w 3263153"/>
              <a:gd name="connsiteY3" fmla="*/ 1932934 h 3263152"/>
              <a:gd name="connsiteX4" fmla="*/ 1932935 w 3263153"/>
              <a:gd name="connsiteY4" fmla="*/ 3138326 h 3263152"/>
              <a:gd name="connsiteX5" fmla="*/ 1330220 w 3263153"/>
              <a:gd name="connsiteY5" fmla="*/ 3138326 h 3263152"/>
              <a:gd name="connsiteX6" fmla="*/ 124827 w 3263153"/>
              <a:gd name="connsiteY6" fmla="*/ 1932934 h 3263152"/>
              <a:gd name="connsiteX7" fmla="*/ 124827 w 3263153"/>
              <a:gd name="connsiteY7" fmla="*/ 1330219 h 3263152"/>
              <a:gd name="connsiteX8" fmla="*/ 1330220 w 3263153"/>
              <a:gd name="connsiteY8" fmla="*/ 124826 h 3263152"/>
              <a:gd name="connsiteX9" fmla="*/ 1631577 w 3263153"/>
              <a:gd name="connsiteY9" fmla="*/ 0 h 326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63153" h="3263152">
                <a:moveTo>
                  <a:pt x="1631577" y="0"/>
                </a:moveTo>
                <a:cubicBezTo>
                  <a:pt x="1740647" y="0"/>
                  <a:pt x="1849717" y="41609"/>
                  <a:pt x="1932935" y="124826"/>
                </a:cubicBezTo>
                <a:lnTo>
                  <a:pt x="3138327" y="1330219"/>
                </a:lnTo>
                <a:cubicBezTo>
                  <a:pt x="3304762" y="1496654"/>
                  <a:pt x="3304762" y="1766498"/>
                  <a:pt x="3138327" y="1932934"/>
                </a:cubicBezTo>
                <a:lnTo>
                  <a:pt x="1932935" y="3138326"/>
                </a:lnTo>
                <a:cubicBezTo>
                  <a:pt x="1766500" y="3304761"/>
                  <a:pt x="1496655" y="3304761"/>
                  <a:pt x="1330220" y="3138326"/>
                </a:cubicBezTo>
                <a:lnTo>
                  <a:pt x="124827" y="1932934"/>
                </a:lnTo>
                <a:cubicBezTo>
                  <a:pt x="-41608" y="1766498"/>
                  <a:pt x="-41608" y="1496654"/>
                  <a:pt x="124827" y="1330219"/>
                </a:cubicBezTo>
                <a:lnTo>
                  <a:pt x="1330220" y="124826"/>
                </a:lnTo>
                <a:cubicBezTo>
                  <a:pt x="1413437" y="41609"/>
                  <a:pt x="1522507" y="0"/>
                  <a:pt x="1631577"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1" name="Picture Placeholder 10">
            <a:extLst>
              <a:ext uri="{FF2B5EF4-FFF2-40B4-BE49-F238E27FC236}">
                <a16:creationId xmlns="" xmlns:a16="http://schemas.microsoft.com/office/drawing/2014/main" id="{B18DB781-F75B-49CF-A3EE-0A7AC9E74DC2}"/>
              </a:ext>
            </a:extLst>
          </p:cNvPr>
          <p:cNvSpPr>
            <a:spLocks noGrp="1"/>
          </p:cNvSpPr>
          <p:nvPr>
            <p:ph type="pic" sz="quarter" idx="11" hasCustomPrompt="1"/>
          </p:nvPr>
        </p:nvSpPr>
        <p:spPr>
          <a:xfrm>
            <a:off x="3897495" y="1329165"/>
            <a:ext cx="1896213" cy="1896212"/>
          </a:xfrm>
          <a:custGeom>
            <a:avLst/>
            <a:gdLst>
              <a:gd name="connsiteX0" fmla="*/ 948107 w 1896213"/>
              <a:gd name="connsiteY0" fmla="*/ 0 h 1896212"/>
              <a:gd name="connsiteX1" fmla="*/ 1123226 w 1896213"/>
              <a:gd name="connsiteY1" fmla="*/ 72536 h 1896212"/>
              <a:gd name="connsiteX2" fmla="*/ 1823677 w 1896213"/>
              <a:gd name="connsiteY2" fmla="*/ 772988 h 1896212"/>
              <a:gd name="connsiteX3" fmla="*/ 1823677 w 1896213"/>
              <a:gd name="connsiteY3" fmla="*/ 1123225 h 1896212"/>
              <a:gd name="connsiteX4" fmla="*/ 1123226 w 1896213"/>
              <a:gd name="connsiteY4" fmla="*/ 1823676 h 1896212"/>
              <a:gd name="connsiteX5" fmla="*/ 772989 w 1896213"/>
              <a:gd name="connsiteY5" fmla="*/ 1823676 h 1896212"/>
              <a:gd name="connsiteX6" fmla="*/ 72537 w 1896213"/>
              <a:gd name="connsiteY6" fmla="*/ 1123225 h 1896212"/>
              <a:gd name="connsiteX7" fmla="*/ 72537 w 1896213"/>
              <a:gd name="connsiteY7" fmla="*/ 772988 h 1896212"/>
              <a:gd name="connsiteX8" fmla="*/ 772989 w 1896213"/>
              <a:gd name="connsiteY8" fmla="*/ 72536 h 1896212"/>
              <a:gd name="connsiteX9" fmla="*/ 948107 w 1896213"/>
              <a:gd name="connsiteY9" fmla="*/ 0 h 189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96213" h="1896212">
                <a:moveTo>
                  <a:pt x="948107" y="0"/>
                </a:moveTo>
                <a:cubicBezTo>
                  <a:pt x="1011488" y="0"/>
                  <a:pt x="1074868" y="24178"/>
                  <a:pt x="1123226" y="72536"/>
                </a:cubicBezTo>
                <a:lnTo>
                  <a:pt x="1823677" y="772988"/>
                </a:lnTo>
                <a:cubicBezTo>
                  <a:pt x="1920392" y="869703"/>
                  <a:pt x="1920392" y="1026509"/>
                  <a:pt x="1823677" y="1123225"/>
                </a:cubicBezTo>
                <a:lnTo>
                  <a:pt x="1123226" y="1823676"/>
                </a:lnTo>
                <a:cubicBezTo>
                  <a:pt x="1026511" y="1920391"/>
                  <a:pt x="869704" y="1920391"/>
                  <a:pt x="772989" y="1823676"/>
                </a:cubicBezTo>
                <a:lnTo>
                  <a:pt x="72537" y="1123225"/>
                </a:lnTo>
                <a:cubicBezTo>
                  <a:pt x="-24178" y="1026509"/>
                  <a:pt x="-24178" y="869703"/>
                  <a:pt x="72537" y="772988"/>
                </a:cubicBezTo>
                <a:lnTo>
                  <a:pt x="772989" y="72536"/>
                </a:lnTo>
                <a:cubicBezTo>
                  <a:pt x="821346" y="24178"/>
                  <a:pt x="884727" y="0"/>
                  <a:pt x="948107"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2" name="Picture Placeholder 11">
            <a:extLst>
              <a:ext uri="{FF2B5EF4-FFF2-40B4-BE49-F238E27FC236}">
                <a16:creationId xmlns="" xmlns:a16="http://schemas.microsoft.com/office/drawing/2014/main" id="{C977A8F9-41C7-4A2D-A647-2C85F9317FE3}"/>
              </a:ext>
            </a:extLst>
          </p:cNvPr>
          <p:cNvSpPr>
            <a:spLocks noGrp="1"/>
          </p:cNvSpPr>
          <p:nvPr>
            <p:ph type="pic" sz="quarter" idx="12" hasCustomPrompt="1"/>
          </p:nvPr>
        </p:nvSpPr>
        <p:spPr>
          <a:xfrm>
            <a:off x="3897495" y="3632623"/>
            <a:ext cx="1896213" cy="1896213"/>
          </a:xfrm>
          <a:custGeom>
            <a:avLst/>
            <a:gdLst>
              <a:gd name="connsiteX0" fmla="*/ 948107 w 1896213"/>
              <a:gd name="connsiteY0" fmla="*/ 0 h 1896213"/>
              <a:gd name="connsiteX1" fmla="*/ 1123226 w 1896213"/>
              <a:gd name="connsiteY1" fmla="*/ 72536 h 1896213"/>
              <a:gd name="connsiteX2" fmla="*/ 1823677 w 1896213"/>
              <a:gd name="connsiteY2" fmla="*/ 772988 h 1896213"/>
              <a:gd name="connsiteX3" fmla="*/ 1823677 w 1896213"/>
              <a:gd name="connsiteY3" fmla="*/ 1123225 h 1896213"/>
              <a:gd name="connsiteX4" fmla="*/ 1123226 w 1896213"/>
              <a:gd name="connsiteY4" fmla="*/ 1823676 h 1896213"/>
              <a:gd name="connsiteX5" fmla="*/ 772989 w 1896213"/>
              <a:gd name="connsiteY5" fmla="*/ 1823676 h 1896213"/>
              <a:gd name="connsiteX6" fmla="*/ 72537 w 1896213"/>
              <a:gd name="connsiteY6" fmla="*/ 1123225 h 1896213"/>
              <a:gd name="connsiteX7" fmla="*/ 72537 w 1896213"/>
              <a:gd name="connsiteY7" fmla="*/ 772988 h 1896213"/>
              <a:gd name="connsiteX8" fmla="*/ 772989 w 1896213"/>
              <a:gd name="connsiteY8" fmla="*/ 72536 h 1896213"/>
              <a:gd name="connsiteX9" fmla="*/ 948107 w 1896213"/>
              <a:gd name="connsiteY9" fmla="*/ 0 h 189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96213" h="1896213">
                <a:moveTo>
                  <a:pt x="948107" y="0"/>
                </a:moveTo>
                <a:cubicBezTo>
                  <a:pt x="1011488" y="0"/>
                  <a:pt x="1074868" y="24179"/>
                  <a:pt x="1123226" y="72536"/>
                </a:cubicBezTo>
                <a:lnTo>
                  <a:pt x="1823677" y="772988"/>
                </a:lnTo>
                <a:cubicBezTo>
                  <a:pt x="1920392" y="869703"/>
                  <a:pt x="1920392" y="1026510"/>
                  <a:pt x="1823677" y="1123225"/>
                </a:cubicBezTo>
                <a:lnTo>
                  <a:pt x="1123226" y="1823676"/>
                </a:lnTo>
                <a:cubicBezTo>
                  <a:pt x="1026511" y="1920392"/>
                  <a:pt x="869704" y="1920392"/>
                  <a:pt x="772989" y="1823676"/>
                </a:cubicBezTo>
                <a:lnTo>
                  <a:pt x="72537" y="1123225"/>
                </a:lnTo>
                <a:cubicBezTo>
                  <a:pt x="-24178" y="1026510"/>
                  <a:pt x="-24178" y="869703"/>
                  <a:pt x="72537" y="772988"/>
                </a:cubicBezTo>
                <a:lnTo>
                  <a:pt x="772989" y="72536"/>
                </a:lnTo>
                <a:cubicBezTo>
                  <a:pt x="821346" y="24179"/>
                  <a:pt x="884727" y="0"/>
                  <a:pt x="948107"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334284599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preserve="1" userDrawn="1">
  <p:cSld name="نيـون - 15">
    <p:spTree>
      <p:nvGrpSpPr>
        <p:cNvPr id="1" name=""/>
        <p:cNvGrpSpPr/>
        <p:nvPr/>
      </p:nvGrpSpPr>
      <p:grpSpPr>
        <a:xfrm>
          <a:off x="0" y="0"/>
          <a:ext cx="0" cy="0"/>
          <a:chOff x="0" y="0"/>
          <a:chExt cx="0" cy="0"/>
        </a:xfrm>
      </p:grpSpPr>
      <p:sp>
        <p:nvSpPr>
          <p:cNvPr id="11" name="Picture Placeholder 10">
            <a:extLst>
              <a:ext uri="{FF2B5EF4-FFF2-40B4-BE49-F238E27FC236}">
                <a16:creationId xmlns="" xmlns:a16="http://schemas.microsoft.com/office/drawing/2014/main" id="{36775AE3-A445-4531-B8F9-8DF6CE954E6A}"/>
              </a:ext>
            </a:extLst>
          </p:cNvPr>
          <p:cNvSpPr>
            <a:spLocks noGrp="1"/>
          </p:cNvSpPr>
          <p:nvPr>
            <p:ph type="pic" sz="quarter" idx="11" hasCustomPrompt="1"/>
          </p:nvPr>
        </p:nvSpPr>
        <p:spPr>
          <a:xfrm>
            <a:off x="1" y="0"/>
            <a:ext cx="3831447" cy="6858000"/>
          </a:xfrm>
          <a:custGeom>
            <a:avLst/>
            <a:gdLst>
              <a:gd name="connsiteX0" fmla="*/ 0 w 3831447"/>
              <a:gd name="connsiteY0" fmla="*/ 0 h 6858000"/>
              <a:gd name="connsiteX1" fmla="*/ 904430 w 3831447"/>
              <a:gd name="connsiteY1" fmla="*/ 0 h 6858000"/>
              <a:gd name="connsiteX2" fmla="*/ 3476498 w 3831447"/>
              <a:gd name="connsiteY2" fmla="*/ 2572068 h 6858000"/>
              <a:gd name="connsiteX3" fmla="*/ 3476498 w 3831447"/>
              <a:gd name="connsiteY3" fmla="*/ 4285933 h 6858000"/>
              <a:gd name="connsiteX4" fmla="*/ 904430 w 3831447"/>
              <a:gd name="connsiteY4" fmla="*/ 6858000 h 6858000"/>
              <a:gd name="connsiteX5" fmla="*/ 0 w 3831447"/>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447" h="6858000">
                <a:moveTo>
                  <a:pt x="0" y="0"/>
                </a:moveTo>
                <a:lnTo>
                  <a:pt x="904430" y="0"/>
                </a:lnTo>
                <a:lnTo>
                  <a:pt x="3476498" y="2572068"/>
                </a:lnTo>
                <a:cubicBezTo>
                  <a:pt x="3949764" y="3045333"/>
                  <a:pt x="3949764" y="3812667"/>
                  <a:pt x="3476498" y="4285933"/>
                </a:cubicBezTo>
                <a:lnTo>
                  <a:pt x="904430" y="6858000"/>
                </a:lnTo>
                <a:lnTo>
                  <a:pt x="0" y="6858000"/>
                </a:lnTo>
                <a:close/>
              </a:path>
            </a:pathLst>
          </a:custGeom>
          <a:pattFill prst="pct80">
            <a:fgClr>
              <a:schemeClr val="accent2"/>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8" name="Picture Placeholder 7">
            <a:extLst>
              <a:ext uri="{FF2B5EF4-FFF2-40B4-BE49-F238E27FC236}">
                <a16:creationId xmlns="" xmlns:a16="http://schemas.microsoft.com/office/drawing/2014/main" id="{4F55BD30-2E7A-4312-B4EF-9675EEC5EA44}"/>
              </a:ext>
            </a:extLst>
          </p:cNvPr>
          <p:cNvSpPr>
            <a:spLocks noGrp="1"/>
          </p:cNvSpPr>
          <p:nvPr>
            <p:ph type="pic" sz="quarter" idx="10" hasCustomPrompt="1"/>
          </p:nvPr>
        </p:nvSpPr>
        <p:spPr>
          <a:xfrm>
            <a:off x="1304680" y="1288635"/>
            <a:ext cx="4545420" cy="4545420"/>
          </a:xfrm>
          <a:custGeom>
            <a:avLst/>
            <a:gdLst>
              <a:gd name="connsiteX0" fmla="*/ 2272709 w 4545420"/>
              <a:gd name="connsiteY0" fmla="*/ 0 h 4545420"/>
              <a:gd name="connsiteX1" fmla="*/ 2692485 w 4545420"/>
              <a:gd name="connsiteY1" fmla="*/ 173877 h 4545420"/>
              <a:gd name="connsiteX2" fmla="*/ 4371543 w 4545420"/>
              <a:gd name="connsiteY2" fmla="*/ 1852935 h 4545420"/>
              <a:gd name="connsiteX3" fmla="*/ 4371543 w 4545420"/>
              <a:gd name="connsiteY3" fmla="*/ 2692488 h 4545420"/>
              <a:gd name="connsiteX4" fmla="*/ 2692488 w 4545420"/>
              <a:gd name="connsiteY4" fmla="*/ 4371543 h 4545420"/>
              <a:gd name="connsiteX5" fmla="*/ 1852935 w 4545420"/>
              <a:gd name="connsiteY5" fmla="*/ 4371543 h 4545420"/>
              <a:gd name="connsiteX6" fmla="*/ 173877 w 4545420"/>
              <a:gd name="connsiteY6" fmla="*/ 2692485 h 4545420"/>
              <a:gd name="connsiteX7" fmla="*/ 173877 w 4545420"/>
              <a:gd name="connsiteY7" fmla="*/ 1852932 h 4545420"/>
              <a:gd name="connsiteX8" fmla="*/ 1852932 w 4545420"/>
              <a:gd name="connsiteY8" fmla="*/ 173877 h 4545420"/>
              <a:gd name="connsiteX9" fmla="*/ 2272709 w 4545420"/>
              <a:gd name="connsiteY9" fmla="*/ 0 h 4545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45420" h="4545420">
                <a:moveTo>
                  <a:pt x="2272709" y="0"/>
                </a:moveTo>
                <a:cubicBezTo>
                  <a:pt x="2424638" y="0"/>
                  <a:pt x="2576567" y="57959"/>
                  <a:pt x="2692485" y="173877"/>
                </a:cubicBezTo>
                <a:lnTo>
                  <a:pt x="4371543" y="1852935"/>
                </a:lnTo>
                <a:cubicBezTo>
                  <a:pt x="4603379" y="2084771"/>
                  <a:pt x="4603379" y="2460652"/>
                  <a:pt x="4371543" y="2692488"/>
                </a:cubicBezTo>
                <a:lnTo>
                  <a:pt x="2692488" y="4371543"/>
                </a:lnTo>
                <a:cubicBezTo>
                  <a:pt x="2460652" y="4603379"/>
                  <a:pt x="2084771" y="4603379"/>
                  <a:pt x="1852935" y="4371543"/>
                </a:cubicBezTo>
                <a:lnTo>
                  <a:pt x="173877" y="2692485"/>
                </a:lnTo>
                <a:cubicBezTo>
                  <a:pt x="-57959" y="2460649"/>
                  <a:pt x="-57959" y="2084768"/>
                  <a:pt x="173877" y="1852932"/>
                </a:cubicBezTo>
                <a:lnTo>
                  <a:pt x="1852932" y="173877"/>
                </a:lnTo>
                <a:cubicBezTo>
                  <a:pt x="1968850" y="57959"/>
                  <a:pt x="2120779" y="0"/>
                  <a:pt x="2272709" y="0"/>
                </a:cubicBezTo>
                <a:close/>
              </a:path>
            </a:pathLst>
          </a:custGeom>
          <a:pattFill prst="pct80">
            <a:fgClr>
              <a:schemeClr val="accent1"/>
            </a:fgClr>
            <a:bgClr>
              <a:schemeClr val="bg1"/>
            </a:bgClr>
          </a:pattFill>
          <a:effectLst>
            <a:outerShdw blurRad="457200" sx="102000" sy="102000" algn="ctr" rotWithShape="0">
              <a:prstClr val="black">
                <a:alpha val="29000"/>
              </a:prstClr>
            </a:outerShdw>
          </a:effectLst>
        </p:spPr>
        <p:txBody>
          <a:bodyPr wrap="square" anchor="ctr">
            <a:noAutofit/>
          </a:bodyPr>
          <a:lstStyle>
            <a:lvl1pPr marL="0" indent="0" algn="ctr">
              <a:buNone/>
              <a:defRPr sz="1600" b="0">
                <a:solidFill>
                  <a:schemeClr val="bg2"/>
                </a:solidFill>
                <a:latin typeface="Expo Arabic Light" panose="00000400000000000000" pitchFamily="2" charset="-78"/>
                <a:cs typeface="Expo Arabic Light" panose="00000400000000000000" pitchFamily="2" charset="-78"/>
              </a:defRPr>
            </a:lvl1pPr>
          </a:lstStyle>
          <a:p>
            <a:r>
              <a:rPr lang="ar-SA" dirty="0"/>
              <a:t>  </a:t>
            </a:r>
            <a:endParaRPr lang="en-US" dirty="0"/>
          </a:p>
        </p:txBody>
      </p:sp>
    </p:spTree>
    <p:extLst>
      <p:ext uri="{BB962C8B-B14F-4D97-AF65-F5344CB8AC3E}">
        <p14:creationId xmlns:p14="http://schemas.microsoft.com/office/powerpoint/2010/main" val="122852279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preserve="1" userDrawn="1">
  <p:cSld name="نيـون - 14">
    <p:spTree>
      <p:nvGrpSpPr>
        <p:cNvPr id="1" name=""/>
        <p:cNvGrpSpPr/>
        <p:nvPr/>
      </p:nvGrpSpPr>
      <p:grpSpPr>
        <a:xfrm>
          <a:off x="0" y="0"/>
          <a:ext cx="0" cy="0"/>
          <a:chOff x="0" y="0"/>
          <a:chExt cx="0" cy="0"/>
        </a:xfrm>
      </p:grpSpPr>
      <p:sp>
        <p:nvSpPr>
          <p:cNvPr id="11" name="Picture Placeholder 10">
            <a:extLst>
              <a:ext uri="{FF2B5EF4-FFF2-40B4-BE49-F238E27FC236}">
                <a16:creationId xmlns="" xmlns:a16="http://schemas.microsoft.com/office/drawing/2014/main" id="{898D5B87-EEED-45CF-9D72-09ABC0C5CD5C}"/>
              </a:ext>
            </a:extLst>
          </p:cNvPr>
          <p:cNvSpPr>
            <a:spLocks noGrp="1"/>
          </p:cNvSpPr>
          <p:nvPr>
            <p:ph type="pic" sz="quarter" idx="10"/>
          </p:nvPr>
        </p:nvSpPr>
        <p:spPr>
          <a:xfrm>
            <a:off x="860925" y="2596173"/>
            <a:ext cx="2732991" cy="1999419"/>
          </a:xfrm>
          <a:custGeom>
            <a:avLst/>
            <a:gdLst>
              <a:gd name="connsiteX0" fmla="*/ 632953 w 2732991"/>
              <a:gd name="connsiteY0" fmla="*/ 1 h 1999419"/>
              <a:gd name="connsiteX1" fmla="*/ 804585 w 2732991"/>
              <a:gd name="connsiteY1" fmla="*/ 71085 h 1999419"/>
              <a:gd name="connsiteX2" fmla="*/ 1194881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1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3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3" y="1"/>
                </a:moveTo>
                <a:cubicBezTo>
                  <a:pt x="695066" y="-5"/>
                  <a:pt x="757185" y="23685"/>
                  <a:pt x="804585" y="71085"/>
                </a:cubicBezTo>
                <a:lnTo>
                  <a:pt x="1194881" y="461339"/>
                </a:lnTo>
                <a:cubicBezTo>
                  <a:pt x="1289681" y="556097"/>
                  <a:pt x="1443311" y="556097"/>
                  <a:pt x="1538112" y="461339"/>
                </a:cubicBezTo>
                <a:lnTo>
                  <a:pt x="1928365" y="71085"/>
                </a:lnTo>
                <a:cubicBezTo>
                  <a:pt x="2023123" y="-23673"/>
                  <a:pt x="2176795" y="-23715"/>
                  <a:pt x="2271596" y="71085"/>
                </a:cubicBezTo>
                <a:lnTo>
                  <a:pt x="2661891" y="461339"/>
                </a:lnTo>
                <a:cubicBezTo>
                  <a:pt x="2756691" y="556139"/>
                  <a:pt x="2756691" y="709812"/>
                  <a:pt x="2661891" y="804570"/>
                </a:cubicBezTo>
                <a:lnTo>
                  <a:pt x="1538112" y="1928351"/>
                </a:lnTo>
                <a:cubicBezTo>
                  <a:pt x="1443353" y="2023109"/>
                  <a:pt x="1289681" y="2023109"/>
                  <a:pt x="1194881" y="1928351"/>
                </a:cubicBezTo>
                <a:lnTo>
                  <a:pt x="71100" y="804570"/>
                </a:lnTo>
                <a:cubicBezTo>
                  <a:pt x="-23700" y="709770"/>
                  <a:pt x="-23700" y="556139"/>
                  <a:pt x="71100" y="461339"/>
                </a:cubicBezTo>
                <a:lnTo>
                  <a:pt x="461353" y="71085"/>
                </a:lnTo>
                <a:cubicBezTo>
                  <a:pt x="508733" y="23706"/>
                  <a:pt x="570841" y="6"/>
                  <a:pt x="632953" y="1"/>
                </a:cubicBezTo>
                <a:close/>
              </a:path>
            </a:pathLst>
          </a:custGeom>
          <a:pattFill prst="pct80">
            <a:fgClr>
              <a:schemeClr val="accent1"/>
            </a:fgClr>
            <a:bgClr>
              <a:schemeClr val="bg1"/>
            </a:bgClr>
          </a:pattFill>
        </p:spPr>
        <p:txBody>
          <a:bodyPr anchor="ctr"/>
          <a:lstStyle>
            <a:lvl1pPr algn="r" rtl="1">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endParaRPr lang="en-US" dirty="0"/>
          </a:p>
        </p:txBody>
      </p:sp>
      <p:sp>
        <p:nvSpPr>
          <p:cNvPr id="12" name="Picture Placeholder 11">
            <a:extLst>
              <a:ext uri="{FF2B5EF4-FFF2-40B4-BE49-F238E27FC236}">
                <a16:creationId xmlns="" xmlns:a16="http://schemas.microsoft.com/office/drawing/2014/main" id="{535119CF-4779-4A80-B836-80A5644F8205}"/>
              </a:ext>
            </a:extLst>
          </p:cNvPr>
          <p:cNvSpPr>
            <a:spLocks noGrp="1"/>
          </p:cNvSpPr>
          <p:nvPr>
            <p:ph type="pic" sz="quarter" idx="11" hasCustomPrompt="1"/>
          </p:nvPr>
        </p:nvSpPr>
        <p:spPr>
          <a:xfrm>
            <a:off x="4729505" y="2596173"/>
            <a:ext cx="2732991" cy="1999419"/>
          </a:xfrm>
          <a:custGeom>
            <a:avLst/>
            <a:gdLst>
              <a:gd name="connsiteX0" fmla="*/ 632954 w 2732991"/>
              <a:gd name="connsiteY0" fmla="*/ 1 h 1999419"/>
              <a:gd name="connsiteX1" fmla="*/ 804585 w 2732991"/>
              <a:gd name="connsiteY1" fmla="*/ 71085 h 1999419"/>
              <a:gd name="connsiteX2" fmla="*/ 1194881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1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4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4" y="1"/>
                </a:moveTo>
                <a:cubicBezTo>
                  <a:pt x="695067" y="-5"/>
                  <a:pt x="757185" y="23685"/>
                  <a:pt x="804585" y="71085"/>
                </a:cubicBezTo>
                <a:lnTo>
                  <a:pt x="1194881" y="461339"/>
                </a:lnTo>
                <a:cubicBezTo>
                  <a:pt x="1289681" y="556097"/>
                  <a:pt x="1443311" y="556097"/>
                  <a:pt x="1538112" y="461339"/>
                </a:cubicBezTo>
                <a:lnTo>
                  <a:pt x="1928365" y="71085"/>
                </a:lnTo>
                <a:cubicBezTo>
                  <a:pt x="2023123" y="-23673"/>
                  <a:pt x="2176795" y="-23715"/>
                  <a:pt x="2271596" y="71085"/>
                </a:cubicBezTo>
                <a:lnTo>
                  <a:pt x="2661891" y="461339"/>
                </a:lnTo>
                <a:cubicBezTo>
                  <a:pt x="2756692" y="556139"/>
                  <a:pt x="2756692" y="709812"/>
                  <a:pt x="2661891" y="804570"/>
                </a:cubicBezTo>
                <a:lnTo>
                  <a:pt x="1538112" y="1928351"/>
                </a:lnTo>
                <a:cubicBezTo>
                  <a:pt x="1443353" y="2023109"/>
                  <a:pt x="1289681" y="2023109"/>
                  <a:pt x="1194881" y="1928351"/>
                </a:cubicBezTo>
                <a:lnTo>
                  <a:pt x="71100" y="804570"/>
                </a:lnTo>
                <a:cubicBezTo>
                  <a:pt x="-23700" y="709770"/>
                  <a:pt x="-23700" y="556139"/>
                  <a:pt x="71100" y="461339"/>
                </a:cubicBezTo>
                <a:lnTo>
                  <a:pt x="461353" y="71085"/>
                </a:lnTo>
                <a:cubicBezTo>
                  <a:pt x="508733" y="23706"/>
                  <a:pt x="570841" y="6"/>
                  <a:pt x="632954" y="1"/>
                </a:cubicBezTo>
                <a:close/>
              </a:path>
            </a:pathLst>
          </a:custGeom>
          <a:pattFill prst="pct80">
            <a:fgClr>
              <a:schemeClr val="accent1"/>
            </a:fgClr>
            <a:bgClr>
              <a:schemeClr val="bg1"/>
            </a:bgClr>
          </a:pattFill>
        </p:spPr>
        <p:txBody>
          <a:bodyPr anchor="ctr"/>
          <a:lstStyle>
            <a:lvl1pPr algn="r" rtl="1">
              <a:defRPr lang="en-US" sz="1600" dirty="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3" name="Picture Placeholder 12">
            <a:extLst>
              <a:ext uri="{FF2B5EF4-FFF2-40B4-BE49-F238E27FC236}">
                <a16:creationId xmlns="" xmlns:a16="http://schemas.microsoft.com/office/drawing/2014/main" id="{8BC00A24-3796-46DD-B9A8-387C53EF2F34}"/>
              </a:ext>
            </a:extLst>
          </p:cNvPr>
          <p:cNvSpPr>
            <a:spLocks noGrp="1"/>
          </p:cNvSpPr>
          <p:nvPr>
            <p:ph type="pic" sz="quarter" idx="12" hasCustomPrompt="1"/>
          </p:nvPr>
        </p:nvSpPr>
        <p:spPr>
          <a:xfrm>
            <a:off x="8598085" y="2596173"/>
            <a:ext cx="2732991" cy="1999419"/>
          </a:xfrm>
          <a:custGeom>
            <a:avLst/>
            <a:gdLst>
              <a:gd name="connsiteX0" fmla="*/ 632953 w 2732991"/>
              <a:gd name="connsiteY0" fmla="*/ 1 h 1999419"/>
              <a:gd name="connsiteX1" fmla="*/ 804584 w 2732991"/>
              <a:gd name="connsiteY1" fmla="*/ 71085 h 1999419"/>
              <a:gd name="connsiteX2" fmla="*/ 1194880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0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3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3" y="1"/>
                </a:moveTo>
                <a:cubicBezTo>
                  <a:pt x="695066" y="-5"/>
                  <a:pt x="757184" y="23685"/>
                  <a:pt x="804584" y="71085"/>
                </a:cubicBezTo>
                <a:lnTo>
                  <a:pt x="1194880" y="461339"/>
                </a:lnTo>
                <a:cubicBezTo>
                  <a:pt x="1289680" y="556097"/>
                  <a:pt x="1443311" y="556097"/>
                  <a:pt x="1538112" y="461339"/>
                </a:cubicBezTo>
                <a:lnTo>
                  <a:pt x="1928365" y="71085"/>
                </a:lnTo>
                <a:cubicBezTo>
                  <a:pt x="2023123" y="-23673"/>
                  <a:pt x="2176795" y="-23715"/>
                  <a:pt x="2271596" y="71085"/>
                </a:cubicBezTo>
                <a:lnTo>
                  <a:pt x="2661891" y="461339"/>
                </a:lnTo>
                <a:cubicBezTo>
                  <a:pt x="2756691" y="556139"/>
                  <a:pt x="2756691" y="709812"/>
                  <a:pt x="2661891" y="804570"/>
                </a:cubicBezTo>
                <a:lnTo>
                  <a:pt x="1538112" y="1928351"/>
                </a:lnTo>
                <a:cubicBezTo>
                  <a:pt x="1443353" y="2023109"/>
                  <a:pt x="1289680" y="2023109"/>
                  <a:pt x="1194880" y="1928351"/>
                </a:cubicBezTo>
                <a:lnTo>
                  <a:pt x="71100" y="804570"/>
                </a:lnTo>
                <a:cubicBezTo>
                  <a:pt x="-23700" y="709770"/>
                  <a:pt x="-23700" y="556139"/>
                  <a:pt x="71100" y="461339"/>
                </a:cubicBezTo>
                <a:lnTo>
                  <a:pt x="461353" y="71085"/>
                </a:lnTo>
                <a:cubicBezTo>
                  <a:pt x="508733" y="23706"/>
                  <a:pt x="570840" y="6"/>
                  <a:pt x="632953" y="1"/>
                </a:cubicBezTo>
                <a:close/>
              </a:path>
            </a:pathLst>
          </a:custGeom>
          <a:pattFill prst="pct80">
            <a:fgClr>
              <a:schemeClr val="accent1"/>
            </a:fgClr>
            <a:bgClr>
              <a:schemeClr val="bg1"/>
            </a:bgClr>
          </a:pattFill>
        </p:spPr>
        <p:txBody>
          <a:bodyPr anchor="ctr"/>
          <a:lstStyle>
            <a:lvl1pPr algn="r" rtl="1">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en-US" dirty="0"/>
              <a:t>  </a:t>
            </a:r>
          </a:p>
        </p:txBody>
      </p:sp>
    </p:spTree>
    <p:extLst>
      <p:ext uri="{BB962C8B-B14F-4D97-AF65-F5344CB8AC3E}">
        <p14:creationId xmlns:p14="http://schemas.microsoft.com/office/powerpoint/2010/main" val="6632207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preserve="1" userDrawn="1">
  <p:cSld name="نيـون - 13">
    <p:spTree>
      <p:nvGrpSpPr>
        <p:cNvPr id="1" name=""/>
        <p:cNvGrpSpPr/>
        <p:nvPr/>
      </p:nvGrpSpPr>
      <p:grpSpPr>
        <a:xfrm>
          <a:off x="0" y="0"/>
          <a:ext cx="0" cy="0"/>
          <a:chOff x="0" y="0"/>
          <a:chExt cx="0" cy="0"/>
        </a:xfrm>
      </p:grpSpPr>
      <p:sp>
        <p:nvSpPr>
          <p:cNvPr id="30" name="Picture Placeholder 29">
            <a:extLst>
              <a:ext uri="{FF2B5EF4-FFF2-40B4-BE49-F238E27FC236}">
                <a16:creationId xmlns="" xmlns:a16="http://schemas.microsoft.com/office/drawing/2014/main" id="{CB469525-3FB1-49BD-9925-3749100F8B7E}"/>
              </a:ext>
            </a:extLst>
          </p:cNvPr>
          <p:cNvSpPr>
            <a:spLocks noGrp="1"/>
          </p:cNvSpPr>
          <p:nvPr>
            <p:ph type="pic" sz="quarter" idx="15" hasCustomPrompt="1"/>
          </p:nvPr>
        </p:nvSpPr>
        <p:spPr>
          <a:xfrm>
            <a:off x="6346038" y="-215080"/>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2" name="Picture Placeholder 31">
            <a:extLst>
              <a:ext uri="{FF2B5EF4-FFF2-40B4-BE49-F238E27FC236}">
                <a16:creationId xmlns="" xmlns:a16="http://schemas.microsoft.com/office/drawing/2014/main" id="{9E2B7411-50ED-4A0D-BCD9-CEBFEF8B4816}"/>
              </a:ext>
            </a:extLst>
          </p:cNvPr>
          <p:cNvSpPr>
            <a:spLocks noGrp="1"/>
          </p:cNvSpPr>
          <p:nvPr>
            <p:ph type="pic" sz="quarter" idx="16" hasCustomPrompt="1"/>
          </p:nvPr>
        </p:nvSpPr>
        <p:spPr>
          <a:xfrm>
            <a:off x="8371086" y="1809968"/>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5" name="Picture Placeholder 24">
            <a:extLst>
              <a:ext uri="{FF2B5EF4-FFF2-40B4-BE49-F238E27FC236}">
                <a16:creationId xmlns="" xmlns:a16="http://schemas.microsoft.com/office/drawing/2014/main" id="{C48052FB-99B6-43F3-B88B-90A80252AE13}"/>
              </a:ext>
            </a:extLst>
          </p:cNvPr>
          <p:cNvSpPr>
            <a:spLocks noGrp="1"/>
          </p:cNvSpPr>
          <p:nvPr>
            <p:ph type="pic" sz="quarter" idx="10" hasCustomPrompt="1"/>
          </p:nvPr>
        </p:nvSpPr>
        <p:spPr>
          <a:xfrm>
            <a:off x="10344497" y="-163443"/>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6" name="Picture Placeholder 25">
            <a:extLst>
              <a:ext uri="{FF2B5EF4-FFF2-40B4-BE49-F238E27FC236}">
                <a16:creationId xmlns="" xmlns:a16="http://schemas.microsoft.com/office/drawing/2014/main" id="{B73F6A6D-46F0-4F91-9C44-EBCD854289C3}"/>
              </a:ext>
            </a:extLst>
          </p:cNvPr>
          <p:cNvSpPr>
            <a:spLocks noGrp="1"/>
          </p:cNvSpPr>
          <p:nvPr>
            <p:ph type="pic" sz="quarter" idx="11" hasCustomPrompt="1"/>
          </p:nvPr>
        </p:nvSpPr>
        <p:spPr>
          <a:xfrm>
            <a:off x="8319449" y="-2188491"/>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7" name="Picture Placeholder 26">
            <a:extLst>
              <a:ext uri="{FF2B5EF4-FFF2-40B4-BE49-F238E27FC236}">
                <a16:creationId xmlns="" xmlns:a16="http://schemas.microsoft.com/office/drawing/2014/main" id="{0E025738-45D4-4AEE-8628-9C740C6B0B05}"/>
              </a:ext>
            </a:extLst>
          </p:cNvPr>
          <p:cNvSpPr>
            <a:spLocks noGrp="1"/>
          </p:cNvSpPr>
          <p:nvPr>
            <p:ph type="pic" sz="quarter" idx="12" hasCustomPrompt="1"/>
          </p:nvPr>
        </p:nvSpPr>
        <p:spPr>
          <a:xfrm>
            <a:off x="4320990" y="-2240128"/>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8" name="Picture Placeholder 27">
            <a:extLst>
              <a:ext uri="{FF2B5EF4-FFF2-40B4-BE49-F238E27FC236}">
                <a16:creationId xmlns="" xmlns:a16="http://schemas.microsoft.com/office/drawing/2014/main" id="{A2EC17AB-CE7B-498F-AB79-B09BB2FDBA30}"/>
              </a:ext>
            </a:extLst>
          </p:cNvPr>
          <p:cNvSpPr>
            <a:spLocks noGrp="1"/>
          </p:cNvSpPr>
          <p:nvPr>
            <p:ph type="pic" sz="quarter" idx="13" hasCustomPrompt="1"/>
          </p:nvPr>
        </p:nvSpPr>
        <p:spPr>
          <a:xfrm>
            <a:off x="2347579" y="-266717"/>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9" name="Picture Placeholder 28">
            <a:extLst>
              <a:ext uri="{FF2B5EF4-FFF2-40B4-BE49-F238E27FC236}">
                <a16:creationId xmlns="" xmlns:a16="http://schemas.microsoft.com/office/drawing/2014/main" id="{4E04BA10-396B-4CA2-9296-3EDCC8F02763}"/>
              </a:ext>
            </a:extLst>
          </p:cNvPr>
          <p:cNvSpPr>
            <a:spLocks noGrp="1"/>
          </p:cNvSpPr>
          <p:nvPr>
            <p:ph type="pic" sz="quarter" idx="14" hasCustomPrompt="1"/>
          </p:nvPr>
        </p:nvSpPr>
        <p:spPr>
          <a:xfrm>
            <a:off x="4372627" y="1758331"/>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3" name="Picture Placeholder 32">
            <a:extLst>
              <a:ext uri="{FF2B5EF4-FFF2-40B4-BE49-F238E27FC236}">
                <a16:creationId xmlns="" xmlns:a16="http://schemas.microsoft.com/office/drawing/2014/main" id="{D34FB278-67BC-471E-9B85-0AB7A70D2487}"/>
              </a:ext>
            </a:extLst>
          </p:cNvPr>
          <p:cNvSpPr>
            <a:spLocks noGrp="1"/>
          </p:cNvSpPr>
          <p:nvPr>
            <p:ph type="pic" sz="quarter" idx="17" hasCustomPrompt="1"/>
          </p:nvPr>
        </p:nvSpPr>
        <p:spPr>
          <a:xfrm>
            <a:off x="10396134" y="3835016"/>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1" name="Picture Placeholder 30">
            <a:extLst>
              <a:ext uri="{FF2B5EF4-FFF2-40B4-BE49-F238E27FC236}">
                <a16:creationId xmlns="" xmlns:a16="http://schemas.microsoft.com/office/drawing/2014/main" id="{9B882416-B0C0-4BC1-B27C-00D7B93B6F9F}"/>
              </a:ext>
            </a:extLst>
          </p:cNvPr>
          <p:cNvSpPr>
            <a:spLocks noGrp="1"/>
          </p:cNvSpPr>
          <p:nvPr>
            <p:ph type="pic" sz="quarter" idx="18" hasCustomPrompt="1"/>
          </p:nvPr>
        </p:nvSpPr>
        <p:spPr>
          <a:xfrm>
            <a:off x="6397675" y="3783379"/>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4" name="Picture Placeholder 33">
            <a:extLst>
              <a:ext uri="{FF2B5EF4-FFF2-40B4-BE49-F238E27FC236}">
                <a16:creationId xmlns="" xmlns:a16="http://schemas.microsoft.com/office/drawing/2014/main" id="{AB0049FC-330D-4905-8CB1-0013DB00C5CA}"/>
              </a:ext>
            </a:extLst>
          </p:cNvPr>
          <p:cNvSpPr>
            <a:spLocks noGrp="1"/>
          </p:cNvSpPr>
          <p:nvPr>
            <p:ph type="pic" sz="quarter" idx="19" hasCustomPrompt="1"/>
          </p:nvPr>
        </p:nvSpPr>
        <p:spPr>
          <a:xfrm>
            <a:off x="8422723" y="5808427"/>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1053857639"/>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preserve="1" userDrawn="1">
  <p:cSld name="نيـون - 12">
    <p:spTree>
      <p:nvGrpSpPr>
        <p:cNvPr id="1" name=""/>
        <p:cNvGrpSpPr/>
        <p:nvPr/>
      </p:nvGrpSpPr>
      <p:grpSpPr>
        <a:xfrm>
          <a:off x="0" y="0"/>
          <a:ext cx="0" cy="0"/>
          <a:chOff x="0" y="0"/>
          <a:chExt cx="0" cy="0"/>
        </a:xfrm>
      </p:grpSpPr>
      <p:sp>
        <p:nvSpPr>
          <p:cNvPr id="11" name="عنصر نائب للصورة 10">
            <a:extLst>
              <a:ext uri="{FF2B5EF4-FFF2-40B4-BE49-F238E27FC236}">
                <a16:creationId xmlns="" xmlns:a16="http://schemas.microsoft.com/office/drawing/2014/main" id="{D61B4673-FA7A-4FEE-BE1F-7AD2AFADF4CD}"/>
              </a:ext>
            </a:extLst>
          </p:cNvPr>
          <p:cNvSpPr>
            <a:spLocks noGrp="1"/>
          </p:cNvSpPr>
          <p:nvPr>
            <p:ph type="pic" sz="quarter" idx="13" hasCustomPrompt="1"/>
          </p:nvPr>
        </p:nvSpPr>
        <p:spPr>
          <a:xfrm>
            <a:off x="0" y="0"/>
            <a:ext cx="4300062" cy="6576314"/>
          </a:xfrm>
          <a:custGeom>
            <a:avLst/>
            <a:gdLst>
              <a:gd name="connsiteX0" fmla="*/ 0 w 4300062"/>
              <a:gd name="connsiteY0" fmla="*/ 0 h 6576314"/>
              <a:gd name="connsiteX1" fmla="*/ 3403346 w 4300062"/>
              <a:gd name="connsiteY1" fmla="*/ 0 h 6576314"/>
              <a:gd name="connsiteX2" fmla="*/ 3812287 w 4300062"/>
              <a:gd name="connsiteY2" fmla="*/ 408940 h 6576314"/>
              <a:gd name="connsiteX3" fmla="*/ 3812287 w 4300062"/>
              <a:gd name="connsiteY3" fmla="*/ 2764028 h 6576314"/>
              <a:gd name="connsiteX4" fmla="*/ 0 w 4300062"/>
              <a:gd name="connsiteY4" fmla="*/ 6576314 h 6576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0062" h="6576314">
                <a:moveTo>
                  <a:pt x="0" y="0"/>
                </a:moveTo>
                <a:lnTo>
                  <a:pt x="3403346" y="0"/>
                </a:lnTo>
                <a:lnTo>
                  <a:pt x="3812287" y="408940"/>
                </a:lnTo>
                <a:cubicBezTo>
                  <a:pt x="4462654" y="1059244"/>
                  <a:pt x="4462654" y="2113661"/>
                  <a:pt x="3812287" y="2764028"/>
                </a:cubicBezTo>
                <a:lnTo>
                  <a:pt x="0" y="6576314"/>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
        <p:nvSpPr>
          <p:cNvPr id="8" name="عنصر نائب للصورة 7">
            <a:extLst>
              <a:ext uri="{FF2B5EF4-FFF2-40B4-BE49-F238E27FC236}">
                <a16:creationId xmlns="" xmlns:a16="http://schemas.microsoft.com/office/drawing/2014/main" id="{E7F022A0-FECF-4767-A059-86D2A2286F1B}"/>
              </a:ext>
            </a:extLst>
          </p:cNvPr>
          <p:cNvSpPr>
            <a:spLocks noGrp="1"/>
          </p:cNvSpPr>
          <p:nvPr>
            <p:ph type="pic" sz="quarter" idx="12" hasCustomPrompt="1"/>
          </p:nvPr>
        </p:nvSpPr>
        <p:spPr>
          <a:xfrm>
            <a:off x="3565411" y="0"/>
            <a:ext cx="8653051" cy="6858000"/>
          </a:xfrm>
          <a:custGeom>
            <a:avLst/>
            <a:gdLst>
              <a:gd name="connsiteX0" fmla="*/ 4581748 w 8653051"/>
              <a:gd name="connsiteY0" fmla="*/ 0 h 6858000"/>
              <a:gd name="connsiteX1" fmla="*/ 8653051 w 8653051"/>
              <a:gd name="connsiteY1" fmla="*/ 0 h 6858000"/>
              <a:gd name="connsiteX2" fmla="*/ 8653051 w 8653051"/>
              <a:gd name="connsiteY2" fmla="*/ 6858000 h 6858000"/>
              <a:gd name="connsiteX3" fmla="*/ 896716 w 8653051"/>
              <a:gd name="connsiteY3" fmla="*/ 6858000 h 6858000"/>
              <a:gd name="connsiteX4" fmla="*/ 487776 w 8653051"/>
              <a:gd name="connsiteY4" fmla="*/ 6449060 h 6858000"/>
              <a:gd name="connsiteX5" fmla="*/ 487776 w 8653051"/>
              <a:gd name="connsiteY5" fmla="*/ 40939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53051" h="6858000">
                <a:moveTo>
                  <a:pt x="4581748" y="0"/>
                </a:moveTo>
                <a:lnTo>
                  <a:pt x="8653051" y="0"/>
                </a:lnTo>
                <a:lnTo>
                  <a:pt x="8653051" y="6858000"/>
                </a:lnTo>
                <a:lnTo>
                  <a:pt x="896716" y="6858000"/>
                </a:lnTo>
                <a:lnTo>
                  <a:pt x="487776" y="6449060"/>
                </a:lnTo>
                <a:cubicBezTo>
                  <a:pt x="-162591" y="5798693"/>
                  <a:pt x="-162591" y="4744339"/>
                  <a:pt x="487776" y="4093972"/>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579474775"/>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preserve="1" userDrawn="1">
  <p:cSld name="نيـون - 11">
    <p:spTree>
      <p:nvGrpSpPr>
        <p:cNvPr id="1" name=""/>
        <p:cNvGrpSpPr/>
        <p:nvPr/>
      </p:nvGrpSpPr>
      <p:grpSpPr>
        <a:xfrm>
          <a:off x="0" y="0"/>
          <a:ext cx="0" cy="0"/>
          <a:chOff x="0" y="0"/>
          <a:chExt cx="0" cy="0"/>
        </a:xfrm>
      </p:grpSpPr>
      <p:sp>
        <p:nvSpPr>
          <p:cNvPr id="10" name="Picture Placeholder 9">
            <a:extLst>
              <a:ext uri="{FF2B5EF4-FFF2-40B4-BE49-F238E27FC236}">
                <a16:creationId xmlns="" xmlns:a16="http://schemas.microsoft.com/office/drawing/2014/main" id="{FEE91B71-1B67-49AA-AD02-0815114F77F4}"/>
              </a:ext>
            </a:extLst>
          </p:cNvPr>
          <p:cNvSpPr>
            <a:spLocks noGrp="1"/>
          </p:cNvSpPr>
          <p:nvPr>
            <p:ph type="pic" sz="quarter" idx="10" hasCustomPrompt="1"/>
          </p:nvPr>
        </p:nvSpPr>
        <p:spPr>
          <a:xfrm>
            <a:off x="0" y="3429001"/>
            <a:ext cx="12192000" cy="3425825"/>
          </a:xfrm>
          <a:custGeom>
            <a:avLst/>
            <a:gdLst>
              <a:gd name="connsiteX0" fmla="*/ 4431856 w 12192000"/>
              <a:gd name="connsiteY0" fmla="*/ 0 h 3425825"/>
              <a:gd name="connsiteX1" fmla="*/ 7760144 w 12192000"/>
              <a:gd name="connsiteY1" fmla="*/ 0 h 3425825"/>
              <a:gd name="connsiteX2" fmla="*/ 9477566 w 12192000"/>
              <a:gd name="connsiteY2" fmla="*/ 711391 h 3425825"/>
              <a:gd name="connsiteX3" fmla="*/ 12192000 w 12192000"/>
              <a:gd name="connsiteY3" fmla="*/ 3425825 h 3425825"/>
              <a:gd name="connsiteX4" fmla="*/ 0 w 12192000"/>
              <a:gd name="connsiteY4" fmla="*/ 3425825 h 3425825"/>
              <a:gd name="connsiteX5" fmla="*/ 2714435 w 12192000"/>
              <a:gd name="connsiteY5" fmla="*/ 711391 h 3425825"/>
              <a:gd name="connsiteX6" fmla="*/ 4431856 w 12192000"/>
              <a:gd name="connsiteY6" fmla="*/ 0 h 342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425825">
                <a:moveTo>
                  <a:pt x="4431856" y="0"/>
                </a:moveTo>
                <a:lnTo>
                  <a:pt x="7760144" y="0"/>
                </a:lnTo>
                <a:cubicBezTo>
                  <a:pt x="8404289" y="0"/>
                  <a:pt x="9022080" y="255905"/>
                  <a:pt x="9477566" y="711391"/>
                </a:cubicBezTo>
                <a:lnTo>
                  <a:pt x="12192000" y="3425825"/>
                </a:lnTo>
                <a:lnTo>
                  <a:pt x="0" y="3425825"/>
                </a:lnTo>
                <a:lnTo>
                  <a:pt x="2714435" y="711391"/>
                </a:lnTo>
                <a:cubicBezTo>
                  <a:pt x="3169920" y="255905"/>
                  <a:pt x="3787712" y="0"/>
                  <a:pt x="44318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260454317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نيـون - 10">
    <p:spTree>
      <p:nvGrpSpPr>
        <p:cNvPr id="1" name=""/>
        <p:cNvGrpSpPr/>
        <p:nvPr/>
      </p:nvGrpSpPr>
      <p:grpSpPr>
        <a:xfrm>
          <a:off x="0" y="0"/>
          <a:ext cx="0" cy="0"/>
          <a:chOff x="0" y="0"/>
          <a:chExt cx="0" cy="0"/>
        </a:xfrm>
      </p:grpSpPr>
      <p:sp>
        <p:nvSpPr>
          <p:cNvPr id="6" name="عنصر نائب للصورة 5">
            <a:extLst>
              <a:ext uri="{FF2B5EF4-FFF2-40B4-BE49-F238E27FC236}">
                <a16:creationId xmlns="" xmlns:a16="http://schemas.microsoft.com/office/drawing/2014/main" id="{769707E4-183F-4A86-98AD-26AB8BB81A53}"/>
              </a:ext>
            </a:extLst>
          </p:cNvPr>
          <p:cNvSpPr>
            <a:spLocks noGrp="1"/>
          </p:cNvSpPr>
          <p:nvPr>
            <p:ph type="pic" sz="quarter" idx="11" hasCustomPrompt="1"/>
          </p:nvPr>
        </p:nvSpPr>
        <p:spPr>
          <a:xfrm>
            <a:off x="0" y="0"/>
            <a:ext cx="5945378" cy="6858000"/>
          </a:xfrm>
          <a:custGeom>
            <a:avLst/>
            <a:gdLst>
              <a:gd name="connsiteX0" fmla="*/ 0 w 5945378"/>
              <a:gd name="connsiteY0" fmla="*/ 0 h 6858000"/>
              <a:gd name="connsiteX1" fmla="*/ 3206877 w 5945378"/>
              <a:gd name="connsiteY1" fmla="*/ 0 h 6858000"/>
              <a:gd name="connsiteX2" fmla="*/ 1763268 w 5945378"/>
              <a:gd name="connsiteY2" fmla="*/ 1443609 h 6858000"/>
              <a:gd name="connsiteX3" fmla="*/ 1763268 w 5945378"/>
              <a:gd name="connsiteY3" fmla="*/ 2675890 h 6858000"/>
              <a:gd name="connsiteX4" fmla="*/ 5945378 w 5945378"/>
              <a:gd name="connsiteY4" fmla="*/ 6858000 h 6858000"/>
              <a:gd name="connsiteX5" fmla="*/ 0 w 5945378"/>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45378" h="6858000">
                <a:moveTo>
                  <a:pt x="0" y="0"/>
                </a:moveTo>
                <a:lnTo>
                  <a:pt x="3206877" y="0"/>
                </a:lnTo>
                <a:lnTo>
                  <a:pt x="1763268" y="1443609"/>
                </a:lnTo>
                <a:cubicBezTo>
                  <a:pt x="1422971" y="1783906"/>
                  <a:pt x="1422971" y="2335594"/>
                  <a:pt x="1763268" y="2675890"/>
                </a:cubicBezTo>
                <a:lnTo>
                  <a:pt x="5945378" y="6858000"/>
                </a:lnTo>
                <a:lnTo>
                  <a:pt x="0" y="6858000"/>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305481414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نيـون - 21">
    <p:spTree>
      <p:nvGrpSpPr>
        <p:cNvPr id="1" name=""/>
        <p:cNvGrpSpPr/>
        <p:nvPr/>
      </p:nvGrpSpPr>
      <p:grpSpPr>
        <a:xfrm>
          <a:off x="0" y="0"/>
          <a:ext cx="0" cy="0"/>
          <a:chOff x="0" y="0"/>
          <a:chExt cx="0" cy="0"/>
        </a:xfrm>
      </p:grpSpPr>
      <p:sp>
        <p:nvSpPr>
          <p:cNvPr id="9" name="Picture Placeholder 8">
            <a:extLst>
              <a:ext uri="{FF2B5EF4-FFF2-40B4-BE49-F238E27FC236}">
                <a16:creationId xmlns="" xmlns:a16="http://schemas.microsoft.com/office/drawing/2014/main" id="{466B98EF-68B4-4DD6-852E-6831A9346A20}"/>
              </a:ext>
            </a:extLst>
          </p:cNvPr>
          <p:cNvSpPr>
            <a:spLocks noGrp="1"/>
          </p:cNvSpPr>
          <p:nvPr>
            <p:ph type="pic" sz="quarter" idx="10" hasCustomPrompt="1"/>
          </p:nvPr>
        </p:nvSpPr>
        <p:spPr>
          <a:xfrm>
            <a:off x="1953472" y="1094104"/>
            <a:ext cx="1304851" cy="3735772"/>
          </a:xfrm>
          <a:custGeom>
            <a:avLst/>
            <a:gdLst>
              <a:gd name="connsiteX0" fmla="*/ 1177254 w 1304851"/>
              <a:gd name="connsiteY0" fmla="*/ 312 h 3735772"/>
              <a:gd name="connsiteX1" fmla="*/ 1291418 w 1304851"/>
              <a:gd name="connsiteY1" fmla="*/ 130597 h 3735772"/>
              <a:gd name="connsiteX2" fmla="*/ 1304238 w 1304851"/>
              <a:gd name="connsiteY2" fmla="*/ 3577229 h 3735772"/>
              <a:gd name="connsiteX3" fmla="*/ 1107764 w 1304851"/>
              <a:gd name="connsiteY3" fmla="*/ 3733751 h 3735772"/>
              <a:gd name="connsiteX4" fmla="*/ 74416 w 1304851"/>
              <a:gd name="connsiteY4" fmla="*/ 3447090 h 3735772"/>
              <a:gd name="connsiteX5" fmla="*/ 180 w 1304851"/>
              <a:gd name="connsiteY5" fmla="*/ 3226618 h 3735772"/>
              <a:gd name="connsiteX6" fmla="*/ 10763 w 1304851"/>
              <a:gd name="connsiteY6" fmla="*/ 463171 h 3735772"/>
              <a:gd name="connsiteX7" fmla="*/ 145373 w 1304851"/>
              <a:gd name="connsiteY7" fmla="*/ 279965 h 3735772"/>
              <a:gd name="connsiteX8" fmla="*/ 1138026 w 1304851"/>
              <a:gd name="connsiteY8" fmla="*/ 2845 h 3735772"/>
              <a:gd name="connsiteX9" fmla="*/ 1177254 w 1304851"/>
              <a:gd name="connsiteY9" fmla="*/ 312 h 373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4851" h="3735772">
                <a:moveTo>
                  <a:pt x="1177254" y="312"/>
                </a:moveTo>
                <a:cubicBezTo>
                  <a:pt x="1224280" y="3282"/>
                  <a:pt x="1286610" y="28745"/>
                  <a:pt x="1291418" y="130597"/>
                </a:cubicBezTo>
                <a:cubicBezTo>
                  <a:pt x="1297828" y="266399"/>
                  <a:pt x="1307368" y="3524606"/>
                  <a:pt x="1304238" y="3577229"/>
                </a:cubicBezTo>
                <a:cubicBezTo>
                  <a:pt x="1301107" y="3629998"/>
                  <a:pt x="1283517" y="3752980"/>
                  <a:pt x="1107764" y="3733751"/>
                </a:cubicBezTo>
                <a:cubicBezTo>
                  <a:pt x="932011" y="3714521"/>
                  <a:pt x="109596" y="3476607"/>
                  <a:pt x="74416" y="3447090"/>
                </a:cubicBezTo>
                <a:cubicBezTo>
                  <a:pt x="39236" y="3417575"/>
                  <a:pt x="-3100" y="3321723"/>
                  <a:pt x="180" y="3226618"/>
                </a:cubicBezTo>
                <a:cubicBezTo>
                  <a:pt x="3459" y="3131511"/>
                  <a:pt x="9570" y="482848"/>
                  <a:pt x="10763" y="463171"/>
                </a:cubicBezTo>
                <a:cubicBezTo>
                  <a:pt x="11956" y="443494"/>
                  <a:pt x="21347" y="315890"/>
                  <a:pt x="145373" y="279965"/>
                </a:cubicBezTo>
                <a:cubicBezTo>
                  <a:pt x="199485" y="264311"/>
                  <a:pt x="1099715" y="10894"/>
                  <a:pt x="1138026" y="2845"/>
                </a:cubicBezTo>
                <a:cubicBezTo>
                  <a:pt x="1147603" y="832"/>
                  <a:pt x="1161579" y="-677"/>
                  <a:pt x="1177254" y="312"/>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0" name="Picture Placeholder 9">
            <a:extLst>
              <a:ext uri="{FF2B5EF4-FFF2-40B4-BE49-F238E27FC236}">
                <a16:creationId xmlns="" xmlns:a16="http://schemas.microsoft.com/office/drawing/2014/main" id="{A93AD005-2DA2-4172-A9DA-E26F3DCE490E}"/>
              </a:ext>
            </a:extLst>
          </p:cNvPr>
          <p:cNvSpPr>
            <a:spLocks noGrp="1"/>
          </p:cNvSpPr>
          <p:nvPr>
            <p:ph type="pic" sz="quarter" idx="11" hasCustomPrompt="1"/>
          </p:nvPr>
        </p:nvSpPr>
        <p:spPr>
          <a:xfrm>
            <a:off x="5479506" y="1094104"/>
            <a:ext cx="1304851" cy="3735772"/>
          </a:xfrm>
          <a:custGeom>
            <a:avLst/>
            <a:gdLst>
              <a:gd name="connsiteX0" fmla="*/ 1177254 w 1304851"/>
              <a:gd name="connsiteY0" fmla="*/ 312 h 3735772"/>
              <a:gd name="connsiteX1" fmla="*/ 1291417 w 1304851"/>
              <a:gd name="connsiteY1" fmla="*/ 130597 h 3735772"/>
              <a:gd name="connsiteX2" fmla="*/ 1304238 w 1304851"/>
              <a:gd name="connsiteY2" fmla="*/ 3577229 h 3735772"/>
              <a:gd name="connsiteX3" fmla="*/ 1107764 w 1304851"/>
              <a:gd name="connsiteY3" fmla="*/ 3733751 h 3735772"/>
              <a:gd name="connsiteX4" fmla="*/ 74416 w 1304851"/>
              <a:gd name="connsiteY4" fmla="*/ 3447090 h 3735772"/>
              <a:gd name="connsiteX5" fmla="*/ 180 w 1304851"/>
              <a:gd name="connsiteY5" fmla="*/ 3226618 h 3735772"/>
              <a:gd name="connsiteX6" fmla="*/ 10763 w 1304851"/>
              <a:gd name="connsiteY6" fmla="*/ 463171 h 3735772"/>
              <a:gd name="connsiteX7" fmla="*/ 145373 w 1304851"/>
              <a:gd name="connsiteY7" fmla="*/ 279965 h 3735772"/>
              <a:gd name="connsiteX8" fmla="*/ 1138025 w 1304851"/>
              <a:gd name="connsiteY8" fmla="*/ 2845 h 3735772"/>
              <a:gd name="connsiteX9" fmla="*/ 1177254 w 1304851"/>
              <a:gd name="connsiteY9" fmla="*/ 312 h 373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4851" h="3735772">
                <a:moveTo>
                  <a:pt x="1177254" y="312"/>
                </a:moveTo>
                <a:cubicBezTo>
                  <a:pt x="1224280" y="3282"/>
                  <a:pt x="1286610" y="28745"/>
                  <a:pt x="1291417" y="130597"/>
                </a:cubicBezTo>
                <a:cubicBezTo>
                  <a:pt x="1297828" y="266399"/>
                  <a:pt x="1307368" y="3524606"/>
                  <a:pt x="1304238" y="3577229"/>
                </a:cubicBezTo>
                <a:cubicBezTo>
                  <a:pt x="1301106" y="3629998"/>
                  <a:pt x="1283517" y="3752980"/>
                  <a:pt x="1107764" y="3733751"/>
                </a:cubicBezTo>
                <a:cubicBezTo>
                  <a:pt x="932011" y="3714521"/>
                  <a:pt x="109596" y="3476607"/>
                  <a:pt x="74416" y="3447090"/>
                </a:cubicBezTo>
                <a:cubicBezTo>
                  <a:pt x="39235" y="3417575"/>
                  <a:pt x="-3100" y="3321723"/>
                  <a:pt x="180" y="3226618"/>
                </a:cubicBezTo>
                <a:cubicBezTo>
                  <a:pt x="3459" y="3131511"/>
                  <a:pt x="9570" y="482848"/>
                  <a:pt x="10763" y="463171"/>
                </a:cubicBezTo>
                <a:cubicBezTo>
                  <a:pt x="11955" y="443494"/>
                  <a:pt x="21347" y="315890"/>
                  <a:pt x="145373" y="279965"/>
                </a:cubicBezTo>
                <a:cubicBezTo>
                  <a:pt x="199485" y="264311"/>
                  <a:pt x="1099715" y="10894"/>
                  <a:pt x="1138025" y="2845"/>
                </a:cubicBezTo>
                <a:cubicBezTo>
                  <a:pt x="1147603" y="832"/>
                  <a:pt x="1161578" y="-677"/>
                  <a:pt x="1177254" y="312"/>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3209536635"/>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نيـون - 9">
    <p:spTree>
      <p:nvGrpSpPr>
        <p:cNvPr id="1" name=""/>
        <p:cNvGrpSpPr/>
        <p:nvPr/>
      </p:nvGrpSpPr>
      <p:grpSpPr>
        <a:xfrm>
          <a:off x="0" y="0"/>
          <a:ext cx="0" cy="0"/>
          <a:chOff x="0" y="0"/>
          <a:chExt cx="0" cy="0"/>
        </a:xfrm>
      </p:grpSpPr>
      <p:sp>
        <p:nvSpPr>
          <p:cNvPr id="6" name="عنصر نائب للصورة 5">
            <a:extLst>
              <a:ext uri="{FF2B5EF4-FFF2-40B4-BE49-F238E27FC236}">
                <a16:creationId xmlns="" xmlns:a16="http://schemas.microsoft.com/office/drawing/2014/main" id="{6459FA84-0DEF-4C65-BB90-D11AFA1A9B33}"/>
              </a:ext>
            </a:extLst>
          </p:cNvPr>
          <p:cNvSpPr>
            <a:spLocks noGrp="1"/>
          </p:cNvSpPr>
          <p:nvPr>
            <p:ph type="pic" sz="quarter" idx="11" hasCustomPrompt="1"/>
          </p:nvPr>
        </p:nvSpPr>
        <p:spPr>
          <a:xfrm>
            <a:off x="5716046" y="2686171"/>
            <a:ext cx="6475953" cy="4171831"/>
          </a:xfrm>
          <a:custGeom>
            <a:avLst/>
            <a:gdLst>
              <a:gd name="connsiteX0" fmla="*/ 4847559 w 6475953"/>
              <a:gd name="connsiteY0" fmla="*/ 0 h 4171831"/>
              <a:gd name="connsiteX1" fmla="*/ 6001132 w 6475953"/>
              <a:gd name="connsiteY1" fmla="*/ 477845 h 4171831"/>
              <a:gd name="connsiteX2" fmla="*/ 6475953 w 6475953"/>
              <a:gd name="connsiteY2" fmla="*/ 952667 h 4171831"/>
              <a:gd name="connsiteX3" fmla="*/ 6475953 w 6475953"/>
              <a:gd name="connsiteY3" fmla="*/ 4171831 h 4171831"/>
              <a:gd name="connsiteX4" fmla="*/ 0 w 6475953"/>
              <a:gd name="connsiteY4" fmla="*/ 4171831 h 4171831"/>
              <a:gd name="connsiteX5" fmla="*/ 3693986 w 6475953"/>
              <a:gd name="connsiteY5" fmla="*/ 477845 h 4171831"/>
              <a:gd name="connsiteX6" fmla="*/ 4847559 w 6475953"/>
              <a:gd name="connsiteY6" fmla="*/ 0 h 4171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75953" h="4171831">
                <a:moveTo>
                  <a:pt x="4847559" y="0"/>
                </a:moveTo>
                <a:cubicBezTo>
                  <a:pt x="5265063" y="0"/>
                  <a:pt x="5682568" y="159282"/>
                  <a:pt x="6001132" y="477845"/>
                </a:cubicBezTo>
                <a:lnTo>
                  <a:pt x="6475953" y="952667"/>
                </a:lnTo>
                <a:lnTo>
                  <a:pt x="6475953" y="4171831"/>
                </a:lnTo>
                <a:lnTo>
                  <a:pt x="0" y="4171831"/>
                </a:lnTo>
                <a:lnTo>
                  <a:pt x="3693986" y="477845"/>
                </a:lnTo>
                <a:cubicBezTo>
                  <a:pt x="4012549" y="159282"/>
                  <a:pt x="4430054" y="0"/>
                  <a:pt x="4847559" y="0"/>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3522219287"/>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preserve="1" userDrawn="1">
  <p:cSld name="نيـون - 8">
    <p:spTree>
      <p:nvGrpSpPr>
        <p:cNvPr id="1" name=""/>
        <p:cNvGrpSpPr/>
        <p:nvPr/>
      </p:nvGrpSpPr>
      <p:grpSpPr>
        <a:xfrm>
          <a:off x="0" y="0"/>
          <a:ext cx="0" cy="0"/>
          <a:chOff x="0" y="0"/>
          <a:chExt cx="0" cy="0"/>
        </a:xfrm>
      </p:grpSpPr>
      <p:sp>
        <p:nvSpPr>
          <p:cNvPr id="6" name="عنصر نائب للصورة 5">
            <a:extLst>
              <a:ext uri="{FF2B5EF4-FFF2-40B4-BE49-F238E27FC236}">
                <a16:creationId xmlns="" xmlns:a16="http://schemas.microsoft.com/office/drawing/2014/main" id="{7A3A13E2-1A15-4A14-8BF7-B358AE07108A}"/>
              </a:ext>
            </a:extLst>
          </p:cNvPr>
          <p:cNvSpPr>
            <a:spLocks noGrp="1"/>
          </p:cNvSpPr>
          <p:nvPr>
            <p:ph type="pic" sz="quarter" idx="11" hasCustomPrompt="1"/>
          </p:nvPr>
        </p:nvSpPr>
        <p:spPr>
          <a:xfrm>
            <a:off x="-1" y="0"/>
            <a:ext cx="9847961" cy="6858000"/>
          </a:xfrm>
          <a:custGeom>
            <a:avLst/>
            <a:gdLst>
              <a:gd name="connsiteX0" fmla="*/ 0 w 9847961"/>
              <a:gd name="connsiteY0" fmla="*/ 0 h 6858000"/>
              <a:gd name="connsiteX1" fmla="*/ 1592262 w 9847961"/>
              <a:gd name="connsiteY1" fmla="*/ 1592326 h 6858000"/>
              <a:gd name="connsiteX2" fmla="*/ 2267839 w 9847961"/>
              <a:gd name="connsiteY2" fmla="*/ 3223324 h 6858000"/>
              <a:gd name="connsiteX3" fmla="*/ 2267839 w 9847961"/>
              <a:gd name="connsiteY3" fmla="*/ 4003675 h 6858000"/>
              <a:gd name="connsiteX4" fmla="*/ 2854325 w 9847961"/>
              <a:gd name="connsiteY4" fmla="*/ 4590161 h 6858000"/>
              <a:gd name="connsiteX5" fmla="*/ 6624637 w 9847961"/>
              <a:gd name="connsiteY5" fmla="*/ 4590161 h 6858000"/>
              <a:gd name="connsiteX6" fmla="*/ 8255635 w 9847961"/>
              <a:gd name="connsiteY6" fmla="*/ 5265738 h 6858000"/>
              <a:gd name="connsiteX7" fmla="*/ 9847961 w 9847961"/>
              <a:gd name="connsiteY7" fmla="*/ 6858000 h 6858000"/>
              <a:gd name="connsiteX8" fmla="*/ 0 w 9847961"/>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47961" h="6858000">
                <a:moveTo>
                  <a:pt x="0" y="0"/>
                </a:moveTo>
                <a:lnTo>
                  <a:pt x="1592262" y="1592326"/>
                </a:lnTo>
                <a:cubicBezTo>
                  <a:pt x="2024824" y="2024888"/>
                  <a:pt x="2267839" y="2611565"/>
                  <a:pt x="2267839" y="3223324"/>
                </a:cubicBezTo>
                <a:lnTo>
                  <a:pt x="2267839" y="4003675"/>
                </a:lnTo>
                <a:cubicBezTo>
                  <a:pt x="2267839" y="4327589"/>
                  <a:pt x="2530411" y="4590161"/>
                  <a:pt x="2854325" y="4590161"/>
                </a:cubicBezTo>
                <a:lnTo>
                  <a:pt x="6624637" y="4590161"/>
                </a:lnTo>
                <a:cubicBezTo>
                  <a:pt x="7236396" y="4590161"/>
                  <a:pt x="7823073" y="4833176"/>
                  <a:pt x="8255635" y="5265738"/>
                </a:cubicBezTo>
                <a:lnTo>
                  <a:pt x="9847961" y="6858000"/>
                </a:lnTo>
                <a:lnTo>
                  <a:pt x="0" y="6858000"/>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3986947043"/>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userDrawn="1">
  <p:cSld name="نيـون - 7">
    <p:spTree>
      <p:nvGrpSpPr>
        <p:cNvPr id="1" name=""/>
        <p:cNvGrpSpPr/>
        <p:nvPr/>
      </p:nvGrpSpPr>
      <p:grpSpPr>
        <a:xfrm>
          <a:off x="0" y="0"/>
          <a:ext cx="0" cy="0"/>
          <a:chOff x="0" y="0"/>
          <a:chExt cx="0" cy="0"/>
        </a:xfrm>
      </p:grpSpPr>
      <p:sp>
        <p:nvSpPr>
          <p:cNvPr id="12" name="عنصر نائب للصورة 11">
            <a:extLst>
              <a:ext uri="{FF2B5EF4-FFF2-40B4-BE49-F238E27FC236}">
                <a16:creationId xmlns="" xmlns:a16="http://schemas.microsoft.com/office/drawing/2014/main" id="{4006C147-B74E-436B-B25F-5186032995CE}"/>
              </a:ext>
            </a:extLst>
          </p:cNvPr>
          <p:cNvSpPr>
            <a:spLocks noGrp="1"/>
          </p:cNvSpPr>
          <p:nvPr>
            <p:ph type="pic" sz="quarter" idx="12" hasCustomPrompt="1"/>
          </p:nvPr>
        </p:nvSpPr>
        <p:spPr>
          <a:xfrm>
            <a:off x="5871408" y="3249710"/>
            <a:ext cx="6320592" cy="3608290"/>
          </a:xfrm>
          <a:custGeom>
            <a:avLst/>
            <a:gdLst>
              <a:gd name="connsiteX0" fmla="*/ 2670080 w 6320592"/>
              <a:gd name="connsiteY0" fmla="*/ 0 h 3608290"/>
              <a:gd name="connsiteX1" fmla="*/ 6320592 w 6320592"/>
              <a:gd name="connsiteY1" fmla="*/ 0 h 3608290"/>
              <a:gd name="connsiteX2" fmla="*/ 6320592 w 6320592"/>
              <a:gd name="connsiteY2" fmla="*/ 3608290 h 3608290"/>
              <a:gd name="connsiteX3" fmla="*/ 0 w 6320592"/>
              <a:gd name="connsiteY3" fmla="*/ 3608290 h 3608290"/>
              <a:gd name="connsiteX4" fmla="*/ 1606208 w 6320592"/>
              <a:gd name="connsiteY4" fmla="*/ 776843 h 3608290"/>
              <a:gd name="connsiteX5" fmla="*/ 2670080 w 6320592"/>
              <a:gd name="connsiteY5" fmla="*/ 0 h 3608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20592" h="3608290">
                <a:moveTo>
                  <a:pt x="2670080" y="0"/>
                </a:moveTo>
                <a:lnTo>
                  <a:pt x="6320592" y="0"/>
                </a:lnTo>
                <a:lnTo>
                  <a:pt x="6320592" y="3608290"/>
                </a:lnTo>
                <a:lnTo>
                  <a:pt x="0" y="3608290"/>
                </a:lnTo>
                <a:lnTo>
                  <a:pt x="1606208" y="776843"/>
                </a:lnTo>
                <a:cubicBezTo>
                  <a:pt x="1888379" y="279429"/>
                  <a:pt x="2271047" y="0"/>
                  <a:pt x="2670080" y="0"/>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
        <p:nvSpPr>
          <p:cNvPr id="11" name="عنصر نائب للصورة 10">
            <a:extLst>
              <a:ext uri="{FF2B5EF4-FFF2-40B4-BE49-F238E27FC236}">
                <a16:creationId xmlns="" xmlns:a16="http://schemas.microsoft.com/office/drawing/2014/main" id="{DF6FD7EA-EF89-4CA6-BF2F-1143084DABF8}"/>
              </a:ext>
            </a:extLst>
          </p:cNvPr>
          <p:cNvSpPr>
            <a:spLocks noGrp="1"/>
          </p:cNvSpPr>
          <p:nvPr>
            <p:ph type="pic" sz="quarter" idx="13" hasCustomPrompt="1"/>
          </p:nvPr>
        </p:nvSpPr>
        <p:spPr>
          <a:xfrm>
            <a:off x="0" y="0"/>
            <a:ext cx="6320591" cy="3608290"/>
          </a:xfrm>
          <a:custGeom>
            <a:avLst/>
            <a:gdLst>
              <a:gd name="connsiteX0" fmla="*/ 0 w 6320591"/>
              <a:gd name="connsiteY0" fmla="*/ 0 h 3608290"/>
              <a:gd name="connsiteX1" fmla="*/ 6320591 w 6320591"/>
              <a:gd name="connsiteY1" fmla="*/ 0 h 3608290"/>
              <a:gd name="connsiteX2" fmla="*/ 4714383 w 6320591"/>
              <a:gd name="connsiteY2" fmla="*/ 2831448 h 3608290"/>
              <a:gd name="connsiteX3" fmla="*/ 3650511 w 6320591"/>
              <a:gd name="connsiteY3" fmla="*/ 3608290 h 3608290"/>
              <a:gd name="connsiteX4" fmla="*/ 0 w 6320591"/>
              <a:gd name="connsiteY4" fmla="*/ 3608290 h 3608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0591" h="3608290">
                <a:moveTo>
                  <a:pt x="0" y="0"/>
                </a:moveTo>
                <a:lnTo>
                  <a:pt x="6320591" y="0"/>
                </a:lnTo>
                <a:lnTo>
                  <a:pt x="4714383" y="2831448"/>
                </a:lnTo>
                <a:cubicBezTo>
                  <a:pt x="4432212" y="3328861"/>
                  <a:pt x="4049544" y="3608290"/>
                  <a:pt x="3650511" y="3608290"/>
                </a:cubicBezTo>
                <a:lnTo>
                  <a:pt x="0" y="3608290"/>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2285671394"/>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نيـون - 6">
    <p:spTree>
      <p:nvGrpSpPr>
        <p:cNvPr id="1" name=""/>
        <p:cNvGrpSpPr/>
        <p:nvPr/>
      </p:nvGrpSpPr>
      <p:grpSpPr>
        <a:xfrm>
          <a:off x="0" y="0"/>
          <a:ext cx="0" cy="0"/>
          <a:chOff x="0" y="0"/>
          <a:chExt cx="0" cy="0"/>
        </a:xfrm>
      </p:grpSpPr>
      <p:sp>
        <p:nvSpPr>
          <p:cNvPr id="9" name="Picture Placeholder 8">
            <a:extLst>
              <a:ext uri="{FF2B5EF4-FFF2-40B4-BE49-F238E27FC236}">
                <a16:creationId xmlns="" xmlns:a16="http://schemas.microsoft.com/office/drawing/2014/main" id="{C986949D-F14A-4F25-B0D0-DD3EF193AC58}"/>
              </a:ext>
            </a:extLst>
          </p:cNvPr>
          <p:cNvSpPr>
            <a:spLocks noGrp="1"/>
          </p:cNvSpPr>
          <p:nvPr>
            <p:ph type="pic" sz="quarter" idx="10" hasCustomPrompt="1"/>
          </p:nvPr>
        </p:nvSpPr>
        <p:spPr>
          <a:xfrm>
            <a:off x="-1" y="1430339"/>
            <a:ext cx="3714751" cy="5427662"/>
          </a:xfrm>
          <a:custGeom>
            <a:avLst/>
            <a:gdLst>
              <a:gd name="connsiteX0" fmla="*/ 0 w 3714751"/>
              <a:gd name="connsiteY0" fmla="*/ 0 h 5427662"/>
              <a:gd name="connsiteX1" fmla="*/ 2541705 w 3714751"/>
              <a:gd name="connsiteY1" fmla="*/ 1172082 h 5427662"/>
              <a:gd name="connsiteX2" fmla="*/ 3714751 w 3714751"/>
              <a:gd name="connsiteY2" fmla="*/ 3004632 h 5427662"/>
              <a:gd name="connsiteX3" fmla="*/ 3714751 w 3714751"/>
              <a:gd name="connsiteY3" fmla="*/ 5427662 h 5427662"/>
              <a:gd name="connsiteX4" fmla="*/ 0 w 3714751"/>
              <a:gd name="connsiteY4" fmla="*/ 5427662 h 542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751" h="5427662">
                <a:moveTo>
                  <a:pt x="0" y="0"/>
                </a:moveTo>
                <a:lnTo>
                  <a:pt x="2541705" y="1172082"/>
                </a:lnTo>
                <a:cubicBezTo>
                  <a:pt x="3256748" y="1501781"/>
                  <a:pt x="3714751" y="2217251"/>
                  <a:pt x="3714751" y="3004632"/>
                </a:cubicBezTo>
                <a:lnTo>
                  <a:pt x="3714751" y="5427662"/>
                </a:lnTo>
                <a:lnTo>
                  <a:pt x="0" y="5427662"/>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0" name="Picture Placeholder 9">
            <a:extLst>
              <a:ext uri="{FF2B5EF4-FFF2-40B4-BE49-F238E27FC236}">
                <a16:creationId xmlns="" xmlns:a16="http://schemas.microsoft.com/office/drawing/2014/main" id="{7D7D4157-F265-4875-9BF9-8C8E71D8CA9F}"/>
              </a:ext>
            </a:extLst>
          </p:cNvPr>
          <p:cNvSpPr>
            <a:spLocks noGrp="1"/>
          </p:cNvSpPr>
          <p:nvPr>
            <p:ph type="pic" sz="quarter" idx="11" hasCustomPrompt="1"/>
          </p:nvPr>
        </p:nvSpPr>
        <p:spPr>
          <a:xfrm>
            <a:off x="8477250" y="1430339"/>
            <a:ext cx="3714751" cy="5427662"/>
          </a:xfrm>
          <a:custGeom>
            <a:avLst/>
            <a:gdLst>
              <a:gd name="connsiteX0" fmla="*/ 3714751 w 3714751"/>
              <a:gd name="connsiteY0" fmla="*/ 0 h 5427662"/>
              <a:gd name="connsiteX1" fmla="*/ 3714751 w 3714751"/>
              <a:gd name="connsiteY1" fmla="*/ 5427662 h 5427662"/>
              <a:gd name="connsiteX2" fmla="*/ 0 w 3714751"/>
              <a:gd name="connsiteY2" fmla="*/ 5427662 h 5427662"/>
              <a:gd name="connsiteX3" fmla="*/ 0 w 3714751"/>
              <a:gd name="connsiteY3" fmla="*/ 3004632 h 5427662"/>
              <a:gd name="connsiteX4" fmla="*/ 1173046 w 3714751"/>
              <a:gd name="connsiteY4" fmla="*/ 1172082 h 542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751" h="5427662">
                <a:moveTo>
                  <a:pt x="3714751" y="0"/>
                </a:moveTo>
                <a:lnTo>
                  <a:pt x="3714751" y="5427662"/>
                </a:lnTo>
                <a:lnTo>
                  <a:pt x="0" y="5427662"/>
                </a:lnTo>
                <a:lnTo>
                  <a:pt x="0" y="3004632"/>
                </a:lnTo>
                <a:cubicBezTo>
                  <a:pt x="0" y="2217251"/>
                  <a:pt x="458003" y="1501781"/>
                  <a:pt x="1173046" y="1172082"/>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4254093151"/>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userDrawn="1">
  <p:cSld name="نيـون - 5">
    <p:spTree>
      <p:nvGrpSpPr>
        <p:cNvPr id="1" name=""/>
        <p:cNvGrpSpPr/>
        <p:nvPr/>
      </p:nvGrpSpPr>
      <p:grpSpPr>
        <a:xfrm>
          <a:off x="0" y="0"/>
          <a:ext cx="0" cy="0"/>
          <a:chOff x="0" y="0"/>
          <a:chExt cx="0" cy="0"/>
        </a:xfrm>
      </p:grpSpPr>
      <p:sp>
        <p:nvSpPr>
          <p:cNvPr id="6" name="عنصر نائب للصورة 5">
            <a:extLst>
              <a:ext uri="{FF2B5EF4-FFF2-40B4-BE49-F238E27FC236}">
                <a16:creationId xmlns="" xmlns:a16="http://schemas.microsoft.com/office/drawing/2014/main" id="{0AB9CF0C-1472-4A3A-9C55-4ADAA1EEE244}"/>
              </a:ext>
            </a:extLst>
          </p:cNvPr>
          <p:cNvSpPr>
            <a:spLocks noGrp="1"/>
          </p:cNvSpPr>
          <p:nvPr>
            <p:ph type="pic" sz="quarter" idx="11" hasCustomPrompt="1"/>
          </p:nvPr>
        </p:nvSpPr>
        <p:spPr>
          <a:xfrm>
            <a:off x="9722738" y="571501"/>
            <a:ext cx="2469261" cy="6290405"/>
          </a:xfrm>
          <a:custGeom>
            <a:avLst/>
            <a:gdLst>
              <a:gd name="connsiteX0" fmla="*/ 2469261 w 2469261"/>
              <a:gd name="connsiteY0" fmla="*/ 0 h 6290405"/>
              <a:gd name="connsiteX1" fmla="*/ 2469261 w 2469261"/>
              <a:gd name="connsiteY1" fmla="*/ 6290405 h 6290405"/>
              <a:gd name="connsiteX2" fmla="*/ 0 w 2469261"/>
              <a:gd name="connsiteY2" fmla="*/ 6290405 h 6290405"/>
              <a:gd name="connsiteX3" fmla="*/ 0 w 2469261"/>
              <a:gd name="connsiteY3" fmla="*/ 3165348 h 6290405"/>
              <a:gd name="connsiteX4" fmla="*/ 492157 w 2469261"/>
              <a:gd name="connsiteY4" fmla="*/ 1977104 h 6290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9261" h="6290405">
                <a:moveTo>
                  <a:pt x="2469261" y="0"/>
                </a:moveTo>
                <a:lnTo>
                  <a:pt x="2469261" y="6290405"/>
                </a:lnTo>
                <a:lnTo>
                  <a:pt x="0" y="6290405"/>
                </a:lnTo>
                <a:lnTo>
                  <a:pt x="0" y="3165348"/>
                </a:lnTo>
                <a:cubicBezTo>
                  <a:pt x="0" y="2719673"/>
                  <a:pt x="177070" y="2292191"/>
                  <a:pt x="492157" y="1977104"/>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3683196630"/>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userDrawn="1">
  <p:cSld name="نيـون - 4">
    <p:spTree>
      <p:nvGrpSpPr>
        <p:cNvPr id="1" name=""/>
        <p:cNvGrpSpPr/>
        <p:nvPr/>
      </p:nvGrpSpPr>
      <p:grpSpPr>
        <a:xfrm>
          <a:off x="0" y="0"/>
          <a:ext cx="0" cy="0"/>
          <a:chOff x="0" y="0"/>
          <a:chExt cx="0" cy="0"/>
        </a:xfrm>
      </p:grpSpPr>
      <p:sp>
        <p:nvSpPr>
          <p:cNvPr id="12" name="Picture Placeholder 11">
            <a:extLst>
              <a:ext uri="{FF2B5EF4-FFF2-40B4-BE49-F238E27FC236}">
                <a16:creationId xmlns="" xmlns:a16="http://schemas.microsoft.com/office/drawing/2014/main" id="{C9B0EA95-D626-4C3C-89B6-A85CB8876E5E}"/>
              </a:ext>
            </a:extLst>
          </p:cNvPr>
          <p:cNvSpPr>
            <a:spLocks noGrp="1"/>
          </p:cNvSpPr>
          <p:nvPr>
            <p:ph type="pic" sz="quarter" idx="10" hasCustomPrompt="1"/>
          </p:nvPr>
        </p:nvSpPr>
        <p:spPr>
          <a:xfrm>
            <a:off x="1982091" y="0"/>
            <a:ext cx="4895105" cy="2810627"/>
          </a:xfrm>
          <a:custGeom>
            <a:avLst/>
            <a:gdLst>
              <a:gd name="connsiteX0" fmla="*/ 114559 w 4895105"/>
              <a:gd name="connsiteY0" fmla="*/ 0 h 2810627"/>
              <a:gd name="connsiteX1" fmla="*/ 4780547 w 4895105"/>
              <a:gd name="connsiteY1" fmla="*/ 0 h 2810627"/>
              <a:gd name="connsiteX2" fmla="*/ 4789775 w 4895105"/>
              <a:gd name="connsiteY2" fmla="*/ 11297 h 2810627"/>
              <a:gd name="connsiteX3" fmla="*/ 4707851 w 4895105"/>
              <a:gd name="connsiteY3" fmla="*/ 815145 h 2810627"/>
              <a:gd name="connsiteX4" fmla="*/ 2899623 w 4895105"/>
              <a:gd name="connsiteY4" fmla="*/ 2623373 h 2810627"/>
              <a:gd name="connsiteX5" fmla="*/ 1995482 w 4895105"/>
              <a:gd name="connsiteY5" fmla="*/ 2623373 h 2810627"/>
              <a:gd name="connsiteX6" fmla="*/ 187254 w 4895105"/>
              <a:gd name="connsiteY6" fmla="*/ 815145 h 2810627"/>
              <a:gd name="connsiteX7" fmla="*/ 105331 w 4895105"/>
              <a:gd name="connsiteY7" fmla="*/ 11297 h 2810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5105" h="2810627">
                <a:moveTo>
                  <a:pt x="114559" y="0"/>
                </a:moveTo>
                <a:lnTo>
                  <a:pt x="4780547" y="0"/>
                </a:lnTo>
                <a:lnTo>
                  <a:pt x="4789775" y="11297"/>
                </a:lnTo>
                <a:cubicBezTo>
                  <a:pt x="4953623" y="259452"/>
                  <a:pt x="4926314" y="596682"/>
                  <a:pt x="4707851" y="815145"/>
                </a:cubicBezTo>
                <a:lnTo>
                  <a:pt x="2899623" y="2623373"/>
                </a:lnTo>
                <a:cubicBezTo>
                  <a:pt x="2649951" y="2873045"/>
                  <a:pt x="2245154" y="2873045"/>
                  <a:pt x="1995482" y="2623373"/>
                </a:cubicBezTo>
                <a:lnTo>
                  <a:pt x="187254" y="815145"/>
                </a:lnTo>
                <a:cubicBezTo>
                  <a:pt x="-31209" y="596682"/>
                  <a:pt x="-58516" y="259451"/>
                  <a:pt x="105331" y="11297"/>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3" name="Picture Placeholder 12">
            <a:extLst>
              <a:ext uri="{FF2B5EF4-FFF2-40B4-BE49-F238E27FC236}">
                <a16:creationId xmlns="" xmlns:a16="http://schemas.microsoft.com/office/drawing/2014/main" id="{18F3826D-D329-4D43-A81E-3C08F01A11B5}"/>
              </a:ext>
            </a:extLst>
          </p:cNvPr>
          <p:cNvSpPr>
            <a:spLocks noGrp="1"/>
          </p:cNvSpPr>
          <p:nvPr>
            <p:ph type="pic" sz="quarter" idx="11" hasCustomPrompt="1"/>
          </p:nvPr>
        </p:nvSpPr>
        <p:spPr>
          <a:xfrm>
            <a:off x="1982093" y="4047374"/>
            <a:ext cx="4895105" cy="2810627"/>
          </a:xfrm>
          <a:custGeom>
            <a:avLst/>
            <a:gdLst>
              <a:gd name="connsiteX0" fmla="*/ 2447553 w 4895105"/>
              <a:gd name="connsiteY0" fmla="*/ 0 h 2810627"/>
              <a:gd name="connsiteX1" fmla="*/ 2899623 w 4895105"/>
              <a:gd name="connsiteY1" fmla="*/ 187254 h 2810627"/>
              <a:gd name="connsiteX2" fmla="*/ 4707851 w 4895105"/>
              <a:gd name="connsiteY2" fmla="*/ 1995483 h 2810627"/>
              <a:gd name="connsiteX3" fmla="*/ 4789775 w 4895105"/>
              <a:gd name="connsiteY3" fmla="*/ 2799331 h 2810627"/>
              <a:gd name="connsiteX4" fmla="*/ 4780547 w 4895105"/>
              <a:gd name="connsiteY4" fmla="*/ 2810627 h 2810627"/>
              <a:gd name="connsiteX5" fmla="*/ 114559 w 4895105"/>
              <a:gd name="connsiteY5" fmla="*/ 2810627 h 2810627"/>
              <a:gd name="connsiteX6" fmla="*/ 105331 w 4895105"/>
              <a:gd name="connsiteY6" fmla="*/ 2799331 h 2810627"/>
              <a:gd name="connsiteX7" fmla="*/ 187254 w 4895105"/>
              <a:gd name="connsiteY7" fmla="*/ 1995483 h 2810627"/>
              <a:gd name="connsiteX8" fmla="*/ 1995483 w 4895105"/>
              <a:gd name="connsiteY8" fmla="*/ 187254 h 2810627"/>
              <a:gd name="connsiteX9" fmla="*/ 2447553 w 4895105"/>
              <a:gd name="connsiteY9" fmla="*/ 0 h 2810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95105" h="2810627">
                <a:moveTo>
                  <a:pt x="2447553" y="0"/>
                </a:moveTo>
                <a:cubicBezTo>
                  <a:pt x="2611170" y="0"/>
                  <a:pt x="2774787" y="62418"/>
                  <a:pt x="2899623" y="187254"/>
                </a:cubicBezTo>
                <a:lnTo>
                  <a:pt x="4707851" y="1995483"/>
                </a:lnTo>
                <a:cubicBezTo>
                  <a:pt x="4926314" y="2213945"/>
                  <a:pt x="4953623" y="2551176"/>
                  <a:pt x="4789775" y="2799331"/>
                </a:cubicBezTo>
                <a:lnTo>
                  <a:pt x="4780547" y="2810627"/>
                </a:lnTo>
                <a:lnTo>
                  <a:pt x="114559" y="2810627"/>
                </a:lnTo>
                <a:lnTo>
                  <a:pt x="105331" y="2799331"/>
                </a:lnTo>
                <a:cubicBezTo>
                  <a:pt x="-58516" y="2551177"/>
                  <a:pt x="-31209" y="2213945"/>
                  <a:pt x="187254" y="1995483"/>
                </a:cubicBezTo>
                <a:lnTo>
                  <a:pt x="1995483" y="187254"/>
                </a:lnTo>
                <a:cubicBezTo>
                  <a:pt x="2120318" y="62418"/>
                  <a:pt x="2283936" y="0"/>
                  <a:pt x="2447553"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4" name="Picture Placeholder 13">
            <a:extLst>
              <a:ext uri="{FF2B5EF4-FFF2-40B4-BE49-F238E27FC236}">
                <a16:creationId xmlns="" xmlns:a16="http://schemas.microsoft.com/office/drawing/2014/main" id="{2BD328D1-DBD1-43E6-8B79-352D777EF3F9}"/>
              </a:ext>
            </a:extLst>
          </p:cNvPr>
          <p:cNvSpPr>
            <a:spLocks noGrp="1"/>
          </p:cNvSpPr>
          <p:nvPr>
            <p:ph type="pic" sz="quarter" idx="12" hasCustomPrompt="1"/>
          </p:nvPr>
        </p:nvSpPr>
        <p:spPr>
          <a:xfrm>
            <a:off x="473300" y="1821950"/>
            <a:ext cx="3214098" cy="3214099"/>
          </a:xfrm>
          <a:custGeom>
            <a:avLst/>
            <a:gdLst>
              <a:gd name="connsiteX0" fmla="*/ 1607050 w 3214098"/>
              <a:gd name="connsiteY0" fmla="*/ 0 h 3214099"/>
              <a:gd name="connsiteX1" fmla="*/ 1903877 w 3214098"/>
              <a:gd name="connsiteY1" fmla="*/ 122950 h 3214099"/>
              <a:gd name="connsiteX2" fmla="*/ 3091149 w 3214098"/>
              <a:gd name="connsiteY2" fmla="*/ 1310222 h 3214099"/>
              <a:gd name="connsiteX3" fmla="*/ 3091149 w 3214098"/>
              <a:gd name="connsiteY3" fmla="*/ 1903877 h 3214099"/>
              <a:gd name="connsiteX4" fmla="*/ 1903877 w 3214098"/>
              <a:gd name="connsiteY4" fmla="*/ 3091150 h 3214099"/>
              <a:gd name="connsiteX5" fmla="*/ 1310223 w 3214098"/>
              <a:gd name="connsiteY5" fmla="*/ 3091150 h 3214099"/>
              <a:gd name="connsiteX6" fmla="*/ 122950 w 3214098"/>
              <a:gd name="connsiteY6" fmla="*/ 1903877 h 3214099"/>
              <a:gd name="connsiteX7" fmla="*/ 122950 w 3214098"/>
              <a:gd name="connsiteY7" fmla="*/ 1310222 h 3214099"/>
              <a:gd name="connsiteX8" fmla="*/ 1310223 w 3214098"/>
              <a:gd name="connsiteY8" fmla="*/ 122950 h 3214099"/>
              <a:gd name="connsiteX9" fmla="*/ 1607050 w 3214098"/>
              <a:gd name="connsiteY9" fmla="*/ 0 h 3214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14098" h="3214099">
                <a:moveTo>
                  <a:pt x="1607050" y="0"/>
                </a:moveTo>
                <a:cubicBezTo>
                  <a:pt x="1714480" y="0"/>
                  <a:pt x="1821910" y="40984"/>
                  <a:pt x="1903877" y="122950"/>
                </a:cubicBezTo>
                <a:lnTo>
                  <a:pt x="3091149" y="1310222"/>
                </a:lnTo>
                <a:cubicBezTo>
                  <a:pt x="3255082" y="1474155"/>
                  <a:pt x="3255082" y="1739944"/>
                  <a:pt x="3091149" y="1903877"/>
                </a:cubicBezTo>
                <a:lnTo>
                  <a:pt x="1903877" y="3091150"/>
                </a:lnTo>
                <a:cubicBezTo>
                  <a:pt x="1739944" y="3255082"/>
                  <a:pt x="1474155" y="3255082"/>
                  <a:pt x="1310223" y="3091150"/>
                </a:cubicBezTo>
                <a:lnTo>
                  <a:pt x="122950" y="1903877"/>
                </a:lnTo>
                <a:cubicBezTo>
                  <a:pt x="-40983" y="1739944"/>
                  <a:pt x="-40983" y="1474155"/>
                  <a:pt x="122950" y="1310222"/>
                </a:cubicBezTo>
                <a:lnTo>
                  <a:pt x="1310223" y="122950"/>
                </a:lnTo>
                <a:cubicBezTo>
                  <a:pt x="1392189" y="40984"/>
                  <a:pt x="1499619" y="0"/>
                  <a:pt x="1607050"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378231203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نيـون - 3">
    <p:spTree>
      <p:nvGrpSpPr>
        <p:cNvPr id="1" name=""/>
        <p:cNvGrpSpPr/>
        <p:nvPr/>
      </p:nvGrpSpPr>
      <p:grpSpPr>
        <a:xfrm>
          <a:off x="0" y="0"/>
          <a:ext cx="0" cy="0"/>
          <a:chOff x="0" y="0"/>
          <a:chExt cx="0" cy="0"/>
        </a:xfrm>
      </p:grpSpPr>
      <p:sp>
        <p:nvSpPr>
          <p:cNvPr id="8" name="عنصر نائب للصورة 7">
            <a:extLst>
              <a:ext uri="{FF2B5EF4-FFF2-40B4-BE49-F238E27FC236}">
                <a16:creationId xmlns="" xmlns:a16="http://schemas.microsoft.com/office/drawing/2014/main" id="{33E7F839-F107-40EB-BA6F-B69A99238008}"/>
              </a:ext>
            </a:extLst>
          </p:cNvPr>
          <p:cNvSpPr>
            <a:spLocks noGrp="1"/>
          </p:cNvSpPr>
          <p:nvPr>
            <p:ph type="pic" sz="quarter" idx="11" hasCustomPrompt="1"/>
          </p:nvPr>
        </p:nvSpPr>
        <p:spPr>
          <a:xfrm>
            <a:off x="3962400" y="1269731"/>
            <a:ext cx="8229600" cy="5588269"/>
          </a:xfrm>
          <a:custGeom>
            <a:avLst/>
            <a:gdLst>
              <a:gd name="connsiteX0" fmla="*/ 3476525 w 8229600"/>
              <a:gd name="connsiteY0" fmla="*/ 0 h 5588269"/>
              <a:gd name="connsiteX1" fmla="*/ 8229600 w 8229600"/>
              <a:gd name="connsiteY1" fmla="*/ 0 h 5588269"/>
              <a:gd name="connsiteX2" fmla="*/ 8229600 w 8229600"/>
              <a:gd name="connsiteY2" fmla="*/ 5588269 h 5588269"/>
              <a:gd name="connsiteX3" fmla="*/ 0 w 8229600"/>
              <a:gd name="connsiteY3" fmla="*/ 5588269 h 5588269"/>
              <a:gd name="connsiteX4" fmla="*/ 2091331 w 8229600"/>
              <a:gd name="connsiteY4" fmla="*/ 1203120 h 5588269"/>
              <a:gd name="connsiteX5" fmla="*/ 3476525 w 8229600"/>
              <a:gd name="connsiteY5" fmla="*/ 0 h 5588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29600" h="5588269">
                <a:moveTo>
                  <a:pt x="3476525" y="0"/>
                </a:moveTo>
                <a:lnTo>
                  <a:pt x="8229600" y="0"/>
                </a:lnTo>
                <a:lnTo>
                  <a:pt x="8229600" y="5588269"/>
                </a:lnTo>
                <a:lnTo>
                  <a:pt x="0" y="5588269"/>
                </a:lnTo>
                <a:lnTo>
                  <a:pt x="2091331" y="1203120"/>
                </a:lnTo>
                <a:cubicBezTo>
                  <a:pt x="2458726" y="432761"/>
                  <a:pt x="2956972" y="0"/>
                  <a:pt x="3476525" y="0"/>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872361532"/>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preserve="1" userDrawn="1">
  <p:cSld name="نيـون - 2">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3E6CB0B5-F130-4A12-84C9-EF2D9CED04DF}"/>
              </a:ext>
            </a:extLst>
          </p:cNvPr>
          <p:cNvSpPr>
            <a:spLocks noGrp="1"/>
          </p:cNvSpPr>
          <p:nvPr>
            <p:ph type="pic" sz="quarter" idx="10" hasCustomPrompt="1"/>
          </p:nvPr>
        </p:nvSpPr>
        <p:spPr>
          <a:xfrm>
            <a:off x="3184822" y="3940234"/>
            <a:ext cx="9009764" cy="2917767"/>
          </a:xfrm>
          <a:custGeom>
            <a:avLst/>
            <a:gdLst>
              <a:gd name="connsiteX0" fmla="*/ 3806099 w 9009764"/>
              <a:gd name="connsiteY0" fmla="*/ 0 h 2917767"/>
              <a:gd name="connsiteX1" fmla="*/ 9009764 w 9009764"/>
              <a:gd name="connsiteY1" fmla="*/ 0 h 2917767"/>
              <a:gd name="connsiteX2" fmla="*/ 9009764 w 9009764"/>
              <a:gd name="connsiteY2" fmla="*/ 2917767 h 2917767"/>
              <a:gd name="connsiteX3" fmla="*/ 0 w 9009764"/>
              <a:gd name="connsiteY3" fmla="*/ 2917767 h 2917767"/>
              <a:gd name="connsiteX4" fmla="*/ 2289589 w 9009764"/>
              <a:gd name="connsiteY4" fmla="*/ 628178 h 2917767"/>
              <a:gd name="connsiteX5" fmla="*/ 3806099 w 9009764"/>
              <a:gd name="connsiteY5" fmla="*/ 0 h 2917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09764" h="2917767">
                <a:moveTo>
                  <a:pt x="3806099" y="0"/>
                </a:moveTo>
                <a:lnTo>
                  <a:pt x="9009764" y="0"/>
                </a:lnTo>
                <a:lnTo>
                  <a:pt x="9009764" y="2917767"/>
                </a:lnTo>
                <a:lnTo>
                  <a:pt x="0" y="2917767"/>
                </a:lnTo>
                <a:lnTo>
                  <a:pt x="2289589" y="628178"/>
                </a:lnTo>
                <a:cubicBezTo>
                  <a:pt x="2691813" y="225954"/>
                  <a:pt x="3237292" y="0"/>
                  <a:pt x="3806099" y="0"/>
                </a:cubicBezTo>
                <a:close/>
              </a:path>
            </a:pathLst>
          </a:custGeom>
          <a:pattFill prst="pct80">
            <a:fgClr>
              <a:schemeClr val="accent1"/>
            </a:fgClr>
            <a:bgClr>
              <a:schemeClr val="bg1"/>
            </a:bgClr>
          </a:pattFill>
          <a:effectLst>
            <a:outerShdw blurRad="254000" sx="102000" sy="102000" algn="ctr" rotWithShape="0">
              <a:prstClr val="black">
                <a:alpha val="35000"/>
              </a:prstClr>
            </a:outerShdw>
          </a:effectLst>
        </p:spPr>
        <p:txBody>
          <a:bodyPr wrap="square" anchor="ctr">
            <a:noAutofit/>
          </a:bodyPr>
          <a:lstStyle>
            <a:lvl1pPr marL="0" indent="0" algn="ctr">
              <a:buNone/>
              <a:defRPr sz="1600">
                <a:solidFill>
                  <a:schemeClr val="bg2"/>
                </a:solidFill>
                <a:latin typeface="Expo Arabic Light" panose="00000400000000000000" pitchFamily="2" charset="-78"/>
                <a:cs typeface="Expo Arabic Light" panose="00000400000000000000" pitchFamily="2" charset="-78"/>
              </a:defRPr>
            </a:lvl1pPr>
          </a:lstStyle>
          <a:p>
            <a:r>
              <a:rPr lang="ar-SA" dirty="0"/>
              <a:t>  </a:t>
            </a:r>
            <a:endParaRPr lang="en-US" dirty="0"/>
          </a:p>
        </p:txBody>
      </p:sp>
    </p:spTree>
    <p:extLst>
      <p:ext uri="{BB962C8B-B14F-4D97-AF65-F5344CB8AC3E}">
        <p14:creationId xmlns:p14="http://schemas.microsoft.com/office/powerpoint/2010/main" val="53106372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preserve="1" userDrawn="1">
  <p:cSld name="نيـون - 1">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4B87744D-184E-4044-BE59-5501B82F13E1}"/>
              </a:ext>
            </a:extLst>
          </p:cNvPr>
          <p:cNvSpPr>
            <a:spLocks noGrp="1"/>
          </p:cNvSpPr>
          <p:nvPr>
            <p:ph type="pic" sz="quarter" idx="10" hasCustomPrompt="1"/>
          </p:nvPr>
        </p:nvSpPr>
        <p:spPr>
          <a:xfrm>
            <a:off x="0" y="0"/>
            <a:ext cx="7308090" cy="6858000"/>
          </a:xfrm>
          <a:custGeom>
            <a:avLst/>
            <a:gdLst>
              <a:gd name="connsiteX0" fmla="*/ 0 w 7308090"/>
              <a:gd name="connsiteY0" fmla="*/ 0 h 6858000"/>
              <a:gd name="connsiteX1" fmla="*/ 4748848 w 7308090"/>
              <a:gd name="connsiteY1" fmla="*/ 0 h 6858000"/>
              <a:gd name="connsiteX2" fmla="*/ 6499543 w 7308090"/>
              <a:gd name="connsiteY2" fmla="*/ 791083 h 6858000"/>
              <a:gd name="connsiteX3" fmla="*/ 7185851 w 7308090"/>
              <a:gd name="connsiteY3" fmla="*/ 2609088 h 6858000"/>
              <a:gd name="connsiteX4" fmla="*/ 5265865 w 7308090"/>
              <a:gd name="connsiteY4" fmla="*/ 6858000 h 6858000"/>
              <a:gd name="connsiteX5" fmla="*/ 0 w 7308090"/>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08090" h="6858000">
                <a:moveTo>
                  <a:pt x="0" y="0"/>
                </a:moveTo>
                <a:lnTo>
                  <a:pt x="4748848" y="0"/>
                </a:lnTo>
                <a:lnTo>
                  <a:pt x="6499543" y="791083"/>
                </a:lnTo>
                <a:cubicBezTo>
                  <a:pt x="7191057" y="1103630"/>
                  <a:pt x="7498334" y="1917573"/>
                  <a:pt x="7185851" y="2609088"/>
                </a:cubicBezTo>
                <a:lnTo>
                  <a:pt x="5265865" y="6858000"/>
                </a:lnTo>
                <a:lnTo>
                  <a:pt x="0" y="6858000"/>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2313771430"/>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preserve="1" userDrawn="1">
  <p:cSld name="نيـون - 24">
    <p:spTree>
      <p:nvGrpSpPr>
        <p:cNvPr id="1" name=""/>
        <p:cNvGrpSpPr/>
        <p:nvPr/>
      </p:nvGrpSpPr>
      <p:grpSpPr>
        <a:xfrm>
          <a:off x="0" y="0"/>
          <a:ext cx="0" cy="0"/>
          <a:chOff x="0" y="0"/>
          <a:chExt cx="0" cy="0"/>
        </a:xfrm>
      </p:grpSpPr>
      <p:sp>
        <p:nvSpPr>
          <p:cNvPr id="8" name="Picture Placeholder 7">
            <a:extLst>
              <a:ext uri="{FF2B5EF4-FFF2-40B4-BE49-F238E27FC236}">
                <a16:creationId xmlns="" xmlns:a16="http://schemas.microsoft.com/office/drawing/2014/main" id="{08896AA2-F4D4-4E66-B4BD-E1A9D390D6E4}"/>
              </a:ext>
            </a:extLst>
          </p:cNvPr>
          <p:cNvSpPr>
            <a:spLocks noGrp="1"/>
          </p:cNvSpPr>
          <p:nvPr>
            <p:ph type="pic" sz="quarter" idx="10" hasCustomPrompt="1"/>
          </p:nvPr>
        </p:nvSpPr>
        <p:spPr>
          <a:xfrm>
            <a:off x="0" y="0"/>
            <a:ext cx="12192000" cy="6858000"/>
          </a:xfrm>
          <a:prstGeom prst="rect">
            <a:avLst/>
          </a:prstGeom>
          <a:pattFill prst="pct80">
            <a:fgClr>
              <a:schemeClr val="accent1"/>
            </a:fgClr>
            <a:bgClr>
              <a:schemeClr val="bg1"/>
            </a:bgClr>
          </a:pattFill>
        </p:spPr>
        <p:txBody>
          <a:bodyPr anchor="ctr"/>
          <a:lstStyle>
            <a:lvl1pPr marL="0" indent="0" algn="ctr">
              <a:buNone/>
              <a:defRPr sz="1600">
                <a:solidFill>
                  <a:schemeClr val="bg2"/>
                </a:solidFill>
                <a:latin typeface="Expo Arabic Light" panose="00000400000000000000" pitchFamily="2" charset="-78"/>
                <a:cs typeface="Expo Arabic Light" panose="00000400000000000000" pitchFamily="2" charset="-78"/>
              </a:defRPr>
            </a:lvl1pPr>
          </a:lstStyle>
          <a:p>
            <a:r>
              <a:rPr lang="ar-SA" dirty="0"/>
              <a:t>  </a:t>
            </a:r>
            <a:endParaRPr lang="en-US" dirty="0"/>
          </a:p>
        </p:txBody>
      </p:sp>
    </p:spTree>
    <p:extLst>
      <p:ext uri="{BB962C8B-B14F-4D97-AF65-F5344CB8AC3E}">
        <p14:creationId xmlns:p14="http://schemas.microsoft.com/office/powerpoint/2010/main" val="37617667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نيـون - 20">
    <p:spTree>
      <p:nvGrpSpPr>
        <p:cNvPr id="1" name=""/>
        <p:cNvGrpSpPr/>
        <p:nvPr/>
      </p:nvGrpSpPr>
      <p:grpSpPr>
        <a:xfrm>
          <a:off x="0" y="0"/>
          <a:ext cx="0" cy="0"/>
          <a:chOff x="0" y="0"/>
          <a:chExt cx="0" cy="0"/>
        </a:xfrm>
      </p:grpSpPr>
      <p:sp>
        <p:nvSpPr>
          <p:cNvPr id="8" name="Picture Placeholder 7">
            <a:extLst>
              <a:ext uri="{FF2B5EF4-FFF2-40B4-BE49-F238E27FC236}">
                <a16:creationId xmlns="" xmlns:a16="http://schemas.microsoft.com/office/drawing/2014/main" id="{FE852078-4B06-459B-81CE-280441464A91}"/>
              </a:ext>
            </a:extLst>
          </p:cNvPr>
          <p:cNvSpPr>
            <a:spLocks noGrp="1"/>
          </p:cNvSpPr>
          <p:nvPr>
            <p:ph type="pic" sz="quarter" idx="10" hasCustomPrompt="1"/>
          </p:nvPr>
        </p:nvSpPr>
        <p:spPr>
          <a:xfrm>
            <a:off x="5124450" y="1"/>
            <a:ext cx="7067550" cy="3990975"/>
          </a:xfrm>
          <a:custGeom>
            <a:avLst/>
            <a:gdLst>
              <a:gd name="connsiteX0" fmla="*/ 0 w 7067550"/>
              <a:gd name="connsiteY0" fmla="*/ 0 h 3990975"/>
              <a:gd name="connsiteX1" fmla="*/ 7067550 w 7067550"/>
              <a:gd name="connsiteY1" fmla="*/ 0 h 3990975"/>
              <a:gd name="connsiteX2" fmla="*/ 7067550 w 7067550"/>
              <a:gd name="connsiteY2" fmla="*/ 3990975 h 3990975"/>
              <a:gd name="connsiteX3" fmla="*/ 0 w 7067550"/>
              <a:gd name="connsiteY3" fmla="*/ 3990975 h 3990975"/>
            </a:gdLst>
            <a:ahLst/>
            <a:cxnLst>
              <a:cxn ang="0">
                <a:pos x="connsiteX0" y="connsiteY0"/>
              </a:cxn>
              <a:cxn ang="0">
                <a:pos x="connsiteX1" y="connsiteY1"/>
              </a:cxn>
              <a:cxn ang="0">
                <a:pos x="connsiteX2" y="connsiteY2"/>
              </a:cxn>
              <a:cxn ang="0">
                <a:pos x="connsiteX3" y="connsiteY3"/>
              </a:cxn>
            </a:cxnLst>
            <a:rect l="l" t="t" r="r" b="b"/>
            <a:pathLst>
              <a:path w="7067550" h="3990975">
                <a:moveTo>
                  <a:pt x="0" y="0"/>
                </a:moveTo>
                <a:lnTo>
                  <a:pt x="7067550" y="0"/>
                </a:lnTo>
                <a:lnTo>
                  <a:pt x="7067550" y="3990975"/>
                </a:lnTo>
                <a:lnTo>
                  <a:pt x="0" y="3990975"/>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459715358"/>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preserve="1" userDrawn="1">
  <p:cSld name="نيـون - 23">
    <p:spTree>
      <p:nvGrpSpPr>
        <p:cNvPr id="1" name=""/>
        <p:cNvGrpSpPr/>
        <p:nvPr/>
      </p:nvGrpSpPr>
      <p:grpSpPr>
        <a:xfrm>
          <a:off x="0" y="0"/>
          <a:ext cx="0" cy="0"/>
          <a:chOff x="0" y="0"/>
          <a:chExt cx="0" cy="0"/>
        </a:xfrm>
      </p:grpSpPr>
    </p:spTree>
    <p:extLst>
      <p:ext uri="{BB962C8B-B14F-4D97-AF65-F5344CB8AC3E}">
        <p14:creationId xmlns:p14="http://schemas.microsoft.com/office/powerpoint/2010/main" val="2541836496"/>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preserve="1" userDrawn="1">
  <p:cSld name="نيـون - 22">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ED549F74-D943-4AFF-A6E3-532DAD6FB151}"/>
              </a:ext>
            </a:extLst>
          </p:cNvPr>
          <p:cNvSpPr>
            <a:spLocks noGrp="1"/>
          </p:cNvSpPr>
          <p:nvPr>
            <p:ph type="pic" sz="quarter" idx="10" hasCustomPrompt="1"/>
          </p:nvPr>
        </p:nvSpPr>
        <p:spPr>
          <a:xfrm>
            <a:off x="0" y="1"/>
            <a:ext cx="6661832" cy="2652439"/>
          </a:xfrm>
          <a:custGeom>
            <a:avLst/>
            <a:gdLst>
              <a:gd name="connsiteX0" fmla="*/ 0 w 6661832"/>
              <a:gd name="connsiteY0" fmla="*/ 0 h 2652439"/>
              <a:gd name="connsiteX1" fmla="*/ 6661832 w 6661832"/>
              <a:gd name="connsiteY1" fmla="*/ 0 h 2652439"/>
              <a:gd name="connsiteX2" fmla="*/ 5102996 w 6661832"/>
              <a:gd name="connsiteY2" fmla="*/ 1951428 h 2652439"/>
              <a:gd name="connsiteX3" fmla="*/ 3241106 w 6661832"/>
              <a:gd name="connsiteY3" fmla="*/ 2607915 h 2652439"/>
              <a:gd name="connsiteX4" fmla="*/ 0 w 6661832"/>
              <a:gd name="connsiteY4" fmla="*/ 1887350 h 265243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661832" h="2652439">
                <a:moveTo>
                  <a:pt x="0" y="0"/>
                </a:moveTo>
                <a:lnTo>
                  <a:pt x="6661832" y="0"/>
                </a:lnTo>
                <a:lnTo>
                  <a:pt x="5102996" y="1951428"/>
                </a:lnTo>
                <a:cubicBezTo>
                  <a:pt x="4658554" y="2507773"/>
                  <a:pt x="3936210" y="2762459"/>
                  <a:pt x="3241106" y="2607915"/>
                </a:cubicBezTo>
                <a:lnTo>
                  <a:pt x="0" y="1887350"/>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553857225"/>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preserve="1" userDrawn="1">
  <p:cSld name="نيـون - 21">
    <p:spTree>
      <p:nvGrpSpPr>
        <p:cNvPr id="1" name=""/>
        <p:cNvGrpSpPr/>
        <p:nvPr/>
      </p:nvGrpSpPr>
      <p:grpSpPr>
        <a:xfrm>
          <a:off x="0" y="0"/>
          <a:ext cx="0" cy="0"/>
          <a:chOff x="0" y="0"/>
          <a:chExt cx="0" cy="0"/>
        </a:xfrm>
      </p:grpSpPr>
      <p:sp>
        <p:nvSpPr>
          <p:cNvPr id="9" name="Picture Placeholder 8">
            <a:extLst>
              <a:ext uri="{FF2B5EF4-FFF2-40B4-BE49-F238E27FC236}">
                <a16:creationId xmlns="" xmlns:a16="http://schemas.microsoft.com/office/drawing/2014/main" id="{466B98EF-68B4-4DD6-852E-6831A9346A20}"/>
              </a:ext>
            </a:extLst>
          </p:cNvPr>
          <p:cNvSpPr>
            <a:spLocks noGrp="1"/>
          </p:cNvSpPr>
          <p:nvPr>
            <p:ph type="pic" sz="quarter" idx="10" hasCustomPrompt="1"/>
          </p:nvPr>
        </p:nvSpPr>
        <p:spPr>
          <a:xfrm>
            <a:off x="1953472" y="1094104"/>
            <a:ext cx="1304851" cy="3735772"/>
          </a:xfrm>
          <a:custGeom>
            <a:avLst/>
            <a:gdLst>
              <a:gd name="connsiteX0" fmla="*/ 1177254 w 1304851"/>
              <a:gd name="connsiteY0" fmla="*/ 312 h 3735772"/>
              <a:gd name="connsiteX1" fmla="*/ 1291418 w 1304851"/>
              <a:gd name="connsiteY1" fmla="*/ 130597 h 3735772"/>
              <a:gd name="connsiteX2" fmla="*/ 1304238 w 1304851"/>
              <a:gd name="connsiteY2" fmla="*/ 3577229 h 3735772"/>
              <a:gd name="connsiteX3" fmla="*/ 1107764 w 1304851"/>
              <a:gd name="connsiteY3" fmla="*/ 3733751 h 3735772"/>
              <a:gd name="connsiteX4" fmla="*/ 74416 w 1304851"/>
              <a:gd name="connsiteY4" fmla="*/ 3447090 h 3735772"/>
              <a:gd name="connsiteX5" fmla="*/ 180 w 1304851"/>
              <a:gd name="connsiteY5" fmla="*/ 3226618 h 3735772"/>
              <a:gd name="connsiteX6" fmla="*/ 10763 w 1304851"/>
              <a:gd name="connsiteY6" fmla="*/ 463171 h 3735772"/>
              <a:gd name="connsiteX7" fmla="*/ 145373 w 1304851"/>
              <a:gd name="connsiteY7" fmla="*/ 279965 h 3735772"/>
              <a:gd name="connsiteX8" fmla="*/ 1138026 w 1304851"/>
              <a:gd name="connsiteY8" fmla="*/ 2845 h 3735772"/>
              <a:gd name="connsiteX9" fmla="*/ 1177254 w 1304851"/>
              <a:gd name="connsiteY9" fmla="*/ 312 h 373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4851" h="3735772">
                <a:moveTo>
                  <a:pt x="1177254" y="312"/>
                </a:moveTo>
                <a:cubicBezTo>
                  <a:pt x="1224280" y="3282"/>
                  <a:pt x="1286610" y="28745"/>
                  <a:pt x="1291418" y="130597"/>
                </a:cubicBezTo>
                <a:cubicBezTo>
                  <a:pt x="1297828" y="266399"/>
                  <a:pt x="1307368" y="3524606"/>
                  <a:pt x="1304238" y="3577229"/>
                </a:cubicBezTo>
                <a:cubicBezTo>
                  <a:pt x="1301107" y="3629998"/>
                  <a:pt x="1283517" y="3752980"/>
                  <a:pt x="1107764" y="3733751"/>
                </a:cubicBezTo>
                <a:cubicBezTo>
                  <a:pt x="932011" y="3714521"/>
                  <a:pt x="109596" y="3476607"/>
                  <a:pt x="74416" y="3447090"/>
                </a:cubicBezTo>
                <a:cubicBezTo>
                  <a:pt x="39236" y="3417575"/>
                  <a:pt x="-3100" y="3321723"/>
                  <a:pt x="180" y="3226618"/>
                </a:cubicBezTo>
                <a:cubicBezTo>
                  <a:pt x="3459" y="3131511"/>
                  <a:pt x="9570" y="482848"/>
                  <a:pt x="10763" y="463171"/>
                </a:cubicBezTo>
                <a:cubicBezTo>
                  <a:pt x="11956" y="443494"/>
                  <a:pt x="21347" y="315890"/>
                  <a:pt x="145373" y="279965"/>
                </a:cubicBezTo>
                <a:cubicBezTo>
                  <a:pt x="199485" y="264311"/>
                  <a:pt x="1099715" y="10894"/>
                  <a:pt x="1138026" y="2845"/>
                </a:cubicBezTo>
                <a:cubicBezTo>
                  <a:pt x="1147603" y="832"/>
                  <a:pt x="1161579" y="-677"/>
                  <a:pt x="1177254" y="312"/>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0" name="Picture Placeholder 9">
            <a:extLst>
              <a:ext uri="{FF2B5EF4-FFF2-40B4-BE49-F238E27FC236}">
                <a16:creationId xmlns="" xmlns:a16="http://schemas.microsoft.com/office/drawing/2014/main" id="{A93AD005-2DA2-4172-A9DA-E26F3DCE490E}"/>
              </a:ext>
            </a:extLst>
          </p:cNvPr>
          <p:cNvSpPr>
            <a:spLocks noGrp="1"/>
          </p:cNvSpPr>
          <p:nvPr>
            <p:ph type="pic" sz="quarter" idx="11" hasCustomPrompt="1"/>
          </p:nvPr>
        </p:nvSpPr>
        <p:spPr>
          <a:xfrm>
            <a:off x="5479506" y="1094104"/>
            <a:ext cx="1304851" cy="3735772"/>
          </a:xfrm>
          <a:custGeom>
            <a:avLst/>
            <a:gdLst>
              <a:gd name="connsiteX0" fmla="*/ 1177254 w 1304851"/>
              <a:gd name="connsiteY0" fmla="*/ 312 h 3735772"/>
              <a:gd name="connsiteX1" fmla="*/ 1291417 w 1304851"/>
              <a:gd name="connsiteY1" fmla="*/ 130597 h 3735772"/>
              <a:gd name="connsiteX2" fmla="*/ 1304238 w 1304851"/>
              <a:gd name="connsiteY2" fmla="*/ 3577229 h 3735772"/>
              <a:gd name="connsiteX3" fmla="*/ 1107764 w 1304851"/>
              <a:gd name="connsiteY3" fmla="*/ 3733751 h 3735772"/>
              <a:gd name="connsiteX4" fmla="*/ 74416 w 1304851"/>
              <a:gd name="connsiteY4" fmla="*/ 3447090 h 3735772"/>
              <a:gd name="connsiteX5" fmla="*/ 180 w 1304851"/>
              <a:gd name="connsiteY5" fmla="*/ 3226618 h 3735772"/>
              <a:gd name="connsiteX6" fmla="*/ 10763 w 1304851"/>
              <a:gd name="connsiteY6" fmla="*/ 463171 h 3735772"/>
              <a:gd name="connsiteX7" fmla="*/ 145373 w 1304851"/>
              <a:gd name="connsiteY7" fmla="*/ 279965 h 3735772"/>
              <a:gd name="connsiteX8" fmla="*/ 1138025 w 1304851"/>
              <a:gd name="connsiteY8" fmla="*/ 2845 h 3735772"/>
              <a:gd name="connsiteX9" fmla="*/ 1177254 w 1304851"/>
              <a:gd name="connsiteY9" fmla="*/ 312 h 37357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04851" h="3735772">
                <a:moveTo>
                  <a:pt x="1177254" y="312"/>
                </a:moveTo>
                <a:cubicBezTo>
                  <a:pt x="1224280" y="3282"/>
                  <a:pt x="1286610" y="28745"/>
                  <a:pt x="1291417" y="130597"/>
                </a:cubicBezTo>
                <a:cubicBezTo>
                  <a:pt x="1297828" y="266399"/>
                  <a:pt x="1307368" y="3524606"/>
                  <a:pt x="1304238" y="3577229"/>
                </a:cubicBezTo>
                <a:cubicBezTo>
                  <a:pt x="1301106" y="3629998"/>
                  <a:pt x="1283517" y="3752980"/>
                  <a:pt x="1107764" y="3733751"/>
                </a:cubicBezTo>
                <a:cubicBezTo>
                  <a:pt x="932011" y="3714521"/>
                  <a:pt x="109596" y="3476607"/>
                  <a:pt x="74416" y="3447090"/>
                </a:cubicBezTo>
                <a:cubicBezTo>
                  <a:pt x="39235" y="3417575"/>
                  <a:pt x="-3100" y="3321723"/>
                  <a:pt x="180" y="3226618"/>
                </a:cubicBezTo>
                <a:cubicBezTo>
                  <a:pt x="3459" y="3131511"/>
                  <a:pt x="9570" y="482848"/>
                  <a:pt x="10763" y="463171"/>
                </a:cubicBezTo>
                <a:cubicBezTo>
                  <a:pt x="11955" y="443494"/>
                  <a:pt x="21347" y="315890"/>
                  <a:pt x="145373" y="279965"/>
                </a:cubicBezTo>
                <a:cubicBezTo>
                  <a:pt x="199485" y="264311"/>
                  <a:pt x="1099715" y="10894"/>
                  <a:pt x="1138025" y="2845"/>
                </a:cubicBezTo>
                <a:cubicBezTo>
                  <a:pt x="1147603" y="832"/>
                  <a:pt x="1161578" y="-677"/>
                  <a:pt x="1177254" y="312"/>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41484988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نيـون - 20">
    <p:spTree>
      <p:nvGrpSpPr>
        <p:cNvPr id="1" name=""/>
        <p:cNvGrpSpPr/>
        <p:nvPr/>
      </p:nvGrpSpPr>
      <p:grpSpPr>
        <a:xfrm>
          <a:off x="0" y="0"/>
          <a:ext cx="0" cy="0"/>
          <a:chOff x="0" y="0"/>
          <a:chExt cx="0" cy="0"/>
        </a:xfrm>
      </p:grpSpPr>
      <p:sp>
        <p:nvSpPr>
          <p:cNvPr id="8" name="Picture Placeholder 7">
            <a:extLst>
              <a:ext uri="{FF2B5EF4-FFF2-40B4-BE49-F238E27FC236}">
                <a16:creationId xmlns="" xmlns:a16="http://schemas.microsoft.com/office/drawing/2014/main" id="{FE852078-4B06-459B-81CE-280441464A91}"/>
              </a:ext>
            </a:extLst>
          </p:cNvPr>
          <p:cNvSpPr>
            <a:spLocks noGrp="1"/>
          </p:cNvSpPr>
          <p:nvPr>
            <p:ph type="pic" sz="quarter" idx="10" hasCustomPrompt="1"/>
          </p:nvPr>
        </p:nvSpPr>
        <p:spPr>
          <a:xfrm>
            <a:off x="5124450" y="1"/>
            <a:ext cx="7067550" cy="3990975"/>
          </a:xfrm>
          <a:custGeom>
            <a:avLst/>
            <a:gdLst>
              <a:gd name="connsiteX0" fmla="*/ 0 w 7067550"/>
              <a:gd name="connsiteY0" fmla="*/ 0 h 3990975"/>
              <a:gd name="connsiteX1" fmla="*/ 7067550 w 7067550"/>
              <a:gd name="connsiteY1" fmla="*/ 0 h 3990975"/>
              <a:gd name="connsiteX2" fmla="*/ 7067550 w 7067550"/>
              <a:gd name="connsiteY2" fmla="*/ 3990975 h 3990975"/>
              <a:gd name="connsiteX3" fmla="*/ 0 w 7067550"/>
              <a:gd name="connsiteY3" fmla="*/ 3990975 h 3990975"/>
            </a:gdLst>
            <a:ahLst/>
            <a:cxnLst>
              <a:cxn ang="0">
                <a:pos x="connsiteX0" y="connsiteY0"/>
              </a:cxn>
              <a:cxn ang="0">
                <a:pos x="connsiteX1" y="connsiteY1"/>
              </a:cxn>
              <a:cxn ang="0">
                <a:pos x="connsiteX2" y="connsiteY2"/>
              </a:cxn>
              <a:cxn ang="0">
                <a:pos x="connsiteX3" y="connsiteY3"/>
              </a:cxn>
            </a:cxnLst>
            <a:rect l="l" t="t" r="r" b="b"/>
            <a:pathLst>
              <a:path w="7067550" h="3990975">
                <a:moveTo>
                  <a:pt x="0" y="0"/>
                </a:moveTo>
                <a:lnTo>
                  <a:pt x="7067550" y="0"/>
                </a:lnTo>
                <a:lnTo>
                  <a:pt x="7067550" y="3990975"/>
                </a:lnTo>
                <a:lnTo>
                  <a:pt x="0" y="3990975"/>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53793199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نيـون - 19">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9B7540CF-0C23-4BB3-B7A9-D81B1EF9B550}"/>
              </a:ext>
            </a:extLst>
          </p:cNvPr>
          <p:cNvSpPr>
            <a:spLocks noGrp="1"/>
          </p:cNvSpPr>
          <p:nvPr>
            <p:ph type="pic" sz="quarter" idx="10" hasCustomPrompt="1"/>
          </p:nvPr>
        </p:nvSpPr>
        <p:spPr>
          <a:xfrm>
            <a:off x="1" y="0"/>
            <a:ext cx="5646821" cy="5245768"/>
          </a:xfrm>
          <a:custGeom>
            <a:avLst/>
            <a:gdLst>
              <a:gd name="connsiteX0" fmla="*/ 0 w 5646821"/>
              <a:gd name="connsiteY0" fmla="*/ 0 h 5245768"/>
              <a:gd name="connsiteX1" fmla="*/ 5646821 w 5646821"/>
              <a:gd name="connsiteY1" fmla="*/ 0 h 5245768"/>
              <a:gd name="connsiteX2" fmla="*/ 5646821 w 5646821"/>
              <a:gd name="connsiteY2" fmla="*/ 5245768 h 5245768"/>
              <a:gd name="connsiteX3" fmla="*/ 0 w 5646821"/>
              <a:gd name="connsiteY3" fmla="*/ 5245768 h 5245768"/>
            </a:gdLst>
            <a:ahLst/>
            <a:cxnLst>
              <a:cxn ang="0">
                <a:pos x="connsiteX0" y="connsiteY0"/>
              </a:cxn>
              <a:cxn ang="0">
                <a:pos x="connsiteX1" y="connsiteY1"/>
              </a:cxn>
              <a:cxn ang="0">
                <a:pos x="connsiteX2" y="connsiteY2"/>
              </a:cxn>
              <a:cxn ang="0">
                <a:pos x="connsiteX3" y="connsiteY3"/>
              </a:cxn>
            </a:cxnLst>
            <a:rect l="l" t="t" r="r" b="b"/>
            <a:pathLst>
              <a:path w="5646821" h="5245768">
                <a:moveTo>
                  <a:pt x="0" y="0"/>
                </a:moveTo>
                <a:lnTo>
                  <a:pt x="5646821" y="0"/>
                </a:lnTo>
                <a:lnTo>
                  <a:pt x="5646821" y="5245768"/>
                </a:lnTo>
                <a:lnTo>
                  <a:pt x="0" y="5245768"/>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1273963035"/>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نيـون - 18">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364DF7BB-F892-4FC3-AB86-6BE89186519E}"/>
              </a:ext>
            </a:extLst>
          </p:cNvPr>
          <p:cNvSpPr>
            <a:spLocks noGrp="1"/>
          </p:cNvSpPr>
          <p:nvPr>
            <p:ph type="pic" sz="quarter" idx="10" hasCustomPrompt="1"/>
          </p:nvPr>
        </p:nvSpPr>
        <p:spPr>
          <a:xfrm>
            <a:off x="5962650" y="1"/>
            <a:ext cx="6229352" cy="6815219"/>
          </a:xfrm>
          <a:custGeom>
            <a:avLst/>
            <a:gdLst>
              <a:gd name="connsiteX0" fmla="*/ 3590310 w 6229352"/>
              <a:gd name="connsiteY0" fmla="*/ 0 h 6815219"/>
              <a:gd name="connsiteX1" fmla="*/ 6229352 w 6229352"/>
              <a:gd name="connsiteY1" fmla="*/ 0 h 6815219"/>
              <a:gd name="connsiteX2" fmla="*/ 6229352 w 6229352"/>
              <a:gd name="connsiteY2" fmla="*/ 2274004 h 6815219"/>
              <a:gd name="connsiteX3" fmla="*/ 3678577 w 6229352"/>
              <a:gd name="connsiteY3" fmla="*/ 6537761 h 6815219"/>
              <a:gd name="connsiteX4" fmla="*/ 2925164 w 6229352"/>
              <a:gd name="connsiteY4" fmla="*/ 6791043 h 6815219"/>
              <a:gd name="connsiteX5" fmla="*/ 182596 w 6229352"/>
              <a:gd name="connsiteY5" fmla="*/ 5696230 h 6815219"/>
              <a:gd name="connsiteX6" fmla="*/ 68747 w 6229352"/>
              <a:gd name="connsiteY6" fmla="*/ 5125634 h 6815219"/>
              <a:gd name="connsiteX7" fmla="*/ 3590310 w 6229352"/>
              <a:gd name="connsiteY7" fmla="*/ 0 h 681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29352" h="6815219">
                <a:moveTo>
                  <a:pt x="3590310" y="0"/>
                </a:moveTo>
                <a:lnTo>
                  <a:pt x="6229352" y="0"/>
                </a:lnTo>
                <a:lnTo>
                  <a:pt x="6229352" y="2274004"/>
                </a:lnTo>
                <a:cubicBezTo>
                  <a:pt x="6229352" y="2274004"/>
                  <a:pt x="3915852" y="6210724"/>
                  <a:pt x="3678577" y="6537761"/>
                </a:cubicBezTo>
                <a:cubicBezTo>
                  <a:pt x="3441304" y="6864799"/>
                  <a:pt x="3021360" y="6829492"/>
                  <a:pt x="2925164" y="6791043"/>
                </a:cubicBezTo>
                <a:cubicBezTo>
                  <a:pt x="2828967" y="6752594"/>
                  <a:pt x="471185" y="5829229"/>
                  <a:pt x="182596" y="5696230"/>
                </a:cubicBezTo>
                <a:cubicBezTo>
                  <a:pt x="-105993" y="5563230"/>
                  <a:pt x="22368" y="5191461"/>
                  <a:pt x="68747" y="5125634"/>
                </a:cubicBezTo>
                <a:cubicBezTo>
                  <a:pt x="115123" y="5059808"/>
                  <a:pt x="3590310" y="0"/>
                  <a:pt x="3590310"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2495531887"/>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نيـون - 17">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7F7582AB-C246-4372-AECD-423F0ED2FEE3}"/>
              </a:ext>
            </a:extLst>
          </p:cNvPr>
          <p:cNvSpPr>
            <a:spLocks noGrp="1"/>
          </p:cNvSpPr>
          <p:nvPr>
            <p:ph type="pic" sz="quarter" idx="10" hasCustomPrompt="1"/>
          </p:nvPr>
        </p:nvSpPr>
        <p:spPr>
          <a:xfrm>
            <a:off x="0" y="1"/>
            <a:ext cx="12192000" cy="3425825"/>
          </a:xfrm>
          <a:custGeom>
            <a:avLst/>
            <a:gdLst>
              <a:gd name="connsiteX0" fmla="*/ 0 w 12192000"/>
              <a:gd name="connsiteY0" fmla="*/ 0 h 3425825"/>
              <a:gd name="connsiteX1" fmla="*/ 12192000 w 12192000"/>
              <a:gd name="connsiteY1" fmla="*/ 0 h 3425825"/>
              <a:gd name="connsiteX2" fmla="*/ 9477565 w 12192000"/>
              <a:gd name="connsiteY2" fmla="*/ 2714434 h 3425825"/>
              <a:gd name="connsiteX3" fmla="*/ 7760144 w 12192000"/>
              <a:gd name="connsiteY3" fmla="*/ 3425825 h 3425825"/>
              <a:gd name="connsiteX4" fmla="*/ 4431857 w 12192000"/>
              <a:gd name="connsiteY4" fmla="*/ 3425825 h 3425825"/>
              <a:gd name="connsiteX5" fmla="*/ 2714434 w 12192000"/>
              <a:gd name="connsiteY5" fmla="*/ 2714434 h 342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3425825">
                <a:moveTo>
                  <a:pt x="0" y="0"/>
                </a:moveTo>
                <a:lnTo>
                  <a:pt x="12192000" y="0"/>
                </a:lnTo>
                <a:lnTo>
                  <a:pt x="9477565" y="2714434"/>
                </a:lnTo>
                <a:cubicBezTo>
                  <a:pt x="9022080" y="3169920"/>
                  <a:pt x="8404288" y="3425825"/>
                  <a:pt x="7760144" y="3425825"/>
                </a:cubicBezTo>
                <a:lnTo>
                  <a:pt x="4431857" y="3425825"/>
                </a:lnTo>
                <a:cubicBezTo>
                  <a:pt x="3787711" y="3425825"/>
                  <a:pt x="3169920" y="3169920"/>
                  <a:pt x="2714434" y="2714434"/>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54301348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نيـون - 16">
    <p:spTree>
      <p:nvGrpSpPr>
        <p:cNvPr id="1" name=""/>
        <p:cNvGrpSpPr/>
        <p:nvPr/>
      </p:nvGrpSpPr>
      <p:grpSpPr>
        <a:xfrm>
          <a:off x="0" y="0"/>
          <a:ext cx="0" cy="0"/>
          <a:chOff x="0" y="0"/>
          <a:chExt cx="0" cy="0"/>
        </a:xfrm>
      </p:grpSpPr>
      <p:sp>
        <p:nvSpPr>
          <p:cNvPr id="13" name="Picture Placeholder 12">
            <a:extLst>
              <a:ext uri="{FF2B5EF4-FFF2-40B4-BE49-F238E27FC236}">
                <a16:creationId xmlns="" xmlns:a16="http://schemas.microsoft.com/office/drawing/2014/main" id="{7FE3E7A4-9A9D-436E-A24E-EB12469638BB}"/>
              </a:ext>
            </a:extLst>
          </p:cNvPr>
          <p:cNvSpPr>
            <a:spLocks noGrp="1"/>
          </p:cNvSpPr>
          <p:nvPr>
            <p:ph type="pic" sz="quarter" idx="10" hasCustomPrompt="1"/>
          </p:nvPr>
        </p:nvSpPr>
        <p:spPr>
          <a:xfrm>
            <a:off x="5596375" y="1797424"/>
            <a:ext cx="3263153" cy="3263152"/>
          </a:xfrm>
          <a:custGeom>
            <a:avLst/>
            <a:gdLst>
              <a:gd name="connsiteX0" fmla="*/ 1631577 w 3263153"/>
              <a:gd name="connsiteY0" fmla="*/ 0 h 3263152"/>
              <a:gd name="connsiteX1" fmla="*/ 1932935 w 3263153"/>
              <a:gd name="connsiteY1" fmla="*/ 124826 h 3263152"/>
              <a:gd name="connsiteX2" fmla="*/ 3138327 w 3263153"/>
              <a:gd name="connsiteY2" fmla="*/ 1330219 h 3263152"/>
              <a:gd name="connsiteX3" fmla="*/ 3138327 w 3263153"/>
              <a:gd name="connsiteY3" fmla="*/ 1932934 h 3263152"/>
              <a:gd name="connsiteX4" fmla="*/ 1932935 w 3263153"/>
              <a:gd name="connsiteY4" fmla="*/ 3138326 h 3263152"/>
              <a:gd name="connsiteX5" fmla="*/ 1330220 w 3263153"/>
              <a:gd name="connsiteY5" fmla="*/ 3138326 h 3263152"/>
              <a:gd name="connsiteX6" fmla="*/ 124827 w 3263153"/>
              <a:gd name="connsiteY6" fmla="*/ 1932934 h 3263152"/>
              <a:gd name="connsiteX7" fmla="*/ 124827 w 3263153"/>
              <a:gd name="connsiteY7" fmla="*/ 1330219 h 3263152"/>
              <a:gd name="connsiteX8" fmla="*/ 1330220 w 3263153"/>
              <a:gd name="connsiteY8" fmla="*/ 124826 h 3263152"/>
              <a:gd name="connsiteX9" fmla="*/ 1631577 w 3263153"/>
              <a:gd name="connsiteY9" fmla="*/ 0 h 326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63153" h="3263152">
                <a:moveTo>
                  <a:pt x="1631577" y="0"/>
                </a:moveTo>
                <a:cubicBezTo>
                  <a:pt x="1740647" y="0"/>
                  <a:pt x="1849717" y="41609"/>
                  <a:pt x="1932935" y="124826"/>
                </a:cubicBezTo>
                <a:lnTo>
                  <a:pt x="3138327" y="1330219"/>
                </a:lnTo>
                <a:cubicBezTo>
                  <a:pt x="3304762" y="1496654"/>
                  <a:pt x="3304762" y="1766498"/>
                  <a:pt x="3138327" y="1932934"/>
                </a:cubicBezTo>
                <a:lnTo>
                  <a:pt x="1932935" y="3138326"/>
                </a:lnTo>
                <a:cubicBezTo>
                  <a:pt x="1766500" y="3304761"/>
                  <a:pt x="1496655" y="3304761"/>
                  <a:pt x="1330220" y="3138326"/>
                </a:cubicBezTo>
                <a:lnTo>
                  <a:pt x="124827" y="1932934"/>
                </a:lnTo>
                <a:cubicBezTo>
                  <a:pt x="-41608" y="1766498"/>
                  <a:pt x="-41608" y="1496654"/>
                  <a:pt x="124827" y="1330219"/>
                </a:cubicBezTo>
                <a:lnTo>
                  <a:pt x="1330220" y="124826"/>
                </a:lnTo>
                <a:cubicBezTo>
                  <a:pt x="1413437" y="41609"/>
                  <a:pt x="1522507" y="0"/>
                  <a:pt x="1631577"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1" name="Picture Placeholder 10">
            <a:extLst>
              <a:ext uri="{FF2B5EF4-FFF2-40B4-BE49-F238E27FC236}">
                <a16:creationId xmlns="" xmlns:a16="http://schemas.microsoft.com/office/drawing/2014/main" id="{B18DB781-F75B-49CF-A3EE-0A7AC9E74DC2}"/>
              </a:ext>
            </a:extLst>
          </p:cNvPr>
          <p:cNvSpPr>
            <a:spLocks noGrp="1"/>
          </p:cNvSpPr>
          <p:nvPr>
            <p:ph type="pic" sz="quarter" idx="11" hasCustomPrompt="1"/>
          </p:nvPr>
        </p:nvSpPr>
        <p:spPr>
          <a:xfrm>
            <a:off x="3897495" y="1329165"/>
            <a:ext cx="1896213" cy="1896212"/>
          </a:xfrm>
          <a:custGeom>
            <a:avLst/>
            <a:gdLst>
              <a:gd name="connsiteX0" fmla="*/ 948107 w 1896213"/>
              <a:gd name="connsiteY0" fmla="*/ 0 h 1896212"/>
              <a:gd name="connsiteX1" fmla="*/ 1123226 w 1896213"/>
              <a:gd name="connsiteY1" fmla="*/ 72536 h 1896212"/>
              <a:gd name="connsiteX2" fmla="*/ 1823677 w 1896213"/>
              <a:gd name="connsiteY2" fmla="*/ 772988 h 1896212"/>
              <a:gd name="connsiteX3" fmla="*/ 1823677 w 1896213"/>
              <a:gd name="connsiteY3" fmla="*/ 1123225 h 1896212"/>
              <a:gd name="connsiteX4" fmla="*/ 1123226 w 1896213"/>
              <a:gd name="connsiteY4" fmla="*/ 1823676 h 1896212"/>
              <a:gd name="connsiteX5" fmla="*/ 772989 w 1896213"/>
              <a:gd name="connsiteY5" fmla="*/ 1823676 h 1896212"/>
              <a:gd name="connsiteX6" fmla="*/ 72537 w 1896213"/>
              <a:gd name="connsiteY6" fmla="*/ 1123225 h 1896212"/>
              <a:gd name="connsiteX7" fmla="*/ 72537 w 1896213"/>
              <a:gd name="connsiteY7" fmla="*/ 772988 h 1896212"/>
              <a:gd name="connsiteX8" fmla="*/ 772989 w 1896213"/>
              <a:gd name="connsiteY8" fmla="*/ 72536 h 1896212"/>
              <a:gd name="connsiteX9" fmla="*/ 948107 w 1896213"/>
              <a:gd name="connsiteY9" fmla="*/ 0 h 189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96213" h="1896212">
                <a:moveTo>
                  <a:pt x="948107" y="0"/>
                </a:moveTo>
                <a:cubicBezTo>
                  <a:pt x="1011488" y="0"/>
                  <a:pt x="1074868" y="24178"/>
                  <a:pt x="1123226" y="72536"/>
                </a:cubicBezTo>
                <a:lnTo>
                  <a:pt x="1823677" y="772988"/>
                </a:lnTo>
                <a:cubicBezTo>
                  <a:pt x="1920392" y="869703"/>
                  <a:pt x="1920392" y="1026509"/>
                  <a:pt x="1823677" y="1123225"/>
                </a:cubicBezTo>
                <a:lnTo>
                  <a:pt x="1123226" y="1823676"/>
                </a:lnTo>
                <a:cubicBezTo>
                  <a:pt x="1026511" y="1920391"/>
                  <a:pt x="869704" y="1920391"/>
                  <a:pt x="772989" y="1823676"/>
                </a:cubicBezTo>
                <a:lnTo>
                  <a:pt x="72537" y="1123225"/>
                </a:lnTo>
                <a:cubicBezTo>
                  <a:pt x="-24178" y="1026509"/>
                  <a:pt x="-24178" y="869703"/>
                  <a:pt x="72537" y="772988"/>
                </a:cubicBezTo>
                <a:lnTo>
                  <a:pt x="772989" y="72536"/>
                </a:lnTo>
                <a:cubicBezTo>
                  <a:pt x="821346" y="24178"/>
                  <a:pt x="884727" y="0"/>
                  <a:pt x="948107"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2" name="Picture Placeholder 11">
            <a:extLst>
              <a:ext uri="{FF2B5EF4-FFF2-40B4-BE49-F238E27FC236}">
                <a16:creationId xmlns="" xmlns:a16="http://schemas.microsoft.com/office/drawing/2014/main" id="{C977A8F9-41C7-4A2D-A647-2C85F9317FE3}"/>
              </a:ext>
            </a:extLst>
          </p:cNvPr>
          <p:cNvSpPr>
            <a:spLocks noGrp="1"/>
          </p:cNvSpPr>
          <p:nvPr>
            <p:ph type="pic" sz="quarter" idx="12" hasCustomPrompt="1"/>
          </p:nvPr>
        </p:nvSpPr>
        <p:spPr>
          <a:xfrm>
            <a:off x="3897495" y="3632623"/>
            <a:ext cx="1896213" cy="1896213"/>
          </a:xfrm>
          <a:custGeom>
            <a:avLst/>
            <a:gdLst>
              <a:gd name="connsiteX0" fmla="*/ 948107 w 1896213"/>
              <a:gd name="connsiteY0" fmla="*/ 0 h 1896213"/>
              <a:gd name="connsiteX1" fmla="*/ 1123226 w 1896213"/>
              <a:gd name="connsiteY1" fmla="*/ 72536 h 1896213"/>
              <a:gd name="connsiteX2" fmla="*/ 1823677 w 1896213"/>
              <a:gd name="connsiteY2" fmla="*/ 772988 h 1896213"/>
              <a:gd name="connsiteX3" fmla="*/ 1823677 w 1896213"/>
              <a:gd name="connsiteY3" fmla="*/ 1123225 h 1896213"/>
              <a:gd name="connsiteX4" fmla="*/ 1123226 w 1896213"/>
              <a:gd name="connsiteY4" fmla="*/ 1823676 h 1896213"/>
              <a:gd name="connsiteX5" fmla="*/ 772989 w 1896213"/>
              <a:gd name="connsiteY5" fmla="*/ 1823676 h 1896213"/>
              <a:gd name="connsiteX6" fmla="*/ 72537 w 1896213"/>
              <a:gd name="connsiteY6" fmla="*/ 1123225 h 1896213"/>
              <a:gd name="connsiteX7" fmla="*/ 72537 w 1896213"/>
              <a:gd name="connsiteY7" fmla="*/ 772988 h 1896213"/>
              <a:gd name="connsiteX8" fmla="*/ 772989 w 1896213"/>
              <a:gd name="connsiteY8" fmla="*/ 72536 h 1896213"/>
              <a:gd name="connsiteX9" fmla="*/ 948107 w 1896213"/>
              <a:gd name="connsiteY9" fmla="*/ 0 h 189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96213" h="1896213">
                <a:moveTo>
                  <a:pt x="948107" y="0"/>
                </a:moveTo>
                <a:cubicBezTo>
                  <a:pt x="1011488" y="0"/>
                  <a:pt x="1074868" y="24179"/>
                  <a:pt x="1123226" y="72536"/>
                </a:cubicBezTo>
                <a:lnTo>
                  <a:pt x="1823677" y="772988"/>
                </a:lnTo>
                <a:cubicBezTo>
                  <a:pt x="1920392" y="869703"/>
                  <a:pt x="1920392" y="1026510"/>
                  <a:pt x="1823677" y="1123225"/>
                </a:cubicBezTo>
                <a:lnTo>
                  <a:pt x="1123226" y="1823676"/>
                </a:lnTo>
                <a:cubicBezTo>
                  <a:pt x="1026511" y="1920392"/>
                  <a:pt x="869704" y="1920392"/>
                  <a:pt x="772989" y="1823676"/>
                </a:cubicBezTo>
                <a:lnTo>
                  <a:pt x="72537" y="1123225"/>
                </a:lnTo>
                <a:cubicBezTo>
                  <a:pt x="-24178" y="1026510"/>
                  <a:pt x="-24178" y="869703"/>
                  <a:pt x="72537" y="772988"/>
                </a:cubicBezTo>
                <a:lnTo>
                  <a:pt x="772989" y="72536"/>
                </a:lnTo>
                <a:cubicBezTo>
                  <a:pt x="821346" y="24179"/>
                  <a:pt x="884727" y="0"/>
                  <a:pt x="948107"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306947763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نيـون - 15">
    <p:spTree>
      <p:nvGrpSpPr>
        <p:cNvPr id="1" name=""/>
        <p:cNvGrpSpPr/>
        <p:nvPr/>
      </p:nvGrpSpPr>
      <p:grpSpPr>
        <a:xfrm>
          <a:off x="0" y="0"/>
          <a:ext cx="0" cy="0"/>
          <a:chOff x="0" y="0"/>
          <a:chExt cx="0" cy="0"/>
        </a:xfrm>
      </p:grpSpPr>
      <p:sp>
        <p:nvSpPr>
          <p:cNvPr id="11" name="Picture Placeholder 10">
            <a:extLst>
              <a:ext uri="{FF2B5EF4-FFF2-40B4-BE49-F238E27FC236}">
                <a16:creationId xmlns="" xmlns:a16="http://schemas.microsoft.com/office/drawing/2014/main" id="{36775AE3-A445-4531-B8F9-8DF6CE954E6A}"/>
              </a:ext>
            </a:extLst>
          </p:cNvPr>
          <p:cNvSpPr>
            <a:spLocks noGrp="1"/>
          </p:cNvSpPr>
          <p:nvPr>
            <p:ph type="pic" sz="quarter" idx="11" hasCustomPrompt="1"/>
          </p:nvPr>
        </p:nvSpPr>
        <p:spPr>
          <a:xfrm>
            <a:off x="1" y="0"/>
            <a:ext cx="3831447" cy="6858000"/>
          </a:xfrm>
          <a:custGeom>
            <a:avLst/>
            <a:gdLst>
              <a:gd name="connsiteX0" fmla="*/ 0 w 3831447"/>
              <a:gd name="connsiteY0" fmla="*/ 0 h 6858000"/>
              <a:gd name="connsiteX1" fmla="*/ 904430 w 3831447"/>
              <a:gd name="connsiteY1" fmla="*/ 0 h 6858000"/>
              <a:gd name="connsiteX2" fmla="*/ 3476498 w 3831447"/>
              <a:gd name="connsiteY2" fmla="*/ 2572068 h 6858000"/>
              <a:gd name="connsiteX3" fmla="*/ 3476498 w 3831447"/>
              <a:gd name="connsiteY3" fmla="*/ 4285933 h 6858000"/>
              <a:gd name="connsiteX4" fmla="*/ 904430 w 3831447"/>
              <a:gd name="connsiteY4" fmla="*/ 6858000 h 6858000"/>
              <a:gd name="connsiteX5" fmla="*/ 0 w 3831447"/>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831447" h="6858000">
                <a:moveTo>
                  <a:pt x="0" y="0"/>
                </a:moveTo>
                <a:lnTo>
                  <a:pt x="904430" y="0"/>
                </a:lnTo>
                <a:lnTo>
                  <a:pt x="3476498" y="2572068"/>
                </a:lnTo>
                <a:cubicBezTo>
                  <a:pt x="3949764" y="3045333"/>
                  <a:pt x="3949764" y="3812667"/>
                  <a:pt x="3476498" y="4285933"/>
                </a:cubicBezTo>
                <a:lnTo>
                  <a:pt x="904430" y="6858000"/>
                </a:lnTo>
                <a:lnTo>
                  <a:pt x="0" y="6858000"/>
                </a:lnTo>
                <a:close/>
              </a:path>
            </a:pathLst>
          </a:custGeom>
          <a:pattFill prst="pct80">
            <a:fgClr>
              <a:schemeClr val="accent2"/>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8" name="Picture Placeholder 7">
            <a:extLst>
              <a:ext uri="{FF2B5EF4-FFF2-40B4-BE49-F238E27FC236}">
                <a16:creationId xmlns="" xmlns:a16="http://schemas.microsoft.com/office/drawing/2014/main" id="{4F55BD30-2E7A-4312-B4EF-9675EEC5EA44}"/>
              </a:ext>
            </a:extLst>
          </p:cNvPr>
          <p:cNvSpPr>
            <a:spLocks noGrp="1"/>
          </p:cNvSpPr>
          <p:nvPr>
            <p:ph type="pic" sz="quarter" idx="10" hasCustomPrompt="1"/>
          </p:nvPr>
        </p:nvSpPr>
        <p:spPr>
          <a:xfrm>
            <a:off x="1304680" y="1288635"/>
            <a:ext cx="4545420" cy="4545420"/>
          </a:xfrm>
          <a:custGeom>
            <a:avLst/>
            <a:gdLst>
              <a:gd name="connsiteX0" fmla="*/ 2272709 w 4545420"/>
              <a:gd name="connsiteY0" fmla="*/ 0 h 4545420"/>
              <a:gd name="connsiteX1" fmla="*/ 2692485 w 4545420"/>
              <a:gd name="connsiteY1" fmla="*/ 173877 h 4545420"/>
              <a:gd name="connsiteX2" fmla="*/ 4371543 w 4545420"/>
              <a:gd name="connsiteY2" fmla="*/ 1852935 h 4545420"/>
              <a:gd name="connsiteX3" fmla="*/ 4371543 w 4545420"/>
              <a:gd name="connsiteY3" fmla="*/ 2692488 h 4545420"/>
              <a:gd name="connsiteX4" fmla="*/ 2692488 w 4545420"/>
              <a:gd name="connsiteY4" fmla="*/ 4371543 h 4545420"/>
              <a:gd name="connsiteX5" fmla="*/ 1852935 w 4545420"/>
              <a:gd name="connsiteY5" fmla="*/ 4371543 h 4545420"/>
              <a:gd name="connsiteX6" fmla="*/ 173877 w 4545420"/>
              <a:gd name="connsiteY6" fmla="*/ 2692485 h 4545420"/>
              <a:gd name="connsiteX7" fmla="*/ 173877 w 4545420"/>
              <a:gd name="connsiteY7" fmla="*/ 1852932 h 4545420"/>
              <a:gd name="connsiteX8" fmla="*/ 1852932 w 4545420"/>
              <a:gd name="connsiteY8" fmla="*/ 173877 h 4545420"/>
              <a:gd name="connsiteX9" fmla="*/ 2272709 w 4545420"/>
              <a:gd name="connsiteY9" fmla="*/ 0 h 454542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545420" h="4545420">
                <a:moveTo>
                  <a:pt x="2272709" y="0"/>
                </a:moveTo>
                <a:cubicBezTo>
                  <a:pt x="2424638" y="0"/>
                  <a:pt x="2576567" y="57959"/>
                  <a:pt x="2692485" y="173877"/>
                </a:cubicBezTo>
                <a:lnTo>
                  <a:pt x="4371543" y="1852935"/>
                </a:lnTo>
                <a:cubicBezTo>
                  <a:pt x="4603379" y="2084771"/>
                  <a:pt x="4603379" y="2460652"/>
                  <a:pt x="4371543" y="2692488"/>
                </a:cubicBezTo>
                <a:lnTo>
                  <a:pt x="2692488" y="4371543"/>
                </a:lnTo>
                <a:cubicBezTo>
                  <a:pt x="2460652" y="4603379"/>
                  <a:pt x="2084771" y="4603379"/>
                  <a:pt x="1852935" y="4371543"/>
                </a:cubicBezTo>
                <a:lnTo>
                  <a:pt x="173877" y="2692485"/>
                </a:lnTo>
                <a:cubicBezTo>
                  <a:pt x="-57959" y="2460649"/>
                  <a:pt x="-57959" y="2084768"/>
                  <a:pt x="173877" y="1852932"/>
                </a:cubicBezTo>
                <a:lnTo>
                  <a:pt x="1852932" y="173877"/>
                </a:lnTo>
                <a:cubicBezTo>
                  <a:pt x="1968850" y="57959"/>
                  <a:pt x="2120779" y="0"/>
                  <a:pt x="2272709" y="0"/>
                </a:cubicBezTo>
                <a:close/>
              </a:path>
            </a:pathLst>
          </a:custGeom>
          <a:pattFill prst="pct80">
            <a:fgClr>
              <a:schemeClr val="accent1"/>
            </a:fgClr>
            <a:bgClr>
              <a:schemeClr val="bg1"/>
            </a:bgClr>
          </a:pattFill>
          <a:effectLst>
            <a:outerShdw blurRad="457200" sx="102000" sy="102000" algn="ctr" rotWithShape="0">
              <a:prstClr val="black">
                <a:alpha val="29000"/>
              </a:prstClr>
            </a:outerShdw>
          </a:effectLst>
        </p:spPr>
        <p:txBody>
          <a:bodyPr wrap="square" anchor="ctr">
            <a:noAutofit/>
          </a:bodyPr>
          <a:lstStyle>
            <a:lvl1pPr marL="0" indent="0" algn="ctr">
              <a:buNone/>
              <a:defRPr sz="1600" b="0">
                <a:solidFill>
                  <a:schemeClr val="bg2"/>
                </a:solidFill>
                <a:latin typeface="Expo Arabic Light" panose="00000400000000000000" pitchFamily="2" charset="-78"/>
                <a:cs typeface="Expo Arabic Light" panose="00000400000000000000" pitchFamily="2" charset="-78"/>
              </a:defRPr>
            </a:lvl1pPr>
          </a:lstStyle>
          <a:p>
            <a:r>
              <a:rPr lang="ar-SA" dirty="0"/>
              <a:t>  </a:t>
            </a:r>
            <a:endParaRPr lang="en-US" dirty="0"/>
          </a:p>
        </p:txBody>
      </p:sp>
    </p:spTree>
    <p:extLst>
      <p:ext uri="{BB962C8B-B14F-4D97-AF65-F5344CB8AC3E}">
        <p14:creationId xmlns:p14="http://schemas.microsoft.com/office/powerpoint/2010/main" val="2945791881"/>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preserve="1" userDrawn="1">
  <p:cSld name="نيـون - 14">
    <p:spTree>
      <p:nvGrpSpPr>
        <p:cNvPr id="1" name=""/>
        <p:cNvGrpSpPr/>
        <p:nvPr/>
      </p:nvGrpSpPr>
      <p:grpSpPr>
        <a:xfrm>
          <a:off x="0" y="0"/>
          <a:ext cx="0" cy="0"/>
          <a:chOff x="0" y="0"/>
          <a:chExt cx="0" cy="0"/>
        </a:xfrm>
      </p:grpSpPr>
      <p:sp>
        <p:nvSpPr>
          <p:cNvPr id="11" name="Picture Placeholder 10">
            <a:extLst>
              <a:ext uri="{FF2B5EF4-FFF2-40B4-BE49-F238E27FC236}">
                <a16:creationId xmlns="" xmlns:a16="http://schemas.microsoft.com/office/drawing/2014/main" id="{898D5B87-EEED-45CF-9D72-09ABC0C5CD5C}"/>
              </a:ext>
            </a:extLst>
          </p:cNvPr>
          <p:cNvSpPr>
            <a:spLocks noGrp="1"/>
          </p:cNvSpPr>
          <p:nvPr>
            <p:ph type="pic" sz="quarter" idx="10"/>
          </p:nvPr>
        </p:nvSpPr>
        <p:spPr>
          <a:xfrm>
            <a:off x="860925" y="2596173"/>
            <a:ext cx="2732991" cy="1999419"/>
          </a:xfrm>
          <a:custGeom>
            <a:avLst/>
            <a:gdLst>
              <a:gd name="connsiteX0" fmla="*/ 632953 w 2732991"/>
              <a:gd name="connsiteY0" fmla="*/ 1 h 1999419"/>
              <a:gd name="connsiteX1" fmla="*/ 804585 w 2732991"/>
              <a:gd name="connsiteY1" fmla="*/ 71085 h 1999419"/>
              <a:gd name="connsiteX2" fmla="*/ 1194881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1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3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3" y="1"/>
                </a:moveTo>
                <a:cubicBezTo>
                  <a:pt x="695066" y="-5"/>
                  <a:pt x="757185" y="23685"/>
                  <a:pt x="804585" y="71085"/>
                </a:cubicBezTo>
                <a:lnTo>
                  <a:pt x="1194881" y="461339"/>
                </a:lnTo>
                <a:cubicBezTo>
                  <a:pt x="1289681" y="556097"/>
                  <a:pt x="1443311" y="556097"/>
                  <a:pt x="1538112" y="461339"/>
                </a:cubicBezTo>
                <a:lnTo>
                  <a:pt x="1928365" y="71085"/>
                </a:lnTo>
                <a:cubicBezTo>
                  <a:pt x="2023123" y="-23673"/>
                  <a:pt x="2176795" y="-23715"/>
                  <a:pt x="2271596" y="71085"/>
                </a:cubicBezTo>
                <a:lnTo>
                  <a:pt x="2661891" y="461339"/>
                </a:lnTo>
                <a:cubicBezTo>
                  <a:pt x="2756691" y="556139"/>
                  <a:pt x="2756691" y="709812"/>
                  <a:pt x="2661891" y="804570"/>
                </a:cubicBezTo>
                <a:lnTo>
                  <a:pt x="1538112" y="1928351"/>
                </a:lnTo>
                <a:cubicBezTo>
                  <a:pt x="1443353" y="2023109"/>
                  <a:pt x="1289681" y="2023109"/>
                  <a:pt x="1194881" y="1928351"/>
                </a:cubicBezTo>
                <a:lnTo>
                  <a:pt x="71100" y="804570"/>
                </a:lnTo>
                <a:cubicBezTo>
                  <a:pt x="-23700" y="709770"/>
                  <a:pt x="-23700" y="556139"/>
                  <a:pt x="71100" y="461339"/>
                </a:cubicBezTo>
                <a:lnTo>
                  <a:pt x="461353" y="71085"/>
                </a:lnTo>
                <a:cubicBezTo>
                  <a:pt x="508733" y="23706"/>
                  <a:pt x="570841" y="6"/>
                  <a:pt x="632953" y="1"/>
                </a:cubicBezTo>
                <a:close/>
              </a:path>
            </a:pathLst>
          </a:custGeom>
          <a:pattFill prst="pct80">
            <a:fgClr>
              <a:schemeClr val="accent1"/>
            </a:fgClr>
            <a:bgClr>
              <a:schemeClr val="bg1"/>
            </a:bgClr>
          </a:pattFill>
        </p:spPr>
        <p:txBody>
          <a:bodyPr anchor="ctr"/>
          <a:lstStyle>
            <a:lvl1pPr algn="r" rtl="1">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endParaRPr lang="en-US" dirty="0"/>
          </a:p>
        </p:txBody>
      </p:sp>
      <p:sp>
        <p:nvSpPr>
          <p:cNvPr id="12" name="Picture Placeholder 11">
            <a:extLst>
              <a:ext uri="{FF2B5EF4-FFF2-40B4-BE49-F238E27FC236}">
                <a16:creationId xmlns="" xmlns:a16="http://schemas.microsoft.com/office/drawing/2014/main" id="{535119CF-4779-4A80-B836-80A5644F8205}"/>
              </a:ext>
            </a:extLst>
          </p:cNvPr>
          <p:cNvSpPr>
            <a:spLocks noGrp="1"/>
          </p:cNvSpPr>
          <p:nvPr>
            <p:ph type="pic" sz="quarter" idx="11" hasCustomPrompt="1"/>
          </p:nvPr>
        </p:nvSpPr>
        <p:spPr>
          <a:xfrm>
            <a:off x="4729505" y="2596173"/>
            <a:ext cx="2732991" cy="1999419"/>
          </a:xfrm>
          <a:custGeom>
            <a:avLst/>
            <a:gdLst>
              <a:gd name="connsiteX0" fmla="*/ 632954 w 2732991"/>
              <a:gd name="connsiteY0" fmla="*/ 1 h 1999419"/>
              <a:gd name="connsiteX1" fmla="*/ 804585 w 2732991"/>
              <a:gd name="connsiteY1" fmla="*/ 71085 h 1999419"/>
              <a:gd name="connsiteX2" fmla="*/ 1194881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1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4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4" y="1"/>
                </a:moveTo>
                <a:cubicBezTo>
                  <a:pt x="695067" y="-5"/>
                  <a:pt x="757185" y="23685"/>
                  <a:pt x="804585" y="71085"/>
                </a:cubicBezTo>
                <a:lnTo>
                  <a:pt x="1194881" y="461339"/>
                </a:lnTo>
                <a:cubicBezTo>
                  <a:pt x="1289681" y="556097"/>
                  <a:pt x="1443311" y="556097"/>
                  <a:pt x="1538112" y="461339"/>
                </a:cubicBezTo>
                <a:lnTo>
                  <a:pt x="1928365" y="71085"/>
                </a:lnTo>
                <a:cubicBezTo>
                  <a:pt x="2023123" y="-23673"/>
                  <a:pt x="2176795" y="-23715"/>
                  <a:pt x="2271596" y="71085"/>
                </a:cubicBezTo>
                <a:lnTo>
                  <a:pt x="2661891" y="461339"/>
                </a:lnTo>
                <a:cubicBezTo>
                  <a:pt x="2756692" y="556139"/>
                  <a:pt x="2756692" y="709812"/>
                  <a:pt x="2661891" y="804570"/>
                </a:cubicBezTo>
                <a:lnTo>
                  <a:pt x="1538112" y="1928351"/>
                </a:lnTo>
                <a:cubicBezTo>
                  <a:pt x="1443353" y="2023109"/>
                  <a:pt x="1289681" y="2023109"/>
                  <a:pt x="1194881" y="1928351"/>
                </a:cubicBezTo>
                <a:lnTo>
                  <a:pt x="71100" y="804570"/>
                </a:lnTo>
                <a:cubicBezTo>
                  <a:pt x="-23700" y="709770"/>
                  <a:pt x="-23700" y="556139"/>
                  <a:pt x="71100" y="461339"/>
                </a:cubicBezTo>
                <a:lnTo>
                  <a:pt x="461353" y="71085"/>
                </a:lnTo>
                <a:cubicBezTo>
                  <a:pt x="508733" y="23706"/>
                  <a:pt x="570841" y="6"/>
                  <a:pt x="632954" y="1"/>
                </a:cubicBezTo>
                <a:close/>
              </a:path>
            </a:pathLst>
          </a:custGeom>
          <a:pattFill prst="pct80">
            <a:fgClr>
              <a:schemeClr val="accent1"/>
            </a:fgClr>
            <a:bgClr>
              <a:schemeClr val="bg1"/>
            </a:bgClr>
          </a:pattFill>
        </p:spPr>
        <p:txBody>
          <a:bodyPr anchor="ctr"/>
          <a:lstStyle>
            <a:lvl1pPr algn="r" rtl="1">
              <a:defRPr lang="en-US" sz="1600" dirty="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3" name="Picture Placeholder 12">
            <a:extLst>
              <a:ext uri="{FF2B5EF4-FFF2-40B4-BE49-F238E27FC236}">
                <a16:creationId xmlns="" xmlns:a16="http://schemas.microsoft.com/office/drawing/2014/main" id="{8BC00A24-3796-46DD-B9A8-387C53EF2F34}"/>
              </a:ext>
            </a:extLst>
          </p:cNvPr>
          <p:cNvSpPr>
            <a:spLocks noGrp="1"/>
          </p:cNvSpPr>
          <p:nvPr>
            <p:ph type="pic" sz="quarter" idx="12" hasCustomPrompt="1"/>
          </p:nvPr>
        </p:nvSpPr>
        <p:spPr>
          <a:xfrm>
            <a:off x="8598085" y="2596173"/>
            <a:ext cx="2732991" cy="1999419"/>
          </a:xfrm>
          <a:custGeom>
            <a:avLst/>
            <a:gdLst>
              <a:gd name="connsiteX0" fmla="*/ 632953 w 2732991"/>
              <a:gd name="connsiteY0" fmla="*/ 1 h 1999419"/>
              <a:gd name="connsiteX1" fmla="*/ 804584 w 2732991"/>
              <a:gd name="connsiteY1" fmla="*/ 71085 h 1999419"/>
              <a:gd name="connsiteX2" fmla="*/ 1194880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0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3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3" y="1"/>
                </a:moveTo>
                <a:cubicBezTo>
                  <a:pt x="695066" y="-5"/>
                  <a:pt x="757184" y="23685"/>
                  <a:pt x="804584" y="71085"/>
                </a:cubicBezTo>
                <a:lnTo>
                  <a:pt x="1194880" y="461339"/>
                </a:lnTo>
                <a:cubicBezTo>
                  <a:pt x="1289680" y="556097"/>
                  <a:pt x="1443311" y="556097"/>
                  <a:pt x="1538112" y="461339"/>
                </a:cubicBezTo>
                <a:lnTo>
                  <a:pt x="1928365" y="71085"/>
                </a:lnTo>
                <a:cubicBezTo>
                  <a:pt x="2023123" y="-23673"/>
                  <a:pt x="2176795" y="-23715"/>
                  <a:pt x="2271596" y="71085"/>
                </a:cubicBezTo>
                <a:lnTo>
                  <a:pt x="2661891" y="461339"/>
                </a:lnTo>
                <a:cubicBezTo>
                  <a:pt x="2756691" y="556139"/>
                  <a:pt x="2756691" y="709812"/>
                  <a:pt x="2661891" y="804570"/>
                </a:cubicBezTo>
                <a:lnTo>
                  <a:pt x="1538112" y="1928351"/>
                </a:lnTo>
                <a:cubicBezTo>
                  <a:pt x="1443353" y="2023109"/>
                  <a:pt x="1289680" y="2023109"/>
                  <a:pt x="1194880" y="1928351"/>
                </a:cubicBezTo>
                <a:lnTo>
                  <a:pt x="71100" y="804570"/>
                </a:lnTo>
                <a:cubicBezTo>
                  <a:pt x="-23700" y="709770"/>
                  <a:pt x="-23700" y="556139"/>
                  <a:pt x="71100" y="461339"/>
                </a:cubicBezTo>
                <a:lnTo>
                  <a:pt x="461353" y="71085"/>
                </a:lnTo>
                <a:cubicBezTo>
                  <a:pt x="508733" y="23706"/>
                  <a:pt x="570840" y="6"/>
                  <a:pt x="632953" y="1"/>
                </a:cubicBezTo>
                <a:close/>
              </a:path>
            </a:pathLst>
          </a:custGeom>
          <a:pattFill prst="pct80">
            <a:fgClr>
              <a:schemeClr val="accent1"/>
            </a:fgClr>
            <a:bgClr>
              <a:schemeClr val="bg1"/>
            </a:bgClr>
          </a:pattFill>
        </p:spPr>
        <p:txBody>
          <a:bodyPr anchor="ctr"/>
          <a:lstStyle>
            <a:lvl1pPr algn="r" rtl="1">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en-US" dirty="0"/>
              <a:t>  </a:t>
            </a:r>
          </a:p>
        </p:txBody>
      </p:sp>
    </p:spTree>
    <p:extLst>
      <p:ext uri="{BB962C8B-B14F-4D97-AF65-F5344CB8AC3E}">
        <p14:creationId xmlns:p14="http://schemas.microsoft.com/office/powerpoint/2010/main" val="23575086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نيـون - 19">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9B7540CF-0C23-4BB3-B7A9-D81B1EF9B550}"/>
              </a:ext>
            </a:extLst>
          </p:cNvPr>
          <p:cNvSpPr>
            <a:spLocks noGrp="1"/>
          </p:cNvSpPr>
          <p:nvPr>
            <p:ph type="pic" sz="quarter" idx="10" hasCustomPrompt="1"/>
          </p:nvPr>
        </p:nvSpPr>
        <p:spPr>
          <a:xfrm>
            <a:off x="1" y="0"/>
            <a:ext cx="5646821" cy="5245768"/>
          </a:xfrm>
          <a:custGeom>
            <a:avLst/>
            <a:gdLst>
              <a:gd name="connsiteX0" fmla="*/ 0 w 5646821"/>
              <a:gd name="connsiteY0" fmla="*/ 0 h 5245768"/>
              <a:gd name="connsiteX1" fmla="*/ 5646821 w 5646821"/>
              <a:gd name="connsiteY1" fmla="*/ 0 h 5245768"/>
              <a:gd name="connsiteX2" fmla="*/ 5646821 w 5646821"/>
              <a:gd name="connsiteY2" fmla="*/ 5245768 h 5245768"/>
              <a:gd name="connsiteX3" fmla="*/ 0 w 5646821"/>
              <a:gd name="connsiteY3" fmla="*/ 5245768 h 5245768"/>
            </a:gdLst>
            <a:ahLst/>
            <a:cxnLst>
              <a:cxn ang="0">
                <a:pos x="connsiteX0" y="connsiteY0"/>
              </a:cxn>
              <a:cxn ang="0">
                <a:pos x="connsiteX1" y="connsiteY1"/>
              </a:cxn>
              <a:cxn ang="0">
                <a:pos x="connsiteX2" y="connsiteY2"/>
              </a:cxn>
              <a:cxn ang="0">
                <a:pos x="connsiteX3" y="connsiteY3"/>
              </a:cxn>
            </a:cxnLst>
            <a:rect l="l" t="t" r="r" b="b"/>
            <a:pathLst>
              <a:path w="5646821" h="5245768">
                <a:moveTo>
                  <a:pt x="0" y="0"/>
                </a:moveTo>
                <a:lnTo>
                  <a:pt x="5646821" y="0"/>
                </a:lnTo>
                <a:lnTo>
                  <a:pt x="5646821" y="5245768"/>
                </a:lnTo>
                <a:lnTo>
                  <a:pt x="0" y="5245768"/>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3619965058"/>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preserve="1" userDrawn="1">
  <p:cSld name="نيـون - 13">
    <p:spTree>
      <p:nvGrpSpPr>
        <p:cNvPr id="1" name=""/>
        <p:cNvGrpSpPr/>
        <p:nvPr/>
      </p:nvGrpSpPr>
      <p:grpSpPr>
        <a:xfrm>
          <a:off x="0" y="0"/>
          <a:ext cx="0" cy="0"/>
          <a:chOff x="0" y="0"/>
          <a:chExt cx="0" cy="0"/>
        </a:xfrm>
      </p:grpSpPr>
      <p:sp>
        <p:nvSpPr>
          <p:cNvPr id="30" name="Picture Placeholder 29">
            <a:extLst>
              <a:ext uri="{FF2B5EF4-FFF2-40B4-BE49-F238E27FC236}">
                <a16:creationId xmlns="" xmlns:a16="http://schemas.microsoft.com/office/drawing/2014/main" id="{CB469525-3FB1-49BD-9925-3749100F8B7E}"/>
              </a:ext>
            </a:extLst>
          </p:cNvPr>
          <p:cNvSpPr>
            <a:spLocks noGrp="1"/>
          </p:cNvSpPr>
          <p:nvPr>
            <p:ph type="pic" sz="quarter" idx="15" hasCustomPrompt="1"/>
          </p:nvPr>
        </p:nvSpPr>
        <p:spPr>
          <a:xfrm>
            <a:off x="6346038" y="-215080"/>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2" name="Picture Placeholder 31">
            <a:extLst>
              <a:ext uri="{FF2B5EF4-FFF2-40B4-BE49-F238E27FC236}">
                <a16:creationId xmlns="" xmlns:a16="http://schemas.microsoft.com/office/drawing/2014/main" id="{9E2B7411-50ED-4A0D-BCD9-CEBFEF8B4816}"/>
              </a:ext>
            </a:extLst>
          </p:cNvPr>
          <p:cNvSpPr>
            <a:spLocks noGrp="1"/>
          </p:cNvSpPr>
          <p:nvPr>
            <p:ph type="pic" sz="quarter" idx="16" hasCustomPrompt="1"/>
          </p:nvPr>
        </p:nvSpPr>
        <p:spPr>
          <a:xfrm>
            <a:off x="8371086" y="1809968"/>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5" name="Picture Placeholder 24">
            <a:extLst>
              <a:ext uri="{FF2B5EF4-FFF2-40B4-BE49-F238E27FC236}">
                <a16:creationId xmlns="" xmlns:a16="http://schemas.microsoft.com/office/drawing/2014/main" id="{C48052FB-99B6-43F3-B88B-90A80252AE13}"/>
              </a:ext>
            </a:extLst>
          </p:cNvPr>
          <p:cNvSpPr>
            <a:spLocks noGrp="1"/>
          </p:cNvSpPr>
          <p:nvPr>
            <p:ph type="pic" sz="quarter" idx="10" hasCustomPrompt="1"/>
          </p:nvPr>
        </p:nvSpPr>
        <p:spPr>
          <a:xfrm>
            <a:off x="10344497" y="-163443"/>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6" name="Picture Placeholder 25">
            <a:extLst>
              <a:ext uri="{FF2B5EF4-FFF2-40B4-BE49-F238E27FC236}">
                <a16:creationId xmlns="" xmlns:a16="http://schemas.microsoft.com/office/drawing/2014/main" id="{B73F6A6D-46F0-4F91-9C44-EBCD854289C3}"/>
              </a:ext>
            </a:extLst>
          </p:cNvPr>
          <p:cNvSpPr>
            <a:spLocks noGrp="1"/>
          </p:cNvSpPr>
          <p:nvPr>
            <p:ph type="pic" sz="quarter" idx="11" hasCustomPrompt="1"/>
          </p:nvPr>
        </p:nvSpPr>
        <p:spPr>
          <a:xfrm>
            <a:off x="8319449" y="-2188491"/>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7" name="Picture Placeholder 26">
            <a:extLst>
              <a:ext uri="{FF2B5EF4-FFF2-40B4-BE49-F238E27FC236}">
                <a16:creationId xmlns="" xmlns:a16="http://schemas.microsoft.com/office/drawing/2014/main" id="{0E025738-45D4-4AEE-8628-9C740C6B0B05}"/>
              </a:ext>
            </a:extLst>
          </p:cNvPr>
          <p:cNvSpPr>
            <a:spLocks noGrp="1"/>
          </p:cNvSpPr>
          <p:nvPr>
            <p:ph type="pic" sz="quarter" idx="12" hasCustomPrompt="1"/>
          </p:nvPr>
        </p:nvSpPr>
        <p:spPr>
          <a:xfrm>
            <a:off x="4320990" y="-2240128"/>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8" name="Picture Placeholder 27">
            <a:extLst>
              <a:ext uri="{FF2B5EF4-FFF2-40B4-BE49-F238E27FC236}">
                <a16:creationId xmlns="" xmlns:a16="http://schemas.microsoft.com/office/drawing/2014/main" id="{A2EC17AB-CE7B-498F-AB79-B09BB2FDBA30}"/>
              </a:ext>
            </a:extLst>
          </p:cNvPr>
          <p:cNvSpPr>
            <a:spLocks noGrp="1"/>
          </p:cNvSpPr>
          <p:nvPr>
            <p:ph type="pic" sz="quarter" idx="13" hasCustomPrompt="1"/>
          </p:nvPr>
        </p:nvSpPr>
        <p:spPr>
          <a:xfrm>
            <a:off x="2347579" y="-266717"/>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29" name="Picture Placeholder 28">
            <a:extLst>
              <a:ext uri="{FF2B5EF4-FFF2-40B4-BE49-F238E27FC236}">
                <a16:creationId xmlns="" xmlns:a16="http://schemas.microsoft.com/office/drawing/2014/main" id="{4E04BA10-396B-4CA2-9296-3EDCC8F02763}"/>
              </a:ext>
            </a:extLst>
          </p:cNvPr>
          <p:cNvSpPr>
            <a:spLocks noGrp="1"/>
          </p:cNvSpPr>
          <p:nvPr>
            <p:ph type="pic" sz="quarter" idx="14" hasCustomPrompt="1"/>
          </p:nvPr>
        </p:nvSpPr>
        <p:spPr>
          <a:xfrm>
            <a:off x="4372627" y="1758331"/>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3" name="Picture Placeholder 32">
            <a:extLst>
              <a:ext uri="{FF2B5EF4-FFF2-40B4-BE49-F238E27FC236}">
                <a16:creationId xmlns="" xmlns:a16="http://schemas.microsoft.com/office/drawing/2014/main" id="{D34FB278-67BC-471E-9B85-0AB7A70D2487}"/>
              </a:ext>
            </a:extLst>
          </p:cNvPr>
          <p:cNvSpPr>
            <a:spLocks noGrp="1"/>
          </p:cNvSpPr>
          <p:nvPr>
            <p:ph type="pic" sz="quarter" idx="17" hasCustomPrompt="1"/>
          </p:nvPr>
        </p:nvSpPr>
        <p:spPr>
          <a:xfrm>
            <a:off x="10396134" y="3835016"/>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1" name="Picture Placeholder 30">
            <a:extLst>
              <a:ext uri="{FF2B5EF4-FFF2-40B4-BE49-F238E27FC236}">
                <a16:creationId xmlns="" xmlns:a16="http://schemas.microsoft.com/office/drawing/2014/main" id="{9B882416-B0C0-4BC1-B27C-00D7B93B6F9F}"/>
              </a:ext>
            </a:extLst>
          </p:cNvPr>
          <p:cNvSpPr>
            <a:spLocks noGrp="1"/>
          </p:cNvSpPr>
          <p:nvPr>
            <p:ph type="pic" sz="quarter" idx="18" hasCustomPrompt="1"/>
          </p:nvPr>
        </p:nvSpPr>
        <p:spPr>
          <a:xfrm>
            <a:off x="6397675" y="3783379"/>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34" name="Picture Placeholder 33">
            <a:extLst>
              <a:ext uri="{FF2B5EF4-FFF2-40B4-BE49-F238E27FC236}">
                <a16:creationId xmlns="" xmlns:a16="http://schemas.microsoft.com/office/drawing/2014/main" id="{AB0049FC-330D-4905-8CB1-0013DB00C5CA}"/>
              </a:ext>
            </a:extLst>
          </p:cNvPr>
          <p:cNvSpPr>
            <a:spLocks noGrp="1"/>
          </p:cNvSpPr>
          <p:nvPr>
            <p:ph type="pic" sz="quarter" idx="19" hasCustomPrompt="1"/>
          </p:nvPr>
        </p:nvSpPr>
        <p:spPr>
          <a:xfrm>
            <a:off x="8422723" y="5808427"/>
            <a:ext cx="3281912" cy="3281912"/>
          </a:xfrm>
          <a:custGeom>
            <a:avLst/>
            <a:gdLst>
              <a:gd name="connsiteX0" fmla="*/ 1640956 w 3281912"/>
              <a:gd name="connsiteY0" fmla="*/ 0 h 3281912"/>
              <a:gd name="connsiteX1" fmla="*/ 1944046 w 3281912"/>
              <a:gd name="connsiteY1" fmla="*/ 125544 h 3281912"/>
              <a:gd name="connsiteX2" fmla="*/ 3156368 w 3281912"/>
              <a:gd name="connsiteY2" fmla="*/ 1337866 h 3281912"/>
              <a:gd name="connsiteX3" fmla="*/ 3156368 w 3281912"/>
              <a:gd name="connsiteY3" fmla="*/ 1944046 h 3281912"/>
              <a:gd name="connsiteX4" fmla="*/ 1944046 w 3281912"/>
              <a:gd name="connsiteY4" fmla="*/ 3156368 h 3281912"/>
              <a:gd name="connsiteX5" fmla="*/ 1337866 w 3281912"/>
              <a:gd name="connsiteY5" fmla="*/ 3156368 h 3281912"/>
              <a:gd name="connsiteX6" fmla="*/ 125544 w 3281912"/>
              <a:gd name="connsiteY6" fmla="*/ 1944046 h 3281912"/>
              <a:gd name="connsiteX7" fmla="*/ 125544 w 3281912"/>
              <a:gd name="connsiteY7" fmla="*/ 1337866 h 3281912"/>
              <a:gd name="connsiteX8" fmla="*/ 1337866 w 3281912"/>
              <a:gd name="connsiteY8" fmla="*/ 125544 h 3281912"/>
              <a:gd name="connsiteX9" fmla="*/ 1640956 w 3281912"/>
              <a:gd name="connsiteY9" fmla="*/ 0 h 32819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81912" h="3281912">
                <a:moveTo>
                  <a:pt x="1640956" y="0"/>
                </a:moveTo>
                <a:cubicBezTo>
                  <a:pt x="1750653" y="0"/>
                  <a:pt x="1860350" y="41848"/>
                  <a:pt x="1944046" y="125544"/>
                </a:cubicBezTo>
                <a:lnTo>
                  <a:pt x="3156368" y="1337866"/>
                </a:lnTo>
                <a:cubicBezTo>
                  <a:pt x="3323760" y="1505258"/>
                  <a:pt x="3323760" y="1776654"/>
                  <a:pt x="3156368" y="1944046"/>
                </a:cubicBezTo>
                <a:lnTo>
                  <a:pt x="1944046" y="3156368"/>
                </a:lnTo>
                <a:cubicBezTo>
                  <a:pt x="1776654" y="3323760"/>
                  <a:pt x="1505258" y="3323760"/>
                  <a:pt x="1337866" y="3156368"/>
                </a:cubicBezTo>
                <a:lnTo>
                  <a:pt x="125544" y="1944046"/>
                </a:lnTo>
                <a:cubicBezTo>
                  <a:pt x="-41848" y="1776654"/>
                  <a:pt x="-41848" y="1505258"/>
                  <a:pt x="125544" y="1337866"/>
                </a:cubicBezTo>
                <a:lnTo>
                  <a:pt x="1337866" y="125544"/>
                </a:lnTo>
                <a:cubicBezTo>
                  <a:pt x="1421562" y="41848"/>
                  <a:pt x="1531259" y="0"/>
                  <a:pt x="16409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506607310"/>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preserve="1" userDrawn="1">
  <p:cSld name="نيـون - 12">
    <p:spTree>
      <p:nvGrpSpPr>
        <p:cNvPr id="1" name=""/>
        <p:cNvGrpSpPr/>
        <p:nvPr/>
      </p:nvGrpSpPr>
      <p:grpSpPr>
        <a:xfrm>
          <a:off x="0" y="0"/>
          <a:ext cx="0" cy="0"/>
          <a:chOff x="0" y="0"/>
          <a:chExt cx="0" cy="0"/>
        </a:xfrm>
      </p:grpSpPr>
      <p:sp>
        <p:nvSpPr>
          <p:cNvPr id="11" name="عنصر نائب للصورة 10">
            <a:extLst>
              <a:ext uri="{FF2B5EF4-FFF2-40B4-BE49-F238E27FC236}">
                <a16:creationId xmlns="" xmlns:a16="http://schemas.microsoft.com/office/drawing/2014/main" id="{D61B4673-FA7A-4FEE-BE1F-7AD2AFADF4CD}"/>
              </a:ext>
            </a:extLst>
          </p:cNvPr>
          <p:cNvSpPr>
            <a:spLocks noGrp="1"/>
          </p:cNvSpPr>
          <p:nvPr>
            <p:ph type="pic" sz="quarter" idx="13" hasCustomPrompt="1"/>
          </p:nvPr>
        </p:nvSpPr>
        <p:spPr>
          <a:xfrm>
            <a:off x="0" y="0"/>
            <a:ext cx="4300062" cy="6576314"/>
          </a:xfrm>
          <a:custGeom>
            <a:avLst/>
            <a:gdLst>
              <a:gd name="connsiteX0" fmla="*/ 0 w 4300062"/>
              <a:gd name="connsiteY0" fmla="*/ 0 h 6576314"/>
              <a:gd name="connsiteX1" fmla="*/ 3403346 w 4300062"/>
              <a:gd name="connsiteY1" fmla="*/ 0 h 6576314"/>
              <a:gd name="connsiteX2" fmla="*/ 3812287 w 4300062"/>
              <a:gd name="connsiteY2" fmla="*/ 408940 h 6576314"/>
              <a:gd name="connsiteX3" fmla="*/ 3812287 w 4300062"/>
              <a:gd name="connsiteY3" fmla="*/ 2764028 h 6576314"/>
              <a:gd name="connsiteX4" fmla="*/ 0 w 4300062"/>
              <a:gd name="connsiteY4" fmla="*/ 6576314 h 657631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300062" h="6576314">
                <a:moveTo>
                  <a:pt x="0" y="0"/>
                </a:moveTo>
                <a:lnTo>
                  <a:pt x="3403346" y="0"/>
                </a:lnTo>
                <a:lnTo>
                  <a:pt x="3812287" y="408940"/>
                </a:lnTo>
                <a:cubicBezTo>
                  <a:pt x="4462654" y="1059244"/>
                  <a:pt x="4462654" y="2113661"/>
                  <a:pt x="3812287" y="2764028"/>
                </a:cubicBezTo>
                <a:lnTo>
                  <a:pt x="0" y="6576314"/>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
        <p:nvSpPr>
          <p:cNvPr id="8" name="عنصر نائب للصورة 7">
            <a:extLst>
              <a:ext uri="{FF2B5EF4-FFF2-40B4-BE49-F238E27FC236}">
                <a16:creationId xmlns="" xmlns:a16="http://schemas.microsoft.com/office/drawing/2014/main" id="{E7F022A0-FECF-4767-A059-86D2A2286F1B}"/>
              </a:ext>
            </a:extLst>
          </p:cNvPr>
          <p:cNvSpPr>
            <a:spLocks noGrp="1"/>
          </p:cNvSpPr>
          <p:nvPr>
            <p:ph type="pic" sz="quarter" idx="12" hasCustomPrompt="1"/>
          </p:nvPr>
        </p:nvSpPr>
        <p:spPr>
          <a:xfrm>
            <a:off x="3565411" y="0"/>
            <a:ext cx="8653051" cy="6858000"/>
          </a:xfrm>
          <a:custGeom>
            <a:avLst/>
            <a:gdLst>
              <a:gd name="connsiteX0" fmla="*/ 4581748 w 8653051"/>
              <a:gd name="connsiteY0" fmla="*/ 0 h 6858000"/>
              <a:gd name="connsiteX1" fmla="*/ 8653051 w 8653051"/>
              <a:gd name="connsiteY1" fmla="*/ 0 h 6858000"/>
              <a:gd name="connsiteX2" fmla="*/ 8653051 w 8653051"/>
              <a:gd name="connsiteY2" fmla="*/ 6858000 h 6858000"/>
              <a:gd name="connsiteX3" fmla="*/ 896716 w 8653051"/>
              <a:gd name="connsiteY3" fmla="*/ 6858000 h 6858000"/>
              <a:gd name="connsiteX4" fmla="*/ 487776 w 8653051"/>
              <a:gd name="connsiteY4" fmla="*/ 6449060 h 6858000"/>
              <a:gd name="connsiteX5" fmla="*/ 487776 w 8653051"/>
              <a:gd name="connsiteY5" fmla="*/ 4093972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653051" h="6858000">
                <a:moveTo>
                  <a:pt x="4581748" y="0"/>
                </a:moveTo>
                <a:lnTo>
                  <a:pt x="8653051" y="0"/>
                </a:lnTo>
                <a:lnTo>
                  <a:pt x="8653051" y="6858000"/>
                </a:lnTo>
                <a:lnTo>
                  <a:pt x="896716" y="6858000"/>
                </a:lnTo>
                <a:lnTo>
                  <a:pt x="487776" y="6449060"/>
                </a:lnTo>
                <a:cubicBezTo>
                  <a:pt x="-162591" y="5798693"/>
                  <a:pt x="-162591" y="4744339"/>
                  <a:pt x="487776" y="4093972"/>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90731081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preserve="1" userDrawn="1">
  <p:cSld name="نيـون - 11">
    <p:spTree>
      <p:nvGrpSpPr>
        <p:cNvPr id="1" name=""/>
        <p:cNvGrpSpPr/>
        <p:nvPr/>
      </p:nvGrpSpPr>
      <p:grpSpPr>
        <a:xfrm>
          <a:off x="0" y="0"/>
          <a:ext cx="0" cy="0"/>
          <a:chOff x="0" y="0"/>
          <a:chExt cx="0" cy="0"/>
        </a:xfrm>
      </p:grpSpPr>
      <p:sp>
        <p:nvSpPr>
          <p:cNvPr id="10" name="Picture Placeholder 9">
            <a:extLst>
              <a:ext uri="{FF2B5EF4-FFF2-40B4-BE49-F238E27FC236}">
                <a16:creationId xmlns="" xmlns:a16="http://schemas.microsoft.com/office/drawing/2014/main" id="{FEE91B71-1B67-49AA-AD02-0815114F77F4}"/>
              </a:ext>
            </a:extLst>
          </p:cNvPr>
          <p:cNvSpPr>
            <a:spLocks noGrp="1"/>
          </p:cNvSpPr>
          <p:nvPr>
            <p:ph type="pic" sz="quarter" idx="10" hasCustomPrompt="1"/>
          </p:nvPr>
        </p:nvSpPr>
        <p:spPr>
          <a:xfrm>
            <a:off x="0" y="3429001"/>
            <a:ext cx="12192000" cy="3425825"/>
          </a:xfrm>
          <a:custGeom>
            <a:avLst/>
            <a:gdLst>
              <a:gd name="connsiteX0" fmla="*/ 4431856 w 12192000"/>
              <a:gd name="connsiteY0" fmla="*/ 0 h 3425825"/>
              <a:gd name="connsiteX1" fmla="*/ 7760144 w 12192000"/>
              <a:gd name="connsiteY1" fmla="*/ 0 h 3425825"/>
              <a:gd name="connsiteX2" fmla="*/ 9477566 w 12192000"/>
              <a:gd name="connsiteY2" fmla="*/ 711391 h 3425825"/>
              <a:gd name="connsiteX3" fmla="*/ 12192000 w 12192000"/>
              <a:gd name="connsiteY3" fmla="*/ 3425825 h 3425825"/>
              <a:gd name="connsiteX4" fmla="*/ 0 w 12192000"/>
              <a:gd name="connsiteY4" fmla="*/ 3425825 h 3425825"/>
              <a:gd name="connsiteX5" fmla="*/ 2714435 w 12192000"/>
              <a:gd name="connsiteY5" fmla="*/ 711391 h 3425825"/>
              <a:gd name="connsiteX6" fmla="*/ 4431856 w 12192000"/>
              <a:gd name="connsiteY6" fmla="*/ 0 h 342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425825">
                <a:moveTo>
                  <a:pt x="4431856" y="0"/>
                </a:moveTo>
                <a:lnTo>
                  <a:pt x="7760144" y="0"/>
                </a:lnTo>
                <a:cubicBezTo>
                  <a:pt x="8404289" y="0"/>
                  <a:pt x="9022080" y="255905"/>
                  <a:pt x="9477566" y="711391"/>
                </a:cubicBezTo>
                <a:lnTo>
                  <a:pt x="12192000" y="3425825"/>
                </a:lnTo>
                <a:lnTo>
                  <a:pt x="0" y="3425825"/>
                </a:lnTo>
                <a:lnTo>
                  <a:pt x="2714435" y="711391"/>
                </a:lnTo>
                <a:cubicBezTo>
                  <a:pt x="3169920" y="255905"/>
                  <a:pt x="3787712" y="0"/>
                  <a:pt x="4431856"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231310473"/>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preserve="1" userDrawn="1">
  <p:cSld name="نيـون - 10">
    <p:spTree>
      <p:nvGrpSpPr>
        <p:cNvPr id="1" name=""/>
        <p:cNvGrpSpPr/>
        <p:nvPr/>
      </p:nvGrpSpPr>
      <p:grpSpPr>
        <a:xfrm>
          <a:off x="0" y="0"/>
          <a:ext cx="0" cy="0"/>
          <a:chOff x="0" y="0"/>
          <a:chExt cx="0" cy="0"/>
        </a:xfrm>
      </p:grpSpPr>
      <p:sp>
        <p:nvSpPr>
          <p:cNvPr id="6" name="عنصر نائب للصورة 5">
            <a:extLst>
              <a:ext uri="{FF2B5EF4-FFF2-40B4-BE49-F238E27FC236}">
                <a16:creationId xmlns="" xmlns:a16="http://schemas.microsoft.com/office/drawing/2014/main" id="{769707E4-183F-4A86-98AD-26AB8BB81A53}"/>
              </a:ext>
            </a:extLst>
          </p:cNvPr>
          <p:cNvSpPr>
            <a:spLocks noGrp="1"/>
          </p:cNvSpPr>
          <p:nvPr>
            <p:ph type="pic" sz="quarter" idx="11" hasCustomPrompt="1"/>
          </p:nvPr>
        </p:nvSpPr>
        <p:spPr>
          <a:xfrm>
            <a:off x="0" y="0"/>
            <a:ext cx="5945378" cy="6858000"/>
          </a:xfrm>
          <a:custGeom>
            <a:avLst/>
            <a:gdLst>
              <a:gd name="connsiteX0" fmla="*/ 0 w 5945378"/>
              <a:gd name="connsiteY0" fmla="*/ 0 h 6858000"/>
              <a:gd name="connsiteX1" fmla="*/ 3206877 w 5945378"/>
              <a:gd name="connsiteY1" fmla="*/ 0 h 6858000"/>
              <a:gd name="connsiteX2" fmla="*/ 1763268 w 5945378"/>
              <a:gd name="connsiteY2" fmla="*/ 1443609 h 6858000"/>
              <a:gd name="connsiteX3" fmla="*/ 1763268 w 5945378"/>
              <a:gd name="connsiteY3" fmla="*/ 2675890 h 6858000"/>
              <a:gd name="connsiteX4" fmla="*/ 5945378 w 5945378"/>
              <a:gd name="connsiteY4" fmla="*/ 6858000 h 6858000"/>
              <a:gd name="connsiteX5" fmla="*/ 0 w 5945378"/>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45378" h="6858000">
                <a:moveTo>
                  <a:pt x="0" y="0"/>
                </a:moveTo>
                <a:lnTo>
                  <a:pt x="3206877" y="0"/>
                </a:lnTo>
                <a:lnTo>
                  <a:pt x="1763268" y="1443609"/>
                </a:lnTo>
                <a:cubicBezTo>
                  <a:pt x="1422971" y="1783906"/>
                  <a:pt x="1422971" y="2335594"/>
                  <a:pt x="1763268" y="2675890"/>
                </a:cubicBezTo>
                <a:lnTo>
                  <a:pt x="5945378" y="6858000"/>
                </a:lnTo>
                <a:lnTo>
                  <a:pt x="0" y="6858000"/>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2176908343"/>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preserve="1" userDrawn="1">
  <p:cSld name="نيـون - 9">
    <p:spTree>
      <p:nvGrpSpPr>
        <p:cNvPr id="1" name=""/>
        <p:cNvGrpSpPr/>
        <p:nvPr/>
      </p:nvGrpSpPr>
      <p:grpSpPr>
        <a:xfrm>
          <a:off x="0" y="0"/>
          <a:ext cx="0" cy="0"/>
          <a:chOff x="0" y="0"/>
          <a:chExt cx="0" cy="0"/>
        </a:xfrm>
      </p:grpSpPr>
      <p:sp>
        <p:nvSpPr>
          <p:cNvPr id="6" name="عنصر نائب للصورة 5">
            <a:extLst>
              <a:ext uri="{FF2B5EF4-FFF2-40B4-BE49-F238E27FC236}">
                <a16:creationId xmlns="" xmlns:a16="http://schemas.microsoft.com/office/drawing/2014/main" id="{6459FA84-0DEF-4C65-BB90-D11AFA1A9B33}"/>
              </a:ext>
            </a:extLst>
          </p:cNvPr>
          <p:cNvSpPr>
            <a:spLocks noGrp="1"/>
          </p:cNvSpPr>
          <p:nvPr>
            <p:ph type="pic" sz="quarter" idx="11" hasCustomPrompt="1"/>
          </p:nvPr>
        </p:nvSpPr>
        <p:spPr>
          <a:xfrm>
            <a:off x="5716046" y="2686171"/>
            <a:ext cx="6475953" cy="4171831"/>
          </a:xfrm>
          <a:custGeom>
            <a:avLst/>
            <a:gdLst>
              <a:gd name="connsiteX0" fmla="*/ 4847559 w 6475953"/>
              <a:gd name="connsiteY0" fmla="*/ 0 h 4171831"/>
              <a:gd name="connsiteX1" fmla="*/ 6001132 w 6475953"/>
              <a:gd name="connsiteY1" fmla="*/ 477845 h 4171831"/>
              <a:gd name="connsiteX2" fmla="*/ 6475953 w 6475953"/>
              <a:gd name="connsiteY2" fmla="*/ 952667 h 4171831"/>
              <a:gd name="connsiteX3" fmla="*/ 6475953 w 6475953"/>
              <a:gd name="connsiteY3" fmla="*/ 4171831 h 4171831"/>
              <a:gd name="connsiteX4" fmla="*/ 0 w 6475953"/>
              <a:gd name="connsiteY4" fmla="*/ 4171831 h 4171831"/>
              <a:gd name="connsiteX5" fmla="*/ 3693986 w 6475953"/>
              <a:gd name="connsiteY5" fmla="*/ 477845 h 4171831"/>
              <a:gd name="connsiteX6" fmla="*/ 4847559 w 6475953"/>
              <a:gd name="connsiteY6" fmla="*/ 0 h 417183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6475953" h="4171831">
                <a:moveTo>
                  <a:pt x="4847559" y="0"/>
                </a:moveTo>
                <a:cubicBezTo>
                  <a:pt x="5265063" y="0"/>
                  <a:pt x="5682568" y="159282"/>
                  <a:pt x="6001132" y="477845"/>
                </a:cubicBezTo>
                <a:lnTo>
                  <a:pt x="6475953" y="952667"/>
                </a:lnTo>
                <a:lnTo>
                  <a:pt x="6475953" y="4171831"/>
                </a:lnTo>
                <a:lnTo>
                  <a:pt x="0" y="4171831"/>
                </a:lnTo>
                <a:lnTo>
                  <a:pt x="3693986" y="477845"/>
                </a:lnTo>
                <a:cubicBezTo>
                  <a:pt x="4012549" y="159282"/>
                  <a:pt x="4430054" y="0"/>
                  <a:pt x="4847559" y="0"/>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3744441540"/>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نيـون - 8">
    <p:spTree>
      <p:nvGrpSpPr>
        <p:cNvPr id="1" name=""/>
        <p:cNvGrpSpPr/>
        <p:nvPr/>
      </p:nvGrpSpPr>
      <p:grpSpPr>
        <a:xfrm>
          <a:off x="0" y="0"/>
          <a:ext cx="0" cy="0"/>
          <a:chOff x="0" y="0"/>
          <a:chExt cx="0" cy="0"/>
        </a:xfrm>
      </p:grpSpPr>
      <p:sp>
        <p:nvSpPr>
          <p:cNvPr id="6" name="عنصر نائب للصورة 5">
            <a:extLst>
              <a:ext uri="{FF2B5EF4-FFF2-40B4-BE49-F238E27FC236}">
                <a16:creationId xmlns="" xmlns:a16="http://schemas.microsoft.com/office/drawing/2014/main" id="{7A3A13E2-1A15-4A14-8BF7-B358AE07108A}"/>
              </a:ext>
            </a:extLst>
          </p:cNvPr>
          <p:cNvSpPr>
            <a:spLocks noGrp="1"/>
          </p:cNvSpPr>
          <p:nvPr>
            <p:ph type="pic" sz="quarter" idx="11" hasCustomPrompt="1"/>
          </p:nvPr>
        </p:nvSpPr>
        <p:spPr>
          <a:xfrm>
            <a:off x="-1" y="0"/>
            <a:ext cx="9847961" cy="6858000"/>
          </a:xfrm>
          <a:custGeom>
            <a:avLst/>
            <a:gdLst>
              <a:gd name="connsiteX0" fmla="*/ 0 w 9847961"/>
              <a:gd name="connsiteY0" fmla="*/ 0 h 6858000"/>
              <a:gd name="connsiteX1" fmla="*/ 1592262 w 9847961"/>
              <a:gd name="connsiteY1" fmla="*/ 1592326 h 6858000"/>
              <a:gd name="connsiteX2" fmla="*/ 2267839 w 9847961"/>
              <a:gd name="connsiteY2" fmla="*/ 3223324 h 6858000"/>
              <a:gd name="connsiteX3" fmla="*/ 2267839 w 9847961"/>
              <a:gd name="connsiteY3" fmla="*/ 4003675 h 6858000"/>
              <a:gd name="connsiteX4" fmla="*/ 2854325 w 9847961"/>
              <a:gd name="connsiteY4" fmla="*/ 4590161 h 6858000"/>
              <a:gd name="connsiteX5" fmla="*/ 6624637 w 9847961"/>
              <a:gd name="connsiteY5" fmla="*/ 4590161 h 6858000"/>
              <a:gd name="connsiteX6" fmla="*/ 8255635 w 9847961"/>
              <a:gd name="connsiteY6" fmla="*/ 5265738 h 6858000"/>
              <a:gd name="connsiteX7" fmla="*/ 9847961 w 9847961"/>
              <a:gd name="connsiteY7" fmla="*/ 6858000 h 6858000"/>
              <a:gd name="connsiteX8" fmla="*/ 0 w 9847961"/>
              <a:gd name="connsiteY8"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9847961" h="6858000">
                <a:moveTo>
                  <a:pt x="0" y="0"/>
                </a:moveTo>
                <a:lnTo>
                  <a:pt x="1592262" y="1592326"/>
                </a:lnTo>
                <a:cubicBezTo>
                  <a:pt x="2024824" y="2024888"/>
                  <a:pt x="2267839" y="2611565"/>
                  <a:pt x="2267839" y="3223324"/>
                </a:cubicBezTo>
                <a:lnTo>
                  <a:pt x="2267839" y="4003675"/>
                </a:lnTo>
                <a:cubicBezTo>
                  <a:pt x="2267839" y="4327589"/>
                  <a:pt x="2530411" y="4590161"/>
                  <a:pt x="2854325" y="4590161"/>
                </a:cubicBezTo>
                <a:lnTo>
                  <a:pt x="6624637" y="4590161"/>
                </a:lnTo>
                <a:cubicBezTo>
                  <a:pt x="7236396" y="4590161"/>
                  <a:pt x="7823073" y="4833176"/>
                  <a:pt x="8255635" y="5265738"/>
                </a:cubicBezTo>
                <a:lnTo>
                  <a:pt x="9847961" y="6858000"/>
                </a:lnTo>
                <a:lnTo>
                  <a:pt x="0" y="6858000"/>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104424567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نيـون - 7">
    <p:spTree>
      <p:nvGrpSpPr>
        <p:cNvPr id="1" name=""/>
        <p:cNvGrpSpPr/>
        <p:nvPr/>
      </p:nvGrpSpPr>
      <p:grpSpPr>
        <a:xfrm>
          <a:off x="0" y="0"/>
          <a:ext cx="0" cy="0"/>
          <a:chOff x="0" y="0"/>
          <a:chExt cx="0" cy="0"/>
        </a:xfrm>
      </p:grpSpPr>
      <p:sp>
        <p:nvSpPr>
          <p:cNvPr id="12" name="عنصر نائب للصورة 11">
            <a:extLst>
              <a:ext uri="{FF2B5EF4-FFF2-40B4-BE49-F238E27FC236}">
                <a16:creationId xmlns="" xmlns:a16="http://schemas.microsoft.com/office/drawing/2014/main" id="{4006C147-B74E-436B-B25F-5186032995CE}"/>
              </a:ext>
            </a:extLst>
          </p:cNvPr>
          <p:cNvSpPr>
            <a:spLocks noGrp="1"/>
          </p:cNvSpPr>
          <p:nvPr>
            <p:ph type="pic" sz="quarter" idx="12" hasCustomPrompt="1"/>
          </p:nvPr>
        </p:nvSpPr>
        <p:spPr>
          <a:xfrm>
            <a:off x="5871408" y="3249710"/>
            <a:ext cx="6320592" cy="3608290"/>
          </a:xfrm>
          <a:custGeom>
            <a:avLst/>
            <a:gdLst>
              <a:gd name="connsiteX0" fmla="*/ 2670080 w 6320592"/>
              <a:gd name="connsiteY0" fmla="*/ 0 h 3608290"/>
              <a:gd name="connsiteX1" fmla="*/ 6320592 w 6320592"/>
              <a:gd name="connsiteY1" fmla="*/ 0 h 3608290"/>
              <a:gd name="connsiteX2" fmla="*/ 6320592 w 6320592"/>
              <a:gd name="connsiteY2" fmla="*/ 3608290 h 3608290"/>
              <a:gd name="connsiteX3" fmla="*/ 0 w 6320592"/>
              <a:gd name="connsiteY3" fmla="*/ 3608290 h 3608290"/>
              <a:gd name="connsiteX4" fmla="*/ 1606208 w 6320592"/>
              <a:gd name="connsiteY4" fmla="*/ 776843 h 3608290"/>
              <a:gd name="connsiteX5" fmla="*/ 2670080 w 6320592"/>
              <a:gd name="connsiteY5" fmla="*/ 0 h 360829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320592" h="3608290">
                <a:moveTo>
                  <a:pt x="2670080" y="0"/>
                </a:moveTo>
                <a:lnTo>
                  <a:pt x="6320592" y="0"/>
                </a:lnTo>
                <a:lnTo>
                  <a:pt x="6320592" y="3608290"/>
                </a:lnTo>
                <a:lnTo>
                  <a:pt x="0" y="3608290"/>
                </a:lnTo>
                <a:lnTo>
                  <a:pt x="1606208" y="776843"/>
                </a:lnTo>
                <a:cubicBezTo>
                  <a:pt x="1888379" y="279429"/>
                  <a:pt x="2271047" y="0"/>
                  <a:pt x="2670080" y="0"/>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
        <p:nvSpPr>
          <p:cNvPr id="11" name="عنصر نائب للصورة 10">
            <a:extLst>
              <a:ext uri="{FF2B5EF4-FFF2-40B4-BE49-F238E27FC236}">
                <a16:creationId xmlns="" xmlns:a16="http://schemas.microsoft.com/office/drawing/2014/main" id="{DF6FD7EA-EF89-4CA6-BF2F-1143084DABF8}"/>
              </a:ext>
            </a:extLst>
          </p:cNvPr>
          <p:cNvSpPr>
            <a:spLocks noGrp="1"/>
          </p:cNvSpPr>
          <p:nvPr>
            <p:ph type="pic" sz="quarter" idx="13" hasCustomPrompt="1"/>
          </p:nvPr>
        </p:nvSpPr>
        <p:spPr>
          <a:xfrm>
            <a:off x="0" y="0"/>
            <a:ext cx="6320591" cy="3608290"/>
          </a:xfrm>
          <a:custGeom>
            <a:avLst/>
            <a:gdLst>
              <a:gd name="connsiteX0" fmla="*/ 0 w 6320591"/>
              <a:gd name="connsiteY0" fmla="*/ 0 h 3608290"/>
              <a:gd name="connsiteX1" fmla="*/ 6320591 w 6320591"/>
              <a:gd name="connsiteY1" fmla="*/ 0 h 3608290"/>
              <a:gd name="connsiteX2" fmla="*/ 4714383 w 6320591"/>
              <a:gd name="connsiteY2" fmla="*/ 2831448 h 3608290"/>
              <a:gd name="connsiteX3" fmla="*/ 3650511 w 6320591"/>
              <a:gd name="connsiteY3" fmla="*/ 3608290 h 3608290"/>
              <a:gd name="connsiteX4" fmla="*/ 0 w 6320591"/>
              <a:gd name="connsiteY4" fmla="*/ 3608290 h 3608290"/>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6320591" h="3608290">
                <a:moveTo>
                  <a:pt x="0" y="0"/>
                </a:moveTo>
                <a:lnTo>
                  <a:pt x="6320591" y="0"/>
                </a:lnTo>
                <a:lnTo>
                  <a:pt x="4714383" y="2831448"/>
                </a:lnTo>
                <a:cubicBezTo>
                  <a:pt x="4432212" y="3328861"/>
                  <a:pt x="4049544" y="3608290"/>
                  <a:pt x="3650511" y="3608290"/>
                </a:cubicBezTo>
                <a:lnTo>
                  <a:pt x="0" y="3608290"/>
                </a:ln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3094790033"/>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نيـون - 6">
    <p:spTree>
      <p:nvGrpSpPr>
        <p:cNvPr id="1" name=""/>
        <p:cNvGrpSpPr/>
        <p:nvPr/>
      </p:nvGrpSpPr>
      <p:grpSpPr>
        <a:xfrm>
          <a:off x="0" y="0"/>
          <a:ext cx="0" cy="0"/>
          <a:chOff x="0" y="0"/>
          <a:chExt cx="0" cy="0"/>
        </a:xfrm>
      </p:grpSpPr>
      <p:sp>
        <p:nvSpPr>
          <p:cNvPr id="9" name="Picture Placeholder 8">
            <a:extLst>
              <a:ext uri="{FF2B5EF4-FFF2-40B4-BE49-F238E27FC236}">
                <a16:creationId xmlns="" xmlns:a16="http://schemas.microsoft.com/office/drawing/2014/main" id="{C986949D-F14A-4F25-B0D0-DD3EF193AC58}"/>
              </a:ext>
            </a:extLst>
          </p:cNvPr>
          <p:cNvSpPr>
            <a:spLocks noGrp="1"/>
          </p:cNvSpPr>
          <p:nvPr>
            <p:ph type="pic" sz="quarter" idx="10" hasCustomPrompt="1"/>
          </p:nvPr>
        </p:nvSpPr>
        <p:spPr>
          <a:xfrm>
            <a:off x="-1" y="1430339"/>
            <a:ext cx="3714751" cy="5427662"/>
          </a:xfrm>
          <a:custGeom>
            <a:avLst/>
            <a:gdLst>
              <a:gd name="connsiteX0" fmla="*/ 0 w 3714751"/>
              <a:gd name="connsiteY0" fmla="*/ 0 h 5427662"/>
              <a:gd name="connsiteX1" fmla="*/ 2541705 w 3714751"/>
              <a:gd name="connsiteY1" fmla="*/ 1172082 h 5427662"/>
              <a:gd name="connsiteX2" fmla="*/ 3714751 w 3714751"/>
              <a:gd name="connsiteY2" fmla="*/ 3004632 h 5427662"/>
              <a:gd name="connsiteX3" fmla="*/ 3714751 w 3714751"/>
              <a:gd name="connsiteY3" fmla="*/ 5427662 h 5427662"/>
              <a:gd name="connsiteX4" fmla="*/ 0 w 3714751"/>
              <a:gd name="connsiteY4" fmla="*/ 5427662 h 542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751" h="5427662">
                <a:moveTo>
                  <a:pt x="0" y="0"/>
                </a:moveTo>
                <a:lnTo>
                  <a:pt x="2541705" y="1172082"/>
                </a:lnTo>
                <a:cubicBezTo>
                  <a:pt x="3256748" y="1501781"/>
                  <a:pt x="3714751" y="2217251"/>
                  <a:pt x="3714751" y="3004632"/>
                </a:cubicBezTo>
                <a:lnTo>
                  <a:pt x="3714751" y="5427662"/>
                </a:lnTo>
                <a:lnTo>
                  <a:pt x="0" y="5427662"/>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0" name="Picture Placeholder 9">
            <a:extLst>
              <a:ext uri="{FF2B5EF4-FFF2-40B4-BE49-F238E27FC236}">
                <a16:creationId xmlns="" xmlns:a16="http://schemas.microsoft.com/office/drawing/2014/main" id="{7D7D4157-F265-4875-9BF9-8C8E71D8CA9F}"/>
              </a:ext>
            </a:extLst>
          </p:cNvPr>
          <p:cNvSpPr>
            <a:spLocks noGrp="1"/>
          </p:cNvSpPr>
          <p:nvPr>
            <p:ph type="pic" sz="quarter" idx="11" hasCustomPrompt="1"/>
          </p:nvPr>
        </p:nvSpPr>
        <p:spPr>
          <a:xfrm>
            <a:off x="8477250" y="1430339"/>
            <a:ext cx="3714751" cy="5427662"/>
          </a:xfrm>
          <a:custGeom>
            <a:avLst/>
            <a:gdLst>
              <a:gd name="connsiteX0" fmla="*/ 3714751 w 3714751"/>
              <a:gd name="connsiteY0" fmla="*/ 0 h 5427662"/>
              <a:gd name="connsiteX1" fmla="*/ 3714751 w 3714751"/>
              <a:gd name="connsiteY1" fmla="*/ 5427662 h 5427662"/>
              <a:gd name="connsiteX2" fmla="*/ 0 w 3714751"/>
              <a:gd name="connsiteY2" fmla="*/ 5427662 h 5427662"/>
              <a:gd name="connsiteX3" fmla="*/ 0 w 3714751"/>
              <a:gd name="connsiteY3" fmla="*/ 3004632 h 5427662"/>
              <a:gd name="connsiteX4" fmla="*/ 1173046 w 3714751"/>
              <a:gd name="connsiteY4" fmla="*/ 1172082 h 5427662"/>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714751" h="5427662">
                <a:moveTo>
                  <a:pt x="3714751" y="0"/>
                </a:moveTo>
                <a:lnTo>
                  <a:pt x="3714751" y="5427662"/>
                </a:lnTo>
                <a:lnTo>
                  <a:pt x="0" y="5427662"/>
                </a:lnTo>
                <a:lnTo>
                  <a:pt x="0" y="3004632"/>
                </a:lnTo>
                <a:cubicBezTo>
                  <a:pt x="0" y="2217251"/>
                  <a:pt x="458003" y="1501781"/>
                  <a:pt x="1173046" y="1172082"/>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3163137567"/>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نيـون - 5">
    <p:spTree>
      <p:nvGrpSpPr>
        <p:cNvPr id="1" name=""/>
        <p:cNvGrpSpPr/>
        <p:nvPr/>
      </p:nvGrpSpPr>
      <p:grpSpPr>
        <a:xfrm>
          <a:off x="0" y="0"/>
          <a:ext cx="0" cy="0"/>
          <a:chOff x="0" y="0"/>
          <a:chExt cx="0" cy="0"/>
        </a:xfrm>
      </p:grpSpPr>
      <p:sp>
        <p:nvSpPr>
          <p:cNvPr id="6" name="عنصر نائب للصورة 5">
            <a:extLst>
              <a:ext uri="{FF2B5EF4-FFF2-40B4-BE49-F238E27FC236}">
                <a16:creationId xmlns="" xmlns:a16="http://schemas.microsoft.com/office/drawing/2014/main" id="{0AB9CF0C-1472-4A3A-9C55-4ADAA1EEE244}"/>
              </a:ext>
            </a:extLst>
          </p:cNvPr>
          <p:cNvSpPr>
            <a:spLocks noGrp="1"/>
          </p:cNvSpPr>
          <p:nvPr>
            <p:ph type="pic" sz="quarter" idx="11" hasCustomPrompt="1"/>
          </p:nvPr>
        </p:nvSpPr>
        <p:spPr>
          <a:xfrm>
            <a:off x="9722738" y="571501"/>
            <a:ext cx="2469261" cy="6290405"/>
          </a:xfrm>
          <a:custGeom>
            <a:avLst/>
            <a:gdLst>
              <a:gd name="connsiteX0" fmla="*/ 2469261 w 2469261"/>
              <a:gd name="connsiteY0" fmla="*/ 0 h 6290405"/>
              <a:gd name="connsiteX1" fmla="*/ 2469261 w 2469261"/>
              <a:gd name="connsiteY1" fmla="*/ 6290405 h 6290405"/>
              <a:gd name="connsiteX2" fmla="*/ 0 w 2469261"/>
              <a:gd name="connsiteY2" fmla="*/ 6290405 h 6290405"/>
              <a:gd name="connsiteX3" fmla="*/ 0 w 2469261"/>
              <a:gd name="connsiteY3" fmla="*/ 3165348 h 6290405"/>
              <a:gd name="connsiteX4" fmla="*/ 492157 w 2469261"/>
              <a:gd name="connsiteY4" fmla="*/ 1977104 h 6290405"/>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2469261" h="6290405">
                <a:moveTo>
                  <a:pt x="2469261" y="0"/>
                </a:moveTo>
                <a:lnTo>
                  <a:pt x="2469261" y="6290405"/>
                </a:lnTo>
                <a:lnTo>
                  <a:pt x="0" y="6290405"/>
                </a:lnTo>
                <a:lnTo>
                  <a:pt x="0" y="3165348"/>
                </a:lnTo>
                <a:cubicBezTo>
                  <a:pt x="0" y="2719673"/>
                  <a:pt x="177070" y="2292191"/>
                  <a:pt x="492157" y="1977104"/>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3217582678"/>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نيـون - 4">
    <p:spTree>
      <p:nvGrpSpPr>
        <p:cNvPr id="1" name=""/>
        <p:cNvGrpSpPr/>
        <p:nvPr/>
      </p:nvGrpSpPr>
      <p:grpSpPr>
        <a:xfrm>
          <a:off x="0" y="0"/>
          <a:ext cx="0" cy="0"/>
          <a:chOff x="0" y="0"/>
          <a:chExt cx="0" cy="0"/>
        </a:xfrm>
      </p:grpSpPr>
      <p:sp>
        <p:nvSpPr>
          <p:cNvPr id="12" name="Picture Placeholder 11">
            <a:extLst>
              <a:ext uri="{FF2B5EF4-FFF2-40B4-BE49-F238E27FC236}">
                <a16:creationId xmlns="" xmlns:a16="http://schemas.microsoft.com/office/drawing/2014/main" id="{C9B0EA95-D626-4C3C-89B6-A85CB8876E5E}"/>
              </a:ext>
            </a:extLst>
          </p:cNvPr>
          <p:cNvSpPr>
            <a:spLocks noGrp="1"/>
          </p:cNvSpPr>
          <p:nvPr>
            <p:ph type="pic" sz="quarter" idx="10" hasCustomPrompt="1"/>
          </p:nvPr>
        </p:nvSpPr>
        <p:spPr>
          <a:xfrm>
            <a:off x="1982091" y="0"/>
            <a:ext cx="4895105" cy="2810627"/>
          </a:xfrm>
          <a:custGeom>
            <a:avLst/>
            <a:gdLst>
              <a:gd name="connsiteX0" fmla="*/ 114559 w 4895105"/>
              <a:gd name="connsiteY0" fmla="*/ 0 h 2810627"/>
              <a:gd name="connsiteX1" fmla="*/ 4780547 w 4895105"/>
              <a:gd name="connsiteY1" fmla="*/ 0 h 2810627"/>
              <a:gd name="connsiteX2" fmla="*/ 4789775 w 4895105"/>
              <a:gd name="connsiteY2" fmla="*/ 11297 h 2810627"/>
              <a:gd name="connsiteX3" fmla="*/ 4707851 w 4895105"/>
              <a:gd name="connsiteY3" fmla="*/ 815145 h 2810627"/>
              <a:gd name="connsiteX4" fmla="*/ 2899623 w 4895105"/>
              <a:gd name="connsiteY4" fmla="*/ 2623373 h 2810627"/>
              <a:gd name="connsiteX5" fmla="*/ 1995482 w 4895105"/>
              <a:gd name="connsiteY5" fmla="*/ 2623373 h 2810627"/>
              <a:gd name="connsiteX6" fmla="*/ 187254 w 4895105"/>
              <a:gd name="connsiteY6" fmla="*/ 815145 h 2810627"/>
              <a:gd name="connsiteX7" fmla="*/ 105331 w 4895105"/>
              <a:gd name="connsiteY7" fmla="*/ 11297 h 2810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4895105" h="2810627">
                <a:moveTo>
                  <a:pt x="114559" y="0"/>
                </a:moveTo>
                <a:lnTo>
                  <a:pt x="4780547" y="0"/>
                </a:lnTo>
                <a:lnTo>
                  <a:pt x="4789775" y="11297"/>
                </a:lnTo>
                <a:cubicBezTo>
                  <a:pt x="4953623" y="259452"/>
                  <a:pt x="4926314" y="596682"/>
                  <a:pt x="4707851" y="815145"/>
                </a:cubicBezTo>
                <a:lnTo>
                  <a:pt x="2899623" y="2623373"/>
                </a:lnTo>
                <a:cubicBezTo>
                  <a:pt x="2649951" y="2873045"/>
                  <a:pt x="2245154" y="2873045"/>
                  <a:pt x="1995482" y="2623373"/>
                </a:cubicBezTo>
                <a:lnTo>
                  <a:pt x="187254" y="815145"/>
                </a:lnTo>
                <a:cubicBezTo>
                  <a:pt x="-31209" y="596682"/>
                  <a:pt x="-58516" y="259451"/>
                  <a:pt x="105331" y="11297"/>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3" name="Picture Placeholder 12">
            <a:extLst>
              <a:ext uri="{FF2B5EF4-FFF2-40B4-BE49-F238E27FC236}">
                <a16:creationId xmlns="" xmlns:a16="http://schemas.microsoft.com/office/drawing/2014/main" id="{18F3826D-D329-4D43-A81E-3C08F01A11B5}"/>
              </a:ext>
            </a:extLst>
          </p:cNvPr>
          <p:cNvSpPr>
            <a:spLocks noGrp="1"/>
          </p:cNvSpPr>
          <p:nvPr>
            <p:ph type="pic" sz="quarter" idx="11" hasCustomPrompt="1"/>
          </p:nvPr>
        </p:nvSpPr>
        <p:spPr>
          <a:xfrm>
            <a:off x="1982093" y="4047374"/>
            <a:ext cx="4895105" cy="2810627"/>
          </a:xfrm>
          <a:custGeom>
            <a:avLst/>
            <a:gdLst>
              <a:gd name="connsiteX0" fmla="*/ 2447553 w 4895105"/>
              <a:gd name="connsiteY0" fmla="*/ 0 h 2810627"/>
              <a:gd name="connsiteX1" fmla="*/ 2899623 w 4895105"/>
              <a:gd name="connsiteY1" fmla="*/ 187254 h 2810627"/>
              <a:gd name="connsiteX2" fmla="*/ 4707851 w 4895105"/>
              <a:gd name="connsiteY2" fmla="*/ 1995483 h 2810627"/>
              <a:gd name="connsiteX3" fmla="*/ 4789775 w 4895105"/>
              <a:gd name="connsiteY3" fmla="*/ 2799331 h 2810627"/>
              <a:gd name="connsiteX4" fmla="*/ 4780547 w 4895105"/>
              <a:gd name="connsiteY4" fmla="*/ 2810627 h 2810627"/>
              <a:gd name="connsiteX5" fmla="*/ 114559 w 4895105"/>
              <a:gd name="connsiteY5" fmla="*/ 2810627 h 2810627"/>
              <a:gd name="connsiteX6" fmla="*/ 105331 w 4895105"/>
              <a:gd name="connsiteY6" fmla="*/ 2799331 h 2810627"/>
              <a:gd name="connsiteX7" fmla="*/ 187254 w 4895105"/>
              <a:gd name="connsiteY7" fmla="*/ 1995483 h 2810627"/>
              <a:gd name="connsiteX8" fmla="*/ 1995483 w 4895105"/>
              <a:gd name="connsiteY8" fmla="*/ 187254 h 2810627"/>
              <a:gd name="connsiteX9" fmla="*/ 2447553 w 4895105"/>
              <a:gd name="connsiteY9" fmla="*/ 0 h 281062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4895105" h="2810627">
                <a:moveTo>
                  <a:pt x="2447553" y="0"/>
                </a:moveTo>
                <a:cubicBezTo>
                  <a:pt x="2611170" y="0"/>
                  <a:pt x="2774787" y="62418"/>
                  <a:pt x="2899623" y="187254"/>
                </a:cubicBezTo>
                <a:lnTo>
                  <a:pt x="4707851" y="1995483"/>
                </a:lnTo>
                <a:cubicBezTo>
                  <a:pt x="4926314" y="2213945"/>
                  <a:pt x="4953623" y="2551176"/>
                  <a:pt x="4789775" y="2799331"/>
                </a:cubicBezTo>
                <a:lnTo>
                  <a:pt x="4780547" y="2810627"/>
                </a:lnTo>
                <a:lnTo>
                  <a:pt x="114559" y="2810627"/>
                </a:lnTo>
                <a:lnTo>
                  <a:pt x="105331" y="2799331"/>
                </a:lnTo>
                <a:cubicBezTo>
                  <a:pt x="-58516" y="2551177"/>
                  <a:pt x="-31209" y="2213945"/>
                  <a:pt x="187254" y="1995483"/>
                </a:cubicBezTo>
                <a:lnTo>
                  <a:pt x="1995483" y="187254"/>
                </a:lnTo>
                <a:cubicBezTo>
                  <a:pt x="2120318" y="62418"/>
                  <a:pt x="2283936" y="0"/>
                  <a:pt x="2447553"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4" name="Picture Placeholder 13">
            <a:extLst>
              <a:ext uri="{FF2B5EF4-FFF2-40B4-BE49-F238E27FC236}">
                <a16:creationId xmlns="" xmlns:a16="http://schemas.microsoft.com/office/drawing/2014/main" id="{2BD328D1-DBD1-43E6-8B79-352D777EF3F9}"/>
              </a:ext>
            </a:extLst>
          </p:cNvPr>
          <p:cNvSpPr>
            <a:spLocks noGrp="1"/>
          </p:cNvSpPr>
          <p:nvPr>
            <p:ph type="pic" sz="quarter" idx="12" hasCustomPrompt="1"/>
          </p:nvPr>
        </p:nvSpPr>
        <p:spPr>
          <a:xfrm>
            <a:off x="473300" y="1821950"/>
            <a:ext cx="3214098" cy="3214099"/>
          </a:xfrm>
          <a:custGeom>
            <a:avLst/>
            <a:gdLst>
              <a:gd name="connsiteX0" fmla="*/ 1607050 w 3214098"/>
              <a:gd name="connsiteY0" fmla="*/ 0 h 3214099"/>
              <a:gd name="connsiteX1" fmla="*/ 1903877 w 3214098"/>
              <a:gd name="connsiteY1" fmla="*/ 122950 h 3214099"/>
              <a:gd name="connsiteX2" fmla="*/ 3091149 w 3214098"/>
              <a:gd name="connsiteY2" fmla="*/ 1310222 h 3214099"/>
              <a:gd name="connsiteX3" fmla="*/ 3091149 w 3214098"/>
              <a:gd name="connsiteY3" fmla="*/ 1903877 h 3214099"/>
              <a:gd name="connsiteX4" fmla="*/ 1903877 w 3214098"/>
              <a:gd name="connsiteY4" fmla="*/ 3091150 h 3214099"/>
              <a:gd name="connsiteX5" fmla="*/ 1310223 w 3214098"/>
              <a:gd name="connsiteY5" fmla="*/ 3091150 h 3214099"/>
              <a:gd name="connsiteX6" fmla="*/ 122950 w 3214098"/>
              <a:gd name="connsiteY6" fmla="*/ 1903877 h 3214099"/>
              <a:gd name="connsiteX7" fmla="*/ 122950 w 3214098"/>
              <a:gd name="connsiteY7" fmla="*/ 1310222 h 3214099"/>
              <a:gd name="connsiteX8" fmla="*/ 1310223 w 3214098"/>
              <a:gd name="connsiteY8" fmla="*/ 122950 h 3214099"/>
              <a:gd name="connsiteX9" fmla="*/ 1607050 w 3214098"/>
              <a:gd name="connsiteY9" fmla="*/ 0 h 32140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14098" h="3214099">
                <a:moveTo>
                  <a:pt x="1607050" y="0"/>
                </a:moveTo>
                <a:cubicBezTo>
                  <a:pt x="1714480" y="0"/>
                  <a:pt x="1821910" y="40984"/>
                  <a:pt x="1903877" y="122950"/>
                </a:cubicBezTo>
                <a:lnTo>
                  <a:pt x="3091149" y="1310222"/>
                </a:lnTo>
                <a:cubicBezTo>
                  <a:pt x="3255082" y="1474155"/>
                  <a:pt x="3255082" y="1739944"/>
                  <a:pt x="3091149" y="1903877"/>
                </a:cubicBezTo>
                <a:lnTo>
                  <a:pt x="1903877" y="3091150"/>
                </a:lnTo>
                <a:cubicBezTo>
                  <a:pt x="1739944" y="3255082"/>
                  <a:pt x="1474155" y="3255082"/>
                  <a:pt x="1310223" y="3091150"/>
                </a:cubicBezTo>
                <a:lnTo>
                  <a:pt x="122950" y="1903877"/>
                </a:lnTo>
                <a:cubicBezTo>
                  <a:pt x="-40983" y="1739944"/>
                  <a:pt x="-40983" y="1474155"/>
                  <a:pt x="122950" y="1310222"/>
                </a:cubicBezTo>
                <a:lnTo>
                  <a:pt x="1310223" y="122950"/>
                </a:lnTo>
                <a:cubicBezTo>
                  <a:pt x="1392189" y="40984"/>
                  <a:pt x="1499619" y="0"/>
                  <a:pt x="1607050"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323880535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نيـون - 18">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364DF7BB-F892-4FC3-AB86-6BE89186519E}"/>
              </a:ext>
            </a:extLst>
          </p:cNvPr>
          <p:cNvSpPr>
            <a:spLocks noGrp="1"/>
          </p:cNvSpPr>
          <p:nvPr>
            <p:ph type="pic" sz="quarter" idx="10" hasCustomPrompt="1"/>
          </p:nvPr>
        </p:nvSpPr>
        <p:spPr>
          <a:xfrm>
            <a:off x="5962650" y="1"/>
            <a:ext cx="6229352" cy="6815219"/>
          </a:xfrm>
          <a:custGeom>
            <a:avLst/>
            <a:gdLst>
              <a:gd name="connsiteX0" fmla="*/ 3590310 w 6229352"/>
              <a:gd name="connsiteY0" fmla="*/ 0 h 6815219"/>
              <a:gd name="connsiteX1" fmla="*/ 6229352 w 6229352"/>
              <a:gd name="connsiteY1" fmla="*/ 0 h 6815219"/>
              <a:gd name="connsiteX2" fmla="*/ 6229352 w 6229352"/>
              <a:gd name="connsiteY2" fmla="*/ 2274004 h 6815219"/>
              <a:gd name="connsiteX3" fmla="*/ 3678577 w 6229352"/>
              <a:gd name="connsiteY3" fmla="*/ 6537761 h 6815219"/>
              <a:gd name="connsiteX4" fmla="*/ 2925164 w 6229352"/>
              <a:gd name="connsiteY4" fmla="*/ 6791043 h 6815219"/>
              <a:gd name="connsiteX5" fmla="*/ 182596 w 6229352"/>
              <a:gd name="connsiteY5" fmla="*/ 5696230 h 6815219"/>
              <a:gd name="connsiteX6" fmla="*/ 68747 w 6229352"/>
              <a:gd name="connsiteY6" fmla="*/ 5125634 h 6815219"/>
              <a:gd name="connsiteX7" fmla="*/ 3590310 w 6229352"/>
              <a:gd name="connsiteY7" fmla="*/ 0 h 68152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6229352" h="6815219">
                <a:moveTo>
                  <a:pt x="3590310" y="0"/>
                </a:moveTo>
                <a:lnTo>
                  <a:pt x="6229352" y="0"/>
                </a:lnTo>
                <a:lnTo>
                  <a:pt x="6229352" y="2274004"/>
                </a:lnTo>
                <a:cubicBezTo>
                  <a:pt x="6229352" y="2274004"/>
                  <a:pt x="3915852" y="6210724"/>
                  <a:pt x="3678577" y="6537761"/>
                </a:cubicBezTo>
                <a:cubicBezTo>
                  <a:pt x="3441304" y="6864799"/>
                  <a:pt x="3021360" y="6829492"/>
                  <a:pt x="2925164" y="6791043"/>
                </a:cubicBezTo>
                <a:cubicBezTo>
                  <a:pt x="2828967" y="6752594"/>
                  <a:pt x="471185" y="5829229"/>
                  <a:pt x="182596" y="5696230"/>
                </a:cubicBezTo>
                <a:cubicBezTo>
                  <a:pt x="-105993" y="5563230"/>
                  <a:pt x="22368" y="5191461"/>
                  <a:pt x="68747" y="5125634"/>
                </a:cubicBezTo>
                <a:cubicBezTo>
                  <a:pt x="115123" y="5059808"/>
                  <a:pt x="3590310" y="0"/>
                  <a:pt x="3590310"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1574865221"/>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نيـون - 3">
    <p:spTree>
      <p:nvGrpSpPr>
        <p:cNvPr id="1" name=""/>
        <p:cNvGrpSpPr/>
        <p:nvPr/>
      </p:nvGrpSpPr>
      <p:grpSpPr>
        <a:xfrm>
          <a:off x="0" y="0"/>
          <a:ext cx="0" cy="0"/>
          <a:chOff x="0" y="0"/>
          <a:chExt cx="0" cy="0"/>
        </a:xfrm>
      </p:grpSpPr>
      <p:sp>
        <p:nvSpPr>
          <p:cNvPr id="8" name="عنصر نائب للصورة 7">
            <a:extLst>
              <a:ext uri="{FF2B5EF4-FFF2-40B4-BE49-F238E27FC236}">
                <a16:creationId xmlns="" xmlns:a16="http://schemas.microsoft.com/office/drawing/2014/main" id="{33E7F839-F107-40EB-BA6F-B69A99238008}"/>
              </a:ext>
            </a:extLst>
          </p:cNvPr>
          <p:cNvSpPr>
            <a:spLocks noGrp="1"/>
          </p:cNvSpPr>
          <p:nvPr>
            <p:ph type="pic" sz="quarter" idx="11" hasCustomPrompt="1"/>
          </p:nvPr>
        </p:nvSpPr>
        <p:spPr>
          <a:xfrm>
            <a:off x="3962400" y="1269731"/>
            <a:ext cx="8229600" cy="5588269"/>
          </a:xfrm>
          <a:custGeom>
            <a:avLst/>
            <a:gdLst>
              <a:gd name="connsiteX0" fmla="*/ 3476525 w 8229600"/>
              <a:gd name="connsiteY0" fmla="*/ 0 h 5588269"/>
              <a:gd name="connsiteX1" fmla="*/ 8229600 w 8229600"/>
              <a:gd name="connsiteY1" fmla="*/ 0 h 5588269"/>
              <a:gd name="connsiteX2" fmla="*/ 8229600 w 8229600"/>
              <a:gd name="connsiteY2" fmla="*/ 5588269 h 5588269"/>
              <a:gd name="connsiteX3" fmla="*/ 0 w 8229600"/>
              <a:gd name="connsiteY3" fmla="*/ 5588269 h 5588269"/>
              <a:gd name="connsiteX4" fmla="*/ 2091331 w 8229600"/>
              <a:gd name="connsiteY4" fmla="*/ 1203120 h 5588269"/>
              <a:gd name="connsiteX5" fmla="*/ 3476525 w 8229600"/>
              <a:gd name="connsiteY5" fmla="*/ 0 h 558826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8229600" h="5588269">
                <a:moveTo>
                  <a:pt x="3476525" y="0"/>
                </a:moveTo>
                <a:lnTo>
                  <a:pt x="8229600" y="0"/>
                </a:lnTo>
                <a:lnTo>
                  <a:pt x="8229600" y="5588269"/>
                </a:lnTo>
                <a:lnTo>
                  <a:pt x="0" y="5588269"/>
                </a:lnTo>
                <a:lnTo>
                  <a:pt x="2091331" y="1203120"/>
                </a:lnTo>
                <a:cubicBezTo>
                  <a:pt x="2458726" y="432761"/>
                  <a:pt x="2956972" y="0"/>
                  <a:pt x="3476525" y="0"/>
                </a:cubicBezTo>
                <a:close/>
              </a:path>
            </a:pathLst>
          </a:custGeom>
          <a:pattFill prst="pct80">
            <a:fgClr>
              <a:schemeClr val="accent1"/>
            </a:fgClr>
            <a:bgClr>
              <a:schemeClr val="bg1"/>
            </a:bgClr>
          </a:pattFill>
        </p:spPr>
        <p:txBody>
          <a:bodyPr anchor="ctr"/>
          <a:lstStyle>
            <a:lvl1pPr>
              <a:defRPr lang="ar-SA"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p>
        </p:txBody>
      </p:sp>
    </p:spTree>
    <p:extLst>
      <p:ext uri="{BB962C8B-B14F-4D97-AF65-F5344CB8AC3E}">
        <p14:creationId xmlns:p14="http://schemas.microsoft.com/office/powerpoint/2010/main" val="1422941971"/>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نيـون - 2">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3E6CB0B5-F130-4A12-84C9-EF2D9CED04DF}"/>
              </a:ext>
            </a:extLst>
          </p:cNvPr>
          <p:cNvSpPr>
            <a:spLocks noGrp="1"/>
          </p:cNvSpPr>
          <p:nvPr>
            <p:ph type="pic" sz="quarter" idx="10" hasCustomPrompt="1"/>
          </p:nvPr>
        </p:nvSpPr>
        <p:spPr>
          <a:xfrm>
            <a:off x="3184822" y="3940234"/>
            <a:ext cx="9009764" cy="2917767"/>
          </a:xfrm>
          <a:custGeom>
            <a:avLst/>
            <a:gdLst>
              <a:gd name="connsiteX0" fmla="*/ 3806099 w 9009764"/>
              <a:gd name="connsiteY0" fmla="*/ 0 h 2917767"/>
              <a:gd name="connsiteX1" fmla="*/ 9009764 w 9009764"/>
              <a:gd name="connsiteY1" fmla="*/ 0 h 2917767"/>
              <a:gd name="connsiteX2" fmla="*/ 9009764 w 9009764"/>
              <a:gd name="connsiteY2" fmla="*/ 2917767 h 2917767"/>
              <a:gd name="connsiteX3" fmla="*/ 0 w 9009764"/>
              <a:gd name="connsiteY3" fmla="*/ 2917767 h 2917767"/>
              <a:gd name="connsiteX4" fmla="*/ 2289589 w 9009764"/>
              <a:gd name="connsiteY4" fmla="*/ 628178 h 2917767"/>
              <a:gd name="connsiteX5" fmla="*/ 3806099 w 9009764"/>
              <a:gd name="connsiteY5" fmla="*/ 0 h 291776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009764" h="2917767">
                <a:moveTo>
                  <a:pt x="3806099" y="0"/>
                </a:moveTo>
                <a:lnTo>
                  <a:pt x="9009764" y="0"/>
                </a:lnTo>
                <a:lnTo>
                  <a:pt x="9009764" y="2917767"/>
                </a:lnTo>
                <a:lnTo>
                  <a:pt x="0" y="2917767"/>
                </a:lnTo>
                <a:lnTo>
                  <a:pt x="2289589" y="628178"/>
                </a:lnTo>
                <a:cubicBezTo>
                  <a:pt x="2691813" y="225954"/>
                  <a:pt x="3237292" y="0"/>
                  <a:pt x="3806099" y="0"/>
                </a:cubicBezTo>
                <a:close/>
              </a:path>
            </a:pathLst>
          </a:custGeom>
          <a:pattFill prst="pct80">
            <a:fgClr>
              <a:schemeClr val="accent1"/>
            </a:fgClr>
            <a:bgClr>
              <a:schemeClr val="bg1"/>
            </a:bgClr>
          </a:pattFill>
          <a:effectLst>
            <a:outerShdw blurRad="254000" sx="102000" sy="102000" algn="ctr" rotWithShape="0">
              <a:prstClr val="black">
                <a:alpha val="35000"/>
              </a:prstClr>
            </a:outerShdw>
          </a:effectLst>
        </p:spPr>
        <p:txBody>
          <a:bodyPr wrap="square" anchor="ctr">
            <a:noAutofit/>
          </a:bodyPr>
          <a:lstStyle>
            <a:lvl1pPr marL="0" indent="0" algn="ctr">
              <a:buNone/>
              <a:defRPr sz="1600">
                <a:solidFill>
                  <a:schemeClr val="bg2"/>
                </a:solidFill>
                <a:latin typeface="Expo Arabic Light" panose="00000400000000000000" pitchFamily="2" charset="-78"/>
                <a:cs typeface="Expo Arabic Light" panose="00000400000000000000" pitchFamily="2" charset="-78"/>
              </a:defRPr>
            </a:lvl1pPr>
          </a:lstStyle>
          <a:p>
            <a:r>
              <a:rPr lang="ar-SA" dirty="0"/>
              <a:t>  </a:t>
            </a:r>
            <a:endParaRPr lang="en-US" dirty="0"/>
          </a:p>
        </p:txBody>
      </p:sp>
    </p:spTree>
    <p:extLst>
      <p:ext uri="{BB962C8B-B14F-4D97-AF65-F5344CB8AC3E}">
        <p14:creationId xmlns:p14="http://schemas.microsoft.com/office/powerpoint/2010/main" val="548669263"/>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نيـون - 1">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4B87744D-184E-4044-BE59-5501B82F13E1}"/>
              </a:ext>
            </a:extLst>
          </p:cNvPr>
          <p:cNvSpPr>
            <a:spLocks noGrp="1"/>
          </p:cNvSpPr>
          <p:nvPr>
            <p:ph type="pic" sz="quarter" idx="10" hasCustomPrompt="1"/>
          </p:nvPr>
        </p:nvSpPr>
        <p:spPr>
          <a:xfrm>
            <a:off x="0" y="0"/>
            <a:ext cx="7308090" cy="6858000"/>
          </a:xfrm>
          <a:custGeom>
            <a:avLst/>
            <a:gdLst>
              <a:gd name="connsiteX0" fmla="*/ 0 w 7308090"/>
              <a:gd name="connsiteY0" fmla="*/ 0 h 6858000"/>
              <a:gd name="connsiteX1" fmla="*/ 4748848 w 7308090"/>
              <a:gd name="connsiteY1" fmla="*/ 0 h 6858000"/>
              <a:gd name="connsiteX2" fmla="*/ 6499543 w 7308090"/>
              <a:gd name="connsiteY2" fmla="*/ 791083 h 6858000"/>
              <a:gd name="connsiteX3" fmla="*/ 7185851 w 7308090"/>
              <a:gd name="connsiteY3" fmla="*/ 2609088 h 6858000"/>
              <a:gd name="connsiteX4" fmla="*/ 5265865 w 7308090"/>
              <a:gd name="connsiteY4" fmla="*/ 6858000 h 6858000"/>
              <a:gd name="connsiteX5" fmla="*/ 0 w 7308090"/>
              <a:gd name="connsiteY5" fmla="*/ 685800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308090" h="6858000">
                <a:moveTo>
                  <a:pt x="0" y="0"/>
                </a:moveTo>
                <a:lnTo>
                  <a:pt x="4748848" y="0"/>
                </a:lnTo>
                <a:lnTo>
                  <a:pt x="6499543" y="791083"/>
                </a:lnTo>
                <a:cubicBezTo>
                  <a:pt x="7191057" y="1103630"/>
                  <a:pt x="7498334" y="1917573"/>
                  <a:pt x="7185851" y="2609088"/>
                </a:cubicBezTo>
                <a:lnTo>
                  <a:pt x="5265865" y="6858000"/>
                </a:lnTo>
                <a:lnTo>
                  <a:pt x="0" y="6858000"/>
                </a:ln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283764529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1524000" y="1122363"/>
            <a:ext cx="9144000" cy="2387600"/>
          </a:xfrm>
        </p:spPr>
        <p:txBody>
          <a:bodyPr anchor="b"/>
          <a:lstStyle>
            <a:lvl1pPr algn="ctr">
              <a:defRPr sz="6000"/>
            </a:lvl1pPr>
          </a:lstStyle>
          <a:p>
            <a:r>
              <a:rPr lang="ar-SA" smtClean="0"/>
              <a:t>انقر لتحرير نمط العنوان الرئيسي</a:t>
            </a:r>
            <a:endParaRPr lang="ar-EG"/>
          </a:p>
        </p:txBody>
      </p:sp>
      <p:sp>
        <p:nvSpPr>
          <p:cNvPr id="3" name="عنوان فرعي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ar-SA" smtClean="0"/>
              <a:t>انقر لتحرير نمط العنوان الثانوي الرئيسي</a:t>
            </a:r>
            <a:endParaRPr lang="ar-EG"/>
          </a:p>
        </p:txBody>
      </p:sp>
      <p:sp>
        <p:nvSpPr>
          <p:cNvPr id="4" name="عنصر نائب للتاريخ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69F36BDA-3897-42CC-A215-0280DFDD5441}" type="datetimeFigureOut">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10/04/1446</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عنصر نائب للتذييل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عنصر نائب لرقم الشريحة 5"/>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804D804-5C13-411C-B4C0-A7D9355B225F}"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334271317"/>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EG"/>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EG"/>
          </a:p>
        </p:txBody>
      </p:sp>
      <p:sp>
        <p:nvSpPr>
          <p:cNvPr id="4" name="عنصر نائب للتاريخ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69F36BDA-3897-42CC-A215-0280DFDD5441}" type="datetimeFigureOut">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10/04/1446</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عنصر نائب للتذييل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عنصر نائب لرقم الشريحة 5"/>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804D804-5C13-411C-B4C0-A7D9355B225F}"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905013290"/>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831850" y="1709738"/>
            <a:ext cx="10515600" cy="2852737"/>
          </a:xfrm>
        </p:spPr>
        <p:txBody>
          <a:bodyPr anchor="b"/>
          <a:lstStyle>
            <a:lvl1pPr>
              <a:defRPr sz="6000"/>
            </a:lvl1pPr>
          </a:lstStyle>
          <a:p>
            <a:r>
              <a:rPr lang="ar-SA" smtClean="0"/>
              <a:t>انقر لتحرير نمط العنوان الرئيسي</a:t>
            </a:r>
            <a:endParaRPr lang="ar-EG"/>
          </a:p>
        </p:txBody>
      </p:sp>
      <p:sp>
        <p:nvSpPr>
          <p:cNvPr id="3" name="عنصر نائب للنص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69F36BDA-3897-42CC-A215-0280DFDD5441}" type="datetimeFigureOut">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10/04/1446</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عنصر نائب للتذييل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عنصر نائب لرقم الشريحة 5"/>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804D804-5C13-411C-B4C0-A7D9355B225F}"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35165490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EG"/>
          </a:p>
        </p:txBody>
      </p:sp>
      <p:sp>
        <p:nvSpPr>
          <p:cNvPr id="3" name="عنصر نائب للمحتوى 2"/>
          <p:cNvSpPr>
            <a:spLocks noGrp="1"/>
          </p:cNvSpPr>
          <p:nvPr>
            <p:ph sz="half" idx="1"/>
          </p:nvPr>
        </p:nvSpPr>
        <p:spPr>
          <a:xfrm>
            <a:off x="838200" y="1825625"/>
            <a:ext cx="5181600" cy="4351338"/>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EG"/>
          </a:p>
        </p:txBody>
      </p:sp>
      <p:sp>
        <p:nvSpPr>
          <p:cNvPr id="4" name="عنصر نائب للمحتوى 3"/>
          <p:cNvSpPr>
            <a:spLocks noGrp="1"/>
          </p:cNvSpPr>
          <p:nvPr>
            <p:ph sz="half" idx="2"/>
          </p:nvPr>
        </p:nvSpPr>
        <p:spPr>
          <a:xfrm>
            <a:off x="6172200" y="1825625"/>
            <a:ext cx="5181600" cy="4351338"/>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EG"/>
          </a:p>
        </p:txBody>
      </p:sp>
      <p:sp>
        <p:nvSpPr>
          <p:cNvPr id="5" name="عنصر نائب للتاريخ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69F36BDA-3897-42CC-A215-0280DFDD5441}" type="datetimeFigureOut">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10/04/1446</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عنصر نائب للتذييل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عنصر نائب لرقم الشريحة 6"/>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804D804-5C13-411C-B4C0-A7D9355B225F}"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213496900"/>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839788" y="365125"/>
            <a:ext cx="10515600" cy="1325563"/>
          </a:xfrm>
        </p:spPr>
        <p:txBody>
          <a:bodyPr/>
          <a:lstStyle/>
          <a:p>
            <a:r>
              <a:rPr lang="ar-SA" smtClean="0"/>
              <a:t>انقر لتحرير نمط العنوان الرئيسي</a:t>
            </a:r>
            <a:endParaRPr lang="ar-EG"/>
          </a:p>
        </p:txBody>
      </p:sp>
      <p:sp>
        <p:nvSpPr>
          <p:cNvPr id="3" name="عنصر نائب للنص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839788" y="2505075"/>
            <a:ext cx="5157787" cy="3684588"/>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EG"/>
          </a:p>
        </p:txBody>
      </p:sp>
      <p:sp>
        <p:nvSpPr>
          <p:cNvPr id="5" name="عنصر نائب للنص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6172200" y="2505075"/>
            <a:ext cx="5183188" cy="3684588"/>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EG"/>
          </a:p>
        </p:txBody>
      </p:sp>
      <p:sp>
        <p:nvSpPr>
          <p:cNvPr id="7" name="عنصر نائب للتاريخ 6"/>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69F36BDA-3897-42CC-A215-0280DFDD5441}" type="datetimeFigureOut">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10/04/1446</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8" name="عنصر نائب للتذييل 7"/>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9" name="عنصر نائب لرقم الشريحة 8"/>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804D804-5C13-411C-B4C0-A7D9355B225F}"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4144016472"/>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EG"/>
          </a:p>
        </p:txBody>
      </p:sp>
      <p:sp>
        <p:nvSpPr>
          <p:cNvPr id="3" name="عنصر نائب للتاريخ 2"/>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69F36BDA-3897-42CC-A215-0280DFDD5441}" type="datetimeFigureOut">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10/04/1446</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4" name="عنصر نائب للتذييل 3"/>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عنصر نائب لرقم الشريحة 4"/>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804D804-5C13-411C-B4C0-A7D9355B225F}"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986167639"/>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69F36BDA-3897-42CC-A215-0280DFDD5441}" type="datetimeFigureOut">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10/04/1446</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3" name="عنصر نائب للتذييل 2"/>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4" name="عنصر نائب لرقم الشريحة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804D804-5C13-411C-B4C0-A7D9355B225F}"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49287252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نيـون - 17">
    <p:spTree>
      <p:nvGrpSpPr>
        <p:cNvPr id="1" name=""/>
        <p:cNvGrpSpPr/>
        <p:nvPr/>
      </p:nvGrpSpPr>
      <p:grpSpPr>
        <a:xfrm>
          <a:off x="0" y="0"/>
          <a:ext cx="0" cy="0"/>
          <a:chOff x="0" y="0"/>
          <a:chExt cx="0" cy="0"/>
        </a:xfrm>
      </p:grpSpPr>
      <p:sp>
        <p:nvSpPr>
          <p:cNvPr id="7" name="Picture Placeholder 6">
            <a:extLst>
              <a:ext uri="{FF2B5EF4-FFF2-40B4-BE49-F238E27FC236}">
                <a16:creationId xmlns="" xmlns:a16="http://schemas.microsoft.com/office/drawing/2014/main" id="{7F7582AB-C246-4372-AECD-423F0ED2FEE3}"/>
              </a:ext>
            </a:extLst>
          </p:cNvPr>
          <p:cNvSpPr>
            <a:spLocks noGrp="1"/>
          </p:cNvSpPr>
          <p:nvPr>
            <p:ph type="pic" sz="quarter" idx="10" hasCustomPrompt="1"/>
          </p:nvPr>
        </p:nvSpPr>
        <p:spPr>
          <a:xfrm>
            <a:off x="0" y="1"/>
            <a:ext cx="12192000" cy="3425825"/>
          </a:xfrm>
          <a:custGeom>
            <a:avLst/>
            <a:gdLst>
              <a:gd name="connsiteX0" fmla="*/ 0 w 12192000"/>
              <a:gd name="connsiteY0" fmla="*/ 0 h 3425825"/>
              <a:gd name="connsiteX1" fmla="*/ 12192000 w 12192000"/>
              <a:gd name="connsiteY1" fmla="*/ 0 h 3425825"/>
              <a:gd name="connsiteX2" fmla="*/ 9477565 w 12192000"/>
              <a:gd name="connsiteY2" fmla="*/ 2714434 h 3425825"/>
              <a:gd name="connsiteX3" fmla="*/ 7760144 w 12192000"/>
              <a:gd name="connsiteY3" fmla="*/ 3425825 h 3425825"/>
              <a:gd name="connsiteX4" fmla="*/ 4431857 w 12192000"/>
              <a:gd name="connsiteY4" fmla="*/ 3425825 h 3425825"/>
              <a:gd name="connsiteX5" fmla="*/ 2714434 w 12192000"/>
              <a:gd name="connsiteY5" fmla="*/ 2714434 h 342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2000" h="3425825">
                <a:moveTo>
                  <a:pt x="0" y="0"/>
                </a:moveTo>
                <a:lnTo>
                  <a:pt x="12192000" y="0"/>
                </a:lnTo>
                <a:lnTo>
                  <a:pt x="9477565" y="2714434"/>
                </a:lnTo>
                <a:cubicBezTo>
                  <a:pt x="9022080" y="3169920"/>
                  <a:pt x="8404288" y="3425825"/>
                  <a:pt x="7760144" y="3425825"/>
                </a:cubicBezTo>
                <a:lnTo>
                  <a:pt x="4431857" y="3425825"/>
                </a:lnTo>
                <a:cubicBezTo>
                  <a:pt x="3787711" y="3425825"/>
                  <a:pt x="3169920" y="3169920"/>
                  <a:pt x="2714434" y="2714434"/>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2750959592"/>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839788" y="457200"/>
            <a:ext cx="3932237" cy="1600200"/>
          </a:xfrm>
        </p:spPr>
        <p:txBody>
          <a:bodyPr anchor="b"/>
          <a:lstStyle>
            <a:lvl1pPr>
              <a:defRPr sz="3200"/>
            </a:lvl1pPr>
          </a:lstStyle>
          <a:p>
            <a:r>
              <a:rPr lang="ar-SA" smtClean="0"/>
              <a:t>انقر لتحرير نمط العنوان الرئيسي</a:t>
            </a:r>
            <a:endParaRPr lang="ar-EG"/>
          </a:p>
        </p:txBody>
      </p:sp>
      <p:sp>
        <p:nvSpPr>
          <p:cNvPr id="3" name="عنصر نائب للمحتوى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EG"/>
          </a:p>
        </p:txBody>
      </p:sp>
      <p:sp>
        <p:nvSpPr>
          <p:cNvPr id="4" name="عنصر نائب للنص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69F36BDA-3897-42CC-A215-0280DFDD5441}" type="datetimeFigureOut">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10/04/1446</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عنصر نائب للتذييل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عنصر نائب لرقم الشريحة 6"/>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804D804-5C13-411C-B4C0-A7D9355B225F}"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461564727"/>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picTx" preserve="1">
  <p:cSld name="صورة مع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839788" y="457200"/>
            <a:ext cx="3932237" cy="1600200"/>
          </a:xfrm>
        </p:spPr>
        <p:txBody>
          <a:bodyPr anchor="b"/>
          <a:lstStyle>
            <a:lvl1pPr>
              <a:defRPr sz="3200"/>
            </a:lvl1pPr>
          </a:lstStyle>
          <a:p>
            <a:r>
              <a:rPr lang="ar-SA" smtClean="0"/>
              <a:t>انقر لتحرير نمط العنوان الرئيسي</a:t>
            </a:r>
            <a:endParaRPr lang="ar-EG"/>
          </a:p>
        </p:txBody>
      </p:sp>
      <p:sp>
        <p:nvSpPr>
          <p:cNvPr id="3" name="عنصر نائب للصورة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عنصر نائب للنص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69F36BDA-3897-42CC-A215-0280DFDD5441}" type="datetimeFigureOut">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10/04/1446</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عنصر نائب للتذييل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عنصر نائب لرقم الشريحة 6"/>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804D804-5C13-411C-B4C0-A7D9355B225F}"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906287228"/>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EG"/>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EG"/>
          </a:p>
        </p:txBody>
      </p:sp>
      <p:sp>
        <p:nvSpPr>
          <p:cNvPr id="4" name="عنصر نائب للتاريخ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69F36BDA-3897-42CC-A215-0280DFDD5441}" type="datetimeFigureOut">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10/04/1446</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عنصر نائب للتذييل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عنصر نائب لرقم الشريحة 5"/>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804D804-5C13-411C-B4C0-A7D9355B225F}"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418005452"/>
      </p:ext>
    </p:extLst>
  </p:cSld>
  <p:clrMapOvr>
    <a:masterClrMapping/>
  </p:clrMapOvr>
</p:sldLayout>
</file>

<file path=ppt/slideLayouts/slideLayout83.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8724900" y="365125"/>
            <a:ext cx="2628900" cy="5811838"/>
          </a:xfrm>
        </p:spPr>
        <p:txBody>
          <a:bodyPr vert="eaVert"/>
          <a:lstStyle/>
          <a:p>
            <a:r>
              <a:rPr lang="ar-SA" smtClean="0"/>
              <a:t>انقر لتحرير نمط العنوان الرئيسي</a:t>
            </a:r>
            <a:endParaRPr lang="ar-EG"/>
          </a:p>
        </p:txBody>
      </p:sp>
      <p:sp>
        <p:nvSpPr>
          <p:cNvPr id="3" name="عنصر نائب للعنوان العمودي 2"/>
          <p:cNvSpPr>
            <a:spLocks noGrp="1"/>
          </p:cNvSpPr>
          <p:nvPr>
            <p:ph type="body" orient="vert" idx="1"/>
          </p:nvPr>
        </p:nvSpPr>
        <p:spPr>
          <a:xfrm>
            <a:off x="838200" y="365125"/>
            <a:ext cx="7734300" cy="5811838"/>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EG"/>
          </a:p>
        </p:txBody>
      </p:sp>
      <p:sp>
        <p:nvSpPr>
          <p:cNvPr id="4" name="عنصر نائب للتاريخ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69F36BDA-3897-42CC-A215-0280DFDD5441}" type="datetimeFigureOut">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10/04/1446</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عنصر نائب للتذييل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عنصر نائب لرقم الشريحة 5"/>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804D804-5C13-411C-B4C0-A7D9355B225F}"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50160902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type="tx">
  <p:cSld name="انفوجراف 2">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580799103"/>
      </p:ext>
    </p:extLst>
  </p:cSld>
  <p:clrMapOvr>
    <a:masterClrMapping/>
  </p:clrMapOvr>
  <p:transition spd="med"/>
</p:sldLayout>
</file>

<file path=ppt/slideLayouts/slideLayout85.xml><?xml version="1.0" encoding="utf-8"?>
<p:sldLayout xmlns:a="http://schemas.openxmlformats.org/drawingml/2006/main" xmlns:r="http://schemas.openxmlformats.org/officeDocument/2006/relationships" xmlns:p="http://schemas.openxmlformats.org/presentationml/2006/main" userDrawn="1">
  <p:cSld name="نيـون - 14">
    <p:spTree>
      <p:nvGrpSpPr>
        <p:cNvPr id="1" name=""/>
        <p:cNvGrpSpPr/>
        <p:nvPr/>
      </p:nvGrpSpPr>
      <p:grpSpPr>
        <a:xfrm>
          <a:off x="0" y="0"/>
          <a:ext cx="0" cy="0"/>
          <a:chOff x="0" y="0"/>
          <a:chExt cx="0" cy="0"/>
        </a:xfrm>
      </p:grpSpPr>
      <p:sp>
        <p:nvSpPr>
          <p:cNvPr id="11" name="Picture Placeholder 10">
            <a:extLst>
              <a:ext uri="{FF2B5EF4-FFF2-40B4-BE49-F238E27FC236}">
                <a16:creationId xmlns="" xmlns:a16="http://schemas.microsoft.com/office/drawing/2014/main" id="{898D5B87-EEED-45CF-9D72-09ABC0C5CD5C}"/>
              </a:ext>
            </a:extLst>
          </p:cNvPr>
          <p:cNvSpPr>
            <a:spLocks noGrp="1"/>
          </p:cNvSpPr>
          <p:nvPr>
            <p:ph type="pic" sz="quarter" idx="10"/>
          </p:nvPr>
        </p:nvSpPr>
        <p:spPr>
          <a:xfrm>
            <a:off x="860925" y="2596173"/>
            <a:ext cx="2732991" cy="1999419"/>
          </a:xfrm>
          <a:custGeom>
            <a:avLst/>
            <a:gdLst>
              <a:gd name="connsiteX0" fmla="*/ 632953 w 2732991"/>
              <a:gd name="connsiteY0" fmla="*/ 1 h 1999419"/>
              <a:gd name="connsiteX1" fmla="*/ 804585 w 2732991"/>
              <a:gd name="connsiteY1" fmla="*/ 71085 h 1999419"/>
              <a:gd name="connsiteX2" fmla="*/ 1194881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1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3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3" y="1"/>
                </a:moveTo>
                <a:cubicBezTo>
                  <a:pt x="695066" y="-5"/>
                  <a:pt x="757185" y="23685"/>
                  <a:pt x="804585" y="71085"/>
                </a:cubicBezTo>
                <a:lnTo>
                  <a:pt x="1194881" y="461339"/>
                </a:lnTo>
                <a:cubicBezTo>
                  <a:pt x="1289681" y="556097"/>
                  <a:pt x="1443311" y="556097"/>
                  <a:pt x="1538112" y="461339"/>
                </a:cubicBezTo>
                <a:lnTo>
                  <a:pt x="1928365" y="71085"/>
                </a:lnTo>
                <a:cubicBezTo>
                  <a:pt x="2023123" y="-23673"/>
                  <a:pt x="2176795" y="-23715"/>
                  <a:pt x="2271596" y="71085"/>
                </a:cubicBezTo>
                <a:lnTo>
                  <a:pt x="2661891" y="461339"/>
                </a:lnTo>
                <a:cubicBezTo>
                  <a:pt x="2756691" y="556139"/>
                  <a:pt x="2756691" y="709812"/>
                  <a:pt x="2661891" y="804570"/>
                </a:cubicBezTo>
                <a:lnTo>
                  <a:pt x="1538112" y="1928351"/>
                </a:lnTo>
                <a:cubicBezTo>
                  <a:pt x="1443353" y="2023109"/>
                  <a:pt x="1289681" y="2023109"/>
                  <a:pt x="1194881" y="1928351"/>
                </a:cubicBezTo>
                <a:lnTo>
                  <a:pt x="71100" y="804570"/>
                </a:lnTo>
                <a:cubicBezTo>
                  <a:pt x="-23700" y="709770"/>
                  <a:pt x="-23700" y="556139"/>
                  <a:pt x="71100" y="461339"/>
                </a:cubicBezTo>
                <a:lnTo>
                  <a:pt x="461353" y="71085"/>
                </a:lnTo>
                <a:cubicBezTo>
                  <a:pt x="508733" y="23706"/>
                  <a:pt x="570841" y="6"/>
                  <a:pt x="632953" y="1"/>
                </a:cubicBezTo>
                <a:close/>
              </a:path>
            </a:pathLst>
          </a:custGeom>
          <a:pattFill prst="pct80">
            <a:fgClr>
              <a:schemeClr val="accent1"/>
            </a:fgClr>
            <a:bgClr>
              <a:schemeClr val="bg1"/>
            </a:bgClr>
          </a:pattFill>
        </p:spPr>
        <p:txBody>
          <a:bodyPr anchor="ctr"/>
          <a:lstStyle>
            <a:lvl1pPr algn="r" rtl="1">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endParaRPr lang="en-US" dirty="0"/>
          </a:p>
        </p:txBody>
      </p:sp>
      <p:sp>
        <p:nvSpPr>
          <p:cNvPr id="12" name="Picture Placeholder 11">
            <a:extLst>
              <a:ext uri="{FF2B5EF4-FFF2-40B4-BE49-F238E27FC236}">
                <a16:creationId xmlns="" xmlns:a16="http://schemas.microsoft.com/office/drawing/2014/main" id="{535119CF-4779-4A80-B836-80A5644F8205}"/>
              </a:ext>
            </a:extLst>
          </p:cNvPr>
          <p:cNvSpPr>
            <a:spLocks noGrp="1"/>
          </p:cNvSpPr>
          <p:nvPr>
            <p:ph type="pic" sz="quarter" idx="11" hasCustomPrompt="1"/>
          </p:nvPr>
        </p:nvSpPr>
        <p:spPr>
          <a:xfrm>
            <a:off x="4729505" y="2596173"/>
            <a:ext cx="2732991" cy="1999419"/>
          </a:xfrm>
          <a:custGeom>
            <a:avLst/>
            <a:gdLst>
              <a:gd name="connsiteX0" fmla="*/ 632954 w 2732991"/>
              <a:gd name="connsiteY0" fmla="*/ 1 h 1999419"/>
              <a:gd name="connsiteX1" fmla="*/ 804585 w 2732991"/>
              <a:gd name="connsiteY1" fmla="*/ 71085 h 1999419"/>
              <a:gd name="connsiteX2" fmla="*/ 1194881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1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4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4" y="1"/>
                </a:moveTo>
                <a:cubicBezTo>
                  <a:pt x="695067" y="-5"/>
                  <a:pt x="757185" y="23685"/>
                  <a:pt x="804585" y="71085"/>
                </a:cubicBezTo>
                <a:lnTo>
                  <a:pt x="1194881" y="461339"/>
                </a:lnTo>
                <a:cubicBezTo>
                  <a:pt x="1289681" y="556097"/>
                  <a:pt x="1443311" y="556097"/>
                  <a:pt x="1538112" y="461339"/>
                </a:cubicBezTo>
                <a:lnTo>
                  <a:pt x="1928365" y="71085"/>
                </a:lnTo>
                <a:cubicBezTo>
                  <a:pt x="2023123" y="-23673"/>
                  <a:pt x="2176795" y="-23715"/>
                  <a:pt x="2271596" y="71085"/>
                </a:cubicBezTo>
                <a:lnTo>
                  <a:pt x="2661891" y="461339"/>
                </a:lnTo>
                <a:cubicBezTo>
                  <a:pt x="2756692" y="556139"/>
                  <a:pt x="2756692" y="709812"/>
                  <a:pt x="2661891" y="804570"/>
                </a:cubicBezTo>
                <a:lnTo>
                  <a:pt x="1538112" y="1928351"/>
                </a:lnTo>
                <a:cubicBezTo>
                  <a:pt x="1443353" y="2023109"/>
                  <a:pt x="1289681" y="2023109"/>
                  <a:pt x="1194881" y="1928351"/>
                </a:cubicBezTo>
                <a:lnTo>
                  <a:pt x="71100" y="804570"/>
                </a:lnTo>
                <a:cubicBezTo>
                  <a:pt x="-23700" y="709770"/>
                  <a:pt x="-23700" y="556139"/>
                  <a:pt x="71100" y="461339"/>
                </a:cubicBezTo>
                <a:lnTo>
                  <a:pt x="461353" y="71085"/>
                </a:lnTo>
                <a:cubicBezTo>
                  <a:pt x="508733" y="23706"/>
                  <a:pt x="570841" y="6"/>
                  <a:pt x="632954" y="1"/>
                </a:cubicBezTo>
                <a:close/>
              </a:path>
            </a:pathLst>
          </a:custGeom>
          <a:pattFill prst="pct80">
            <a:fgClr>
              <a:schemeClr val="accent1"/>
            </a:fgClr>
            <a:bgClr>
              <a:schemeClr val="bg1"/>
            </a:bgClr>
          </a:pattFill>
        </p:spPr>
        <p:txBody>
          <a:bodyPr anchor="ctr"/>
          <a:lstStyle>
            <a:lvl1pPr algn="r" rtl="1">
              <a:defRPr lang="en-US" sz="1600" dirty="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3" name="Picture Placeholder 12">
            <a:extLst>
              <a:ext uri="{FF2B5EF4-FFF2-40B4-BE49-F238E27FC236}">
                <a16:creationId xmlns="" xmlns:a16="http://schemas.microsoft.com/office/drawing/2014/main" id="{8BC00A24-3796-46DD-B9A8-387C53EF2F34}"/>
              </a:ext>
            </a:extLst>
          </p:cNvPr>
          <p:cNvSpPr>
            <a:spLocks noGrp="1"/>
          </p:cNvSpPr>
          <p:nvPr>
            <p:ph type="pic" sz="quarter" idx="12" hasCustomPrompt="1"/>
          </p:nvPr>
        </p:nvSpPr>
        <p:spPr>
          <a:xfrm>
            <a:off x="8598085" y="2596173"/>
            <a:ext cx="2732991" cy="1999419"/>
          </a:xfrm>
          <a:custGeom>
            <a:avLst/>
            <a:gdLst>
              <a:gd name="connsiteX0" fmla="*/ 632953 w 2732991"/>
              <a:gd name="connsiteY0" fmla="*/ 1 h 1999419"/>
              <a:gd name="connsiteX1" fmla="*/ 804584 w 2732991"/>
              <a:gd name="connsiteY1" fmla="*/ 71085 h 1999419"/>
              <a:gd name="connsiteX2" fmla="*/ 1194880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0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3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3" y="1"/>
                </a:moveTo>
                <a:cubicBezTo>
                  <a:pt x="695066" y="-5"/>
                  <a:pt x="757184" y="23685"/>
                  <a:pt x="804584" y="71085"/>
                </a:cubicBezTo>
                <a:lnTo>
                  <a:pt x="1194880" y="461339"/>
                </a:lnTo>
                <a:cubicBezTo>
                  <a:pt x="1289680" y="556097"/>
                  <a:pt x="1443311" y="556097"/>
                  <a:pt x="1538112" y="461339"/>
                </a:cubicBezTo>
                <a:lnTo>
                  <a:pt x="1928365" y="71085"/>
                </a:lnTo>
                <a:cubicBezTo>
                  <a:pt x="2023123" y="-23673"/>
                  <a:pt x="2176795" y="-23715"/>
                  <a:pt x="2271596" y="71085"/>
                </a:cubicBezTo>
                <a:lnTo>
                  <a:pt x="2661891" y="461339"/>
                </a:lnTo>
                <a:cubicBezTo>
                  <a:pt x="2756691" y="556139"/>
                  <a:pt x="2756691" y="709812"/>
                  <a:pt x="2661891" y="804570"/>
                </a:cubicBezTo>
                <a:lnTo>
                  <a:pt x="1538112" y="1928351"/>
                </a:lnTo>
                <a:cubicBezTo>
                  <a:pt x="1443353" y="2023109"/>
                  <a:pt x="1289680" y="2023109"/>
                  <a:pt x="1194880" y="1928351"/>
                </a:cubicBezTo>
                <a:lnTo>
                  <a:pt x="71100" y="804570"/>
                </a:lnTo>
                <a:cubicBezTo>
                  <a:pt x="-23700" y="709770"/>
                  <a:pt x="-23700" y="556139"/>
                  <a:pt x="71100" y="461339"/>
                </a:cubicBezTo>
                <a:lnTo>
                  <a:pt x="461353" y="71085"/>
                </a:lnTo>
                <a:cubicBezTo>
                  <a:pt x="508733" y="23706"/>
                  <a:pt x="570840" y="6"/>
                  <a:pt x="632953" y="1"/>
                </a:cubicBezTo>
                <a:close/>
              </a:path>
            </a:pathLst>
          </a:custGeom>
          <a:pattFill prst="pct80">
            <a:fgClr>
              <a:schemeClr val="accent1"/>
            </a:fgClr>
            <a:bgClr>
              <a:schemeClr val="bg1"/>
            </a:bgClr>
          </a:pattFill>
        </p:spPr>
        <p:txBody>
          <a:bodyPr anchor="ctr"/>
          <a:lstStyle>
            <a:lvl1pPr algn="r" rtl="1">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en-US" dirty="0"/>
              <a:t>  </a:t>
            </a:r>
          </a:p>
        </p:txBody>
      </p:sp>
    </p:spTree>
    <p:extLst>
      <p:ext uri="{BB962C8B-B14F-4D97-AF65-F5344CB8AC3E}">
        <p14:creationId xmlns:p14="http://schemas.microsoft.com/office/powerpoint/2010/main" val="1795764408"/>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type="title" preserve="1">
  <p:cSld name="شريحة عنوان">
    <p:spTree>
      <p:nvGrpSpPr>
        <p:cNvPr id="1" name=""/>
        <p:cNvGrpSpPr/>
        <p:nvPr/>
      </p:nvGrpSpPr>
      <p:grpSpPr>
        <a:xfrm>
          <a:off x="0" y="0"/>
          <a:ext cx="0" cy="0"/>
          <a:chOff x="0" y="0"/>
          <a:chExt cx="0" cy="0"/>
        </a:xfrm>
      </p:grpSpPr>
      <p:sp>
        <p:nvSpPr>
          <p:cNvPr id="2" name="عنوان 1"/>
          <p:cNvSpPr>
            <a:spLocks noGrp="1"/>
          </p:cNvSpPr>
          <p:nvPr>
            <p:ph type="ctrTitle"/>
          </p:nvPr>
        </p:nvSpPr>
        <p:spPr>
          <a:xfrm>
            <a:off x="1524000" y="1122363"/>
            <a:ext cx="9144000" cy="2387600"/>
          </a:xfrm>
        </p:spPr>
        <p:txBody>
          <a:bodyPr anchor="b"/>
          <a:lstStyle>
            <a:lvl1pPr algn="ctr">
              <a:defRPr sz="6000"/>
            </a:lvl1pPr>
          </a:lstStyle>
          <a:p>
            <a:r>
              <a:rPr lang="ar-SA" smtClean="0"/>
              <a:t>انقر لتحرير نمط العنوان الرئيسي</a:t>
            </a:r>
            <a:endParaRPr lang="ar-EG"/>
          </a:p>
        </p:txBody>
      </p:sp>
      <p:sp>
        <p:nvSpPr>
          <p:cNvPr id="3" name="عنوان فرعي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ar-SA" smtClean="0"/>
              <a:t>انقر لتحرير نمط العنوان الثانوي الرئيسي</a:t>
            </a:r>
            <a:endParaRPr lang="ar-EG"/>
          </a:p>
        </p:txBody>
      </p:sp>
      <p:sp>
        <p:nvSpPr>
          <p:cNvPr id="4" name="عنصر نائب للتاريخ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69F36BDA-3897-42CC-A215-0280DFDD5441}" type="datetimeFigureOut">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10/04/1446</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عنصر نائب للتذييل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عنصر نائب لرقم الشريحة 5"/>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804D804-5C13-411C-B4C0-A7D9355B225F}"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037899936"/>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type="obj" preserve="1">
  <p:cSld name="عنوان ومحتوى">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EG"/>
          </a:p>
        </p:txBody>
      </p:sp>
      <p:sp>
        <p:nvSpPr>
          <p:cNvPr id="3" name="عنصر نائب للمحتوى 2"/>
          <p:cNvSpPr>
            <a:spLocks noGrp="1"/>
          </p:cNvSpPr>
          <p:nvPr>
            <p:ph idx="1"/>
          </p:nvPr>
        </p:nvSpPr>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EG"/>
          </a:p>
        </p:txBody>
      </p:sp>
      <p:sp>
        <p:nvSpPr>
          <p:cNvPr id="4" name="عنصر نائب للتاريخ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69F36BDA-3897-42CC-A215-0280DFDD5441}" type="datetimeFigureOut">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10/04/1446</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عنصر نائب للتذييل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عنصر نائب لرقم الشريحة 5"/>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804D804-5C13-411C-B4C0-A7D9355B225F}"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4237622072"/>
      </p:ext>
    </p:extLst>
  </p:cSld>
  <p:clrMapOvr>
    <a:masterClrMapping/>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type="secHead" preserve="1">
  <p:cSld name="عنوان المقطع">
    <p:spTree>
      <p:nvGrpSpPr>
        <p:cNvPr id="1" name=""/>
        <p:cNvGrpSpPr/>
        <p:nvPr/>
      </p:nvGrpSpPr>
      <p:grpSpPr>
        <a:xfrm>
          <a:off x="0" y="0"/>
          <a:ext cx="0" cy="0"/>
          <a:chOff x="0" y="0"/>
          <a:chExt cx="0" cy="0"/>
        </a:xfrm>
      </p:grpSpPr>
      <p:sp>
        <p:nvSpPr>
          <p:cNvPr id="2" name="عنوان 1"/>
          <p:cNvSpPr>
            <a:spLocks noGrp="1"/>
          </p:cNvSpPr>
          <p:nvPr>
            <p:ph type="title"/>
          </p:nvPr>
        </p:nvSpPr>
        <p:spPr>
          <a:xfrm>
            <a:off x="831850" y="1709738"/>
            <a:ext cx="10515600" cy="2852737"/>
          </a:xfrm>
        </p:spPr>
        <p:txBody>
          <a:bodyPr anchor="b"/>
          <a:lstStyle>
            <a:lvl1pPr>
              <a:defRPr sz="6000"/>
            </a:lvl1pPr>
          </a:lstStyle>
          <a:p>
            <a:r>
              <a:rPr lang="ar-SA" smtClean="0"/>
              <a:t>انقر لتحرير نمط العنوان الرئيسي</a:t>
            </a:r>
            <a:endParaRPr lang="ar-EG"/>
          </a:p>
        </p:txBody>
      </p:sp>
      <p:sp>
        <p:nvSpPr>
          <p:cNvPr id="3" name="عنصر نائب للنص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ar-SA" smtClean="0"/>
              <a:t>انقر لتحرير أنماط النص الرئيسي</a:t>
            </a:r>
          </a:p>
        </p:txBody>
      </p:sp>
      <p:sp>
        <p:nvSpPr>
          <p:cNvPr id="4" name="عنصر نائب للتاريخ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69F36BDA-3897-42CC-A215-0280DFDD5441}" type="datetimeFigureOut">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10/04/1446</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عنصر نائب للتذييل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عنصر نائب لرقم الشريحة 5"/>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804D804-5C13-411C-B4C0-A7D9355B225F}"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411774502"/>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type="twoObj" preserve="1">
  <p:cSld name="محتويين">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EG"/>
          </a:p>
        </p:txBody>
      </p:sp>
      <p:sp>
        <p:nvSpPr>
          <p:cNvPr id="3" name="عنصر نائب للمحتوى 2"/>
          <p:cNvSpPr>
            <a:spLocks noGrp="1"/>
          </p:cNvSpPr>
          <p:nvPr>
            <p:ph sz="half" idx="1"/>
          </p:nvPr>
        </p:nvSpPr>
        <p:spPr>
          <a:xfrm>
            <a:off x="838200" y="1825625"/>
            <a:ext cx="5181600" cy="4351338"/>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EG"/>
          </a:p>
        </p:txBody>
      </p:sp>
      <p:sp>
        <p:nvSpPr>
          <p:cNvPr id="4" name="عنصر نائب للمحتوى 3"/>
          <p:cNvSpPr>
            <a:spLocks noGrp="1"/>
          </p:cNvSpPr>
          <p:nvPr>
            <p:ph sz="half" idx="2"/>
          </p:nvPr>
        </p:nvSpPr>
        <p:spPr>
          <a:xfrm>
            <a:off x="6172200" y="1825625"/>
            <a:ext cx="5181600" cy="4351338"/>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EG"/>
          </a:p>
        </p:txBody>
      </p:sp>
      <p:sp>
        <p:nvSpPr>
          <p:cNvPr id="5" name="عنصر نائب للتاريخ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69F36BDA-3897-42CC-A215-0280DFDD5441}" type="datetimeFigureOut">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10/04/1446</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عنصر نائب للتذييل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عنصر نائب لرقم الشريحة 6"/>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804D804-5C13-411C-B4C0-A7D9355B225F}"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08168440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نيـون - 16">
    <p:spTree>
      <p:nvGrpSpPr>
        <p:cNvPr id="1" name=""/>
        <p:cNvGrpSpPr/>
        <p:nvPr/>
      </p:nvGrpSpPr>
      <p:grpSpPr>
        <a:xfrm>
          <a:off x="0" y="0"/>
          <a:ext cx="0" cy="0"/>
          <a:chOff x="0" y="0"/>
          <a:chExt cx="0" cy="0"/>
        </a:xfrm>
      </p:grpSpPr>
      <p:sp>
        <p:nvSpPr>
          <p:cNvPr id="13" name="Picture Placeholder 12">
            <a:extLst>
              <a:ext uri="{FF2B5EF4-FFF2-40B4-BE49-F238E27FC236}">
                <a16:creationId xmlns="" xmlns:a16="http://schemas.microsoft.com/office/drawing/2014/main" id="{7FE3E7A4-9A9D-436E-A24E-EB12469638BB}"/>
              </a:ext>
            </a:extLst>
          </p:cNvPr>
          <p:cNvSpPr>
            <a:spLocks noGrp="1"/>
          </p:cNvSpPr>
          <p:nvPr>
            <p:ph type="pic" sz="quarter" idx="10" hasCustomPrompt="1"/>
          </p:nvPr>
        </p:nvSpPr>
        <p:spPr>
          <a:xfrm>
            <a:off x="5596375" y="1797424"/>
            <a:ext cx="3263153" cy="3263152"/>
          </a:xfrm>
          <a:custGeom>
            <a:avLst/>
            <a:gdLst>
              <a:gd name="connsiteX0" fmla="*/ 1631577 w 3263153"/>
              <a:gd name="connsiteY0" fmla="*/ 0 h 3263152"/>
              <a:gd name="connsiteX1" fmla="*/ 1932935 w 3263153"/>
              <a:gd name="connsiteY1" fmla="*/ 124826 h 3263152"/>
              <a:gd name="connsiteX2" fmla="*/ 3138327 w 3263153"/>
              <a:gd name="connsiteY2" fmla="*/ 1330219 h 3263152"/>
              <a:gd name="connsiteX3" fmla="*/ 3138327 w 3263153"/>
              <a:gd name="connsiteY3" fmla="*/ 1932934 h 3263152"/>
              <a:gd name="connsiteX4" fmla="*/ 1932935 w 3263153"/>
              <a:gd name="connsiteY4" fmla="*/ 3138326 h 3263152"/>
              <a:gd name="connsiteX5" fmla="*/ 1330220 w 3263153"/>
              <a:gd name="connsiteY5" fmla="*/ 3138326 h 3263152"/>
              <a:gd name="connsiteX6" fmla="*/ 124827 w 3263153"/>
              <a:gd name="connsiteY6" fmla="*/ 1932934 h 3263152"/>
              <a:gd name="connsiteX7" fmla="*/ 124827 w 3263153"/>
              <a:gd name="connsiteY7" fmla="*/ 1330219 h 3263152"/>
              <a:gd name="connsiteX8" fmla="*/ 1330220 w 3263153"/>
              <a:gd name="connsiteY8" fmla="*/ 124826 h 3263152"/>
              <a:gd name="connsiteX9" fmla="*/ 1631577 w 3263153"/>
              <a:gd name="connsiteY9" fmla="*/ 0 h 326315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3263153" h="3263152">
                <a:moveTo>
                  <a:pt x="1631577" y="0"/>
                </a:moveTo>
                <a:cubicBezTo>
                  <a:pt x="1740647" y="0"/>
                  <a:pt x="1849717" y="41609"/>
                  <a:pt x="1932935" y="124826"/>
                </a:cubicBezTo>
                <a:lnTo>
                  <a:pt x="3138327" y="1330219"/>
                </a:lnTo>
                <a:cubicBezTo>
                  <a:pt x="3304762" y="1496654"/>
                  <a:pt x="3304762" y="1766498"/>
                  <a:pt x="3138327" y="1932934"/>
                </a:cubicBezTo>
                <a:lnTo>
                  <a:pt x="1932935" y="3138326"/>
                </a:lnTo>
                <a:cubicBezTo>
                  <a:pt x="1766500" y="3304761"/>
                  <a:pt x="1496655" y="3304761"/>
                  <a:pt x="1330220" y="3138326"/>
                </a:cubicBezTo>
                <a:lnTo>
                  <a:pt x="124827" y="1932934"/>
                </a:lnTo>
                <a:cubicBezTo>
                  <a:pt x="-41608" y="1766498"/>
                  <a:pt x="-41608" y="1496654"/>
                  <a:pt x="124827" y="1330219"/>
                </a:cubicBezTo>
                <a:lnTo>
                  <a:pt x="1330220" y="124826"/>
                </a:lnTo>
                <a:cubicBezTo>
                  <a:pt x="1413437" y="41609"/>
                  <a:pt x="1522507" y="0"/>
                  <a:pt x="1631577"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1" name="Picture Placeholder 10">
            <a:extLst>
              <a:ext uri="{FF2B5EF4-FFF2-40B4-BE49-F238E27FC236}">
                <a16:creationId xmlns="" xmlns:a16="http://schemas.microsoft.com/office/drawing/2014/main" id="{B18DB781-F75B-49CF-A3EE-0A7AC9E74DC2}"/>
              </a:ext>
            </a:extLst>
          </p:cNvPr>
          <p:cNvSpPr>
            <a:spLocks noGrp="1"/>
          </p:cNvSpPr>
          <p:nvPr>
            <p:ph type="pic" sz="quarter" idx="11" hasCustomPrompt="1"/>
          </p:nvPr>
        </p:nvSpPr>
        <p:spPr>
          <a:xfrm>
            <a:off x="3897495" y="1329165"/>
            <a:ext cx="1896213" cy="1896212"/>
          </a:xfrm>
          <a:custGeom>
            <a:avLst/>
            <a:gdLst>
              <a:gd name="connsiteX0" fmla="*/ 948107 w 1896213"/>
              <a:gd name="connsiteY0" fmla="*/ 0 h 1896212"/>
              <a:gd name="connsiteX1" fmla="*/ 1123226 w 1896213"/>
              <a:gd name="connsiteY1" fmla="*/ 72536 h 1896212"/>
              <a:gd name="connsiteX2" fmla="*/ 1823677 w 1896213"/>
              <a:gd name="connsiteY2" fmla="*/ 772988 h 1896212"/>
              <a:gd name="connsiteX3" fmla="*/ 1823677 w 1896213"/>
              <a:gd name="connsiteY3" fmla="*/ 1123225 h 1896212"/>
              <a:gd name="connsiteX4" fmla="*/ 1123226 w 1896213"/>
              <a:gd name="connsiteY4" fmla="*/ 1823676 h 1896212"/>
              <a:gd name="connsiteX5" fmla="*/ 772989 w 1896213"/>
              <a:gd name="connsiteY5" fmla="*/ 1823676 h 1896212"/>
              <a:gd name="connsiteX6" fmla="*/ 72537 w 1896213"/>
              <a:gd name="connsiteY6" fmla="*/ 1123225 h 1896212"/>
              <a:gd name="connsiteX7" fmla="*/ 72537 w 1896213"/>
              <a:gd name="connsiteY7" fmla="*/ 772988 h 1896212"/>
              <a:gd name="connsiteX8" fmla="*/ 772989 w 1896213"/>
              <a:gd name="connsiteY8" fmla="*/ 72536 h 1896212"/>
              <a:gd name="connsiteX9" fmla="*/ 948107 w 1896213"/>
              <a:gd name="connsiteY9" fmla="*/ 0 h 189621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96213" h="1896212">
                <a:moveTo>
                  <a:pt x="948107" y="0"/>
                </a:moveTo>
                <a:cubicBezTo>
                  <a:pt x="1011488" y="0"/>
                  <a:pt x="1074868" y="24178"/>
                  <a:pt x="1123226" y="72536"/>
                </a:cubicBezTo>
                <a:lnTo>
                  <a:pt x="1823677" y="772988"/>
                </a:lnTo>
                <a:cubicBezTo>
                  <a:pt x="1920392" y="869703"/>
                  <a:pt x="1920392" y="1026509"/>
                  <a:pt x="1823677" y="1123225"/>
                </a:cubicBezTo>
                <a:lnTo>
                  <a:pt x="1123226" y="1823676"/>
                </a:lnTo>
                <a:cubicBezTo>
                  <a:pt x="1026511" y="1920391"/>
                  <a:pt x="869704" y="1920391"/>
                  <a:pt x="772989" y="1823676"/>
                </a:cubicBezTo>
                <a:lnTo>
                  <a:pt x="72537" y="1123225"/>
                </a:lnTo>
                <a:cubicBezTo>
                  <a:pt x="-24178" y="1026509"/>
                  <a:pt x="-24178" y="869703"/>
                  <a:pt x="72537" y="772988"/>
                </a:cubicBezTo>
                <a:lnTo>
                  <a:pt x="772989" y="72536"/>
                </a:lnTo>
                <a:cubicBezTo>
                  <a:pt x="821346" y="24178"/>
                  <a:pt x="884727" y="0"/>
                  <a:pt x="948107"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2" name="Picture Placeholder 11">
            <a:extLst>
              <a:ext uri="{FF2B5EF4-FFF2-40B4-BE49-F238E27FC236}">
                <a16:creationId xmlns="" xmlns:a16="http://schemas.microsoft.com/office/drawing/2014/main" id="{C977A8F9-41C7-4A2D-A647-2C85F9317FE3}"/>
              </a:ext>
            </a:extLst>
          </p:cNvPr>
          <p:cNvSpPr>
            <a:spLocks noGrp="1"/>
          </p:cNvSpPr>
          <p:nvPr>
            <p:ph type="pic" sz="quarter" idx="12" hasCustomPrompt="1"/>
          </p:nvPr>
        </p:nvSpPr>
        <p:spPr>
          <a:xfrm>
            <a:off x="3897495" y="3632623"/>
            <a:ext cx="1896213" cy="1896213"/>
          </a:xfrm>
          <a:custGeom>
            <a:avLst/>
            <a:gdLst>
              <a:gd name="connsiteX0" fmla="*/ 948107 w 1896213"/>
              <a:gd name="connsiteY0" fmla="*/ 0 h 1896213"/>
              <a:gd name="connsiteX1" fmla="*/ 1123226 w 1896213"/>
              <a:gd name="connsiteY1" fmla="*/ 72536 h 1896213"/>
              <a:gd name="connsiteX2" fmla="*/ 1823677 w 1896213"/>
              <a:gd name="connsiteY2" fmla="*/ 772988 h 1896213"/>
              <a:gd name="connsiteX3" fmla="*/ 1823677 w 1896213"/>
              <a:gd name="connsiteY3" fmla="*/ 1123225 h 1896213"/>
              <a:gd name="connsiteX4" fmla="*/ 1123226 w 1896213"/>
              <a:gd name="connsiteY4" fmla="*/ 1823676 h 1896213"/>
              <a:gd name="connsiteX5" fmla="*/ 772989 w 1896213"/>
              <a:gd name="connsiteY5" fmla="*/ 1823676 h 1896213"/>
              <a:gd name="connsiteX6" fmla="*/ 72537 w 1896213"/>
              <a:gd name="connsiteY6" fmla="*/ 1123225 h 1896213"/>
              <a:gd name="connsiteX7" fmla="*/ 72537 w 1896213"/>
              <a:gd name="connsiteY7" fmla="*/ 772988 h 1896213"/>
              <a:gd name="connsiteX8" fmla="*/ 772989 w 1896213"/>
              <a:gd name="connsiteY8" fmla="*/ 72536 h 1896213"/>
              <a:gd name="connsiteX9" fmla="*/ 948107 w 1896213"/>
              <a:gd name="connsiteY9" fmla="*/ 0 h 18962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896213" h="1896213">
                <a:moveTo>
                  <a:pt x="948107" y="0"/>
                </a:moveTo>
                <a:cubicBezTo>
                  <a:pt x="1011488" y="0"/>
                  <a:pt x="1074868" y="24179"/>
                  <a:pt x="1123226" y="72536"/>
                </a:cubicBezTo>
                <a:lnTo>
                  <a:pt x="1823677" y="772988"/>
                </a:lnTo>
                <a:cubicBezTo>
                  <a:pt x="1920392" y="869703"/>
                  <a:pt x="1920392" y="1026510"/>
                  <a:pt x="1823677" y="1123225"/>
                </a:cubicBezTo>
                <a:lnTo>
                  <a:pt x="1123226" y="1823676"/>
                </a:lnTo>
                <a:cubicBezTo>
                  <a:pt x="1026511" y="1920392"/>
                  <a:pt x="869704" y="1920392"/>
                  <a:pt x="772989" y="1823676"/>
                </a:cubicBezTo>
                <a:lnTo>
                  <a:pt x="72537" y="1123225"/>
                </a:lnTo>
                <a:cubicBezTo>
                  <a:pt x="-24178" y="1026510"/>
                  <a:pt x="-24178" y="869703"/>
                  <a:pt x="72537" y="772988"/>
                </a:cubicBezTo>
                <a:lnTo>
                  <a:pt x="772989" y="72536"/>
                </a:lnTo>
                <a:cubicBezTo>
                  <a:pt x="821346" y="24179"/>
                  <a:pt x="884727" y="0"/>
                  <a:pt x="948107" y="0"/>
                </a:cubicBezTo>
                <a:close/>
              </a:path>
            </a:pathLst>
          </a:custGeom>
          <a:pattFill prst="pct80">
            <a:fgClr>
              <a:schemeClr val="accent1"/>
            </a:fgClr>
            <a:bgClr>
              <a:schemeClr val="bg1"/>
            </a:bgClr>
          </a:pattFill>
        </p:spPr>
        <p:txBody>
          <a:bodyPr anchor="ctr"/>
          <a:lstStyle>
            <a:lvl1pPr>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Tree>
    <p:extLst>
      <p:ext uri="{BB962C8B-B14F-4D97-AF65-F5344CB8AC3E}">
        <p14:creationId xmlns:p14="http://schemas.microsoft.com/office/powerpoint/2010/main" val="442546893"/>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type="twoTxTwoObj" preserve="1">
  <p:cSld name="مقارنة">
    <p:spTree>
      <p:nvGrpSpPr>
        <p:cNvPr id="1" name=""/>
        <p:cNvGrpSpPr/>
        <p:nvPr/>
      </p:nvGrpSpPr>
      <p:grpSpPr>
        <a:xfrm>
          <a:off x="0" y="0"/>
          <a:ext cx="0" cy="0"/>
          <a:chOff x="0" y="0"/>
          <a:chExt cx="0" cy="0"/>
        </a:xfrm>
      </p:grpSpPr>
      <p:sp>
        <p:nvSpPr>
          <p:cNvPr id="2" name="عنوان 1"/>
          <p:cNvSpPr>
            <a:spLocks noGrp="1"/>
          </p:cNvSpPr>
          <p:nvPr>
            <p:ph type="title"/>
          </p:nvPr>
        </p:nvSpPr>
        <p:spPr>
          <a:xfrm>
            <a:off x="839788" y="365125"/>
            <a:ext cx="10515600" cy="1325563"/>
          </a:xfrm>
        </p:spPr>
        <p:txBody>
          <a:bodyPr/>
          <a:lstStyle/>
          <a:p>
            <a:r>
              <a:rPr lang="ar-SA" smtClean="0"/>
              <a:t>انقر لتحرير نمط العنوان الرئيسي</a:t>
            </a:r>
            <a:endParaRPr lang="ar-EG"/>
          </a:p>
        </p:txBody>
      </p:sp>
      <p:sp>
        <p:nvSpPr>
          <p:cNvPr id="3" name="عنصر نائب للنص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4" name="عنصر نائب للمحتوى 3"/>
          <p:cNvSpPr>
            <a:spLocks noGrp="1"/>
          </p:cNvSpPr>
          <p:nvPr>
            <p:ph sz="half" idx="2"/>
          </p:nvPr>
        </p:nvSpPr>
        <p:spPr>
          <a:xfrm>
            <a:off x="839788" y="2505075"/>
            <a:ext cx="5157787" cy="3684588"/>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EG"/>
          </a:p>
        </p:txBody>
      </p:sp>
      <p:sp>
        <p:nvSpPr>
          <p:cNvPr id="5" name="عنصر نائب للنص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ar-SA" smtClean="0"/>
              <a:t>انقر لتحرير أنماط النص الرئيسي</a:t>
            </a:r>
          </a:p>
        </p:txBody>
      </p:sp>
      <p:sp>
        <p:nvSpPr>
          <p:cNvPr id="6" name="عنصر نائب للمحتوى 5"/>
          <p:cNvSpPr>
            <a:spLocks noGrp="1"/>
          </p:cNvSpPr>
          <p:nvPr>
            <p:ph sz="quarter" idx="4"/>
          </p:nvPr>
        </p:nvSpPr>
        <p:spPr>
          <a:xfrm>
            <a:off x="6172200" y="2505075"/>
            <a:ext cx="5183188" cy="3684588"/>
          </a:xfrm>
        </p:spPr>
        <p:txBody>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EG"/>
          </a:p>
        </p:txBody>
      </p:sp>
      <p:sp>
        <p:nvSpPr>
          <p:cNvPr id="7" name="عنصر نائب للتاريخ 6"/>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69F36BDA-3897-42CC-A215-0280DFDD5441}" type="datetimeFigureOut">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10/04/1446</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8" name="عنصر نائب للتذييل 7"/>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9" name="عنصر نائب لرقم الشريحة 8"/>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804D804-5C13-411C-B4C0-A7D9355B225F}"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939416344"/>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type="titleOnly" preserve="1">
  <p:cSld name="عنوان فقط">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EG"/>
          </a:p>
        </p:txBody>
      </p:sp>
      <p:sp>
        <p:nvSpPr>
          <p:cNvPr id="3" name="عنصر نائب للتاريخ 2"/>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69F36BDA-3897-42CC-A215-0280DFDD5441}" type="datetimeFigureOut">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10/04/1446</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4" name="عنصر نائب للتذييل 3"/>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عنصر نائب لرقم الشريحة 4"/>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804D804-5C13-411C-B4C0-A7D9355B225F}"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577938402"/>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type="blank" preserve="1">
  <p:cSld name="فارغ">
    <p:spTree>
      <p:nvGrpSpPr>
        <p:cNvPr id="1" name=""/>
        <p:cNvGrpSpPr/>
        <p:nvPr/>
      </p:nvGrpSpPr>
      <p:grpSpPr>
        <a:xfrm>
          <a:off x="0" y="0"/>
          <a:ext cx="0" cy="0"/>
          <a:chOff x="0" y="0"/>
          <a:chExt cx="0" cy="0"/>
        </a:xfrm>
      </p:grpSpPr>
      <p:sp>
        <p:nvSpPr>
          <p:cNvPr id="2" name="عنصر نائب للتاريخ 1"/>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69F36BDA-3897-42CC-A215-0280DFDD5441}" type="datetimeFigureOut">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10/04/1446</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3" name="عنصر نائب للتذييل 2"/>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4" name="عنصر نائب لرقم الشريحة 3"/>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804D804-5C13-411C-B4C0-A7D9355B225F}"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666391795"/>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type="objTx" preserve="1">
  <p:cSld name="محتوى ذو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839788" y="457200"/>
            <a:ext cx="3932237" cy="1600200"/>
          </a:xfrm>
        </p:spPr>
        <p:txBody>
          <a:bodyPr anchor="b"/>
          <a:lstStyle>
            <a:lvl1pPr>
              <a:defRPr sz="3200"/>
            </a:lvl1pPr>
          </a:lstStyle>
          <a:p>
            <a:r>
              <a:rPr lang="ar-SA" smtClean="0"/>
              <a:t>انقر لتحرير نمط العنوان الرئيسي</a:t>
            </a:r>
            <a:endParaRPr lang="ar-EG"/>
          </a:p>
        </p:txBody>
      </p:sp>
      <p:sp>
        <p:nvSpPr>
          <p:cNvPr id="3" name="عنصر نائب للمحتوى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EG"/>
          </a:p>
        </p:txBody>
      </p:sp>
      <p:sp>
        <p:nvSpPr>
          <p:cNvPr id="4" name="عنصر نائب للنص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69F36BDA-3897-42CC-A215-0280DFDD5441}" type="datetimeFigureOut">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10/04/1446</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عنصر نائب للتذييل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عنصر نائب لرقم الشريحة 6"/>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804D804-5C13-411C-B4C0-A7D9355B225F}"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683243763"/>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type="picTx" preserve="1">
  <p:cSld name="صورة مع تسمية توضيحية">
    <p:spTree>
      <p:nvGrpSpPr>
        <p:cNvPr id="1" name=""/>
        <p:cNvGrpSpPr/>
        <p:nvPr/>
      </p:nvGrpSpPr>
      <p:grpSpPr>
        <a:xfrm>
          <a:off x="0" y="0"/>
          <a:ext cx="0" cy="0"/>
          <a:chOff x="0" y="0"/>
          <a:chExt cx="0" cy="0"/>
        </a:xfrm>
      </p:grpSpPr>
      <p:sp>
        <p:nvSpPr>
          <p:cNvPr id="2" name="عنوان 1"/>
          <p:cNvSpPr>
            <a:spLocks noGrp="1"/>
          </p:cNvSpPr>
          <p:nvPr>
            <p:ph type="title"/>
          </p:nvPr>
        </p:nvSpPr>
        <p:spPr>
          <a:xfrm>
            <a:off x="839788" y="457200"/>
            <a:ext cx="3932237" cy="1600200"/>
          </a:xfrm>
        </p:spPr>
        <p:txBody>
          <a:bodyPr anchor="b"/>
          <a:lstStyle>
            <a:lvl1pPr>
              <a:defRPr sz="3200"/>
            </a:lvl1pPr>
          </a:lstStyle>
          <a:p>
            <a:r>
              <a:rPr lang="ar-SA" smtClean="0"/>
              <a:t>انقر لتحرير نمط العنوان الرئيسي</a:t>
            </a:r>
            <a:endParaRPr lang="ar-EG"/>
          </a:p>
        </p:txBody>
      </p:sp>
      <p:sp>
        <p:nvSpPr>
          <p:cNvPr id="3" name="عنصر نائب للصورة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ar-EG"/>
          </a:p>
        </p:txBody>
      </p:sp>
      <p:sp>
        <p:nvSpPr>
          <p:cNvPr id="4" name="عنصر نائب للنص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ar-SA" smtClean="0"/>
              <a:t>انقر لتحرير أنماط النص الرئيسي</a:t>
            </a:r>
          </a:p>
        </p:txBody>
      </p:sp>
      <p:sp>
        <p:nvSpPr>
          <p:cNvPr id="5" name="عنصر نائب للتاريخ 4"/>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69F36BDA-3897-42CC-A215-0280DFDD5441}" type="datetimeFigureOut">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10/04/1446</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عنصر نائب للتذييل 5"/>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7" name="عنصر نائب لرقم الشريحة 6"/>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804D804-5C13-411C-B4C0-A7D9355B225F}"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539035520"/>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type="vertTx" preserve="1">
  <p:cSld name="عنوان ونص عمودي">
    <p:spTree>
      <p:nvGrpSpPr>
        <p:cNvPr id="1" name=""/>
        <p:cNvGrpSpPr/>
        <p:nvPr/>
      </p:nvGrpSpPr>
      <p:grpSpPr>
        <a:xfrm>
          <a:off x="0" y="0"/>
          <a:ext cx="0" cy="0"/>
          <a:chOff x="0" y="0"/>
          <a:chExt cx="0" cy="0"/>
        </a:xfrm>
      </p:grpSpPr>
      <p:sp>
        <p:nvSpPr>
          <p:cNvPr id="2" name="عنوان 1"/>
          <p:cNvSpPr>
            <a:spLocks noGrp="1"/>
          </p:cNvSpPr>
          <p:nvPr>
            <p:ph type="title"/>
          </p:nvPr>
        </p:nvSpPr>
        <p:spPr/>
        <p:txBody>
          <a:bodyPr/>
          <a:lstStyle/>
          <a:p>
            <a:r>
              <a:rPr lang="ar-SA" smtClean="0"/>
              <a:t>انقر لتحرير نمط العنوان الرئيسي</a:t>
            </a:r>
            <a:endParaRPr lang="ar-EG"/>
          </a:p>
        </p:txBody>
      </p:sp>
      <p:sp>
        <p:nvSpPr>
          <p:cNvPr id="3" name="عنصر نائب للعنوان العمودي 2"/>
          <p:cNvSpPr>
            <a:spLocks noGrp="1"/>
          </p:cNvSpPr>
          <p:nvPr>
            <p:ph type="body" orient="vert" idx="1"/>
          </p:nvPr>
        </p:nvSpPr>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EG"/>
          </a:p>
        </p:txBody>
      </p:sp>
      <p:sp>
        <p:nvSpPr>
          <p:cNvPr id="4" name="عنصر نائب للتاريخ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69F36BDA-3897-42CC-A215-0280DFDD5441}" type="datetimeFigureOut">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10/04/1446</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عنصر نائب للتذييل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عنصر نائب لرقم الشريحة 5"/>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804D804-5C13-411C-B4C0-A7D9355B225F}"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336816206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type="vertTitleAndTx" preserve="1">
  <p:cSld name="عنوان ونص عموديان">
    <p:spTree>
      <p:nvGrpSpPr>
        <p:cNvPr id="1" name=""/>
        <p:cNvGrpSpPr/>
        <p:nvPr/>
      </p:nvGrpSpPr>
      <p:grpSpPr>
        <a:xfrm>
          <a:off x="0" y="0"/>
          <a:ext cx="0" cy="0"/>
          <a:chOff x="0" y="0"/>
          <a:chExt cx="0" cy="0"/>
        </a:xfrm>
      </p:grpSpPr>
      <p:sp>
        <p:nvSpPr>
          <p:cNvPr id="2" name="عنوان عمودي 1"/>
          <p:cNvSpPr>
            <a:spLocks noGrp="1"/>
          </p:cNvSpPr>
          <p:nvPr>
            <p:ph type="title" orient="vert"/>
          </p:nvPr>
        </p:nvSpPr>
        <p:spPr>
          <a:xfrm>
            <a:off x="8724900" y="365125"/>
            <a:ext cx="2628900" cy="5811838"/>
          </a:xfrm>
        </p:spPr>
        <p:txBody>
          <a:bodyPr vert="eaVert"/>
          <a:lstStyle/>
          <a:p>
            <a:r>
              <a:rPr lang="ar-SA" smtClean="0"/>
              <a:t>انقر لتحرير نمط العنوان الرئيسي</a:t>
            </a:r>
            <a:endParaRPr lang="ar-EG"/>
          </a:p>
        </p:txBody>
      </p:sp>
      <p:sp>
        <p:nvSpPr>
          <p:cNvPr id="3" name="عنصر نائب للعنوان العمودي 2"/>
          <p:cNvSpPr>
            <a:spLocks noGrp="1"/>
          </p:cNvSpPr>
          <p:nvPr>
            <p:ph type="body" orient="vert" idx="1"/>
          </p:nvPr>
        </p:nvSpPr>
        <p:spPr>
          <a:xfrm>
            <a:off x="838200" y="365125"/>
            <a:ext cx="7734300" cy="5811838"/>
          </a:xfrm>
        </p:spPr>
        <p:txBody>
          <a:bodyPr vert="eaVert"/>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EG"/>
          </a:p>
        </p:txBody>
      </p:sp>
      <p:sp>
        <p:nvSpPr>
          <p:cNvPr id="4" name="عنصر نائب للتاريخ 3"/>
          <p:cNvSpPr>
            <a:spLocks noGrp="1"/>
          </p:cNvSpPr>
          <p:nvPr>
            <p:ph type="dt" sz="half" idx="10"/>
          </p:nvPr>
        </p:nvSpPr>
        <p:spPr/>
        <p:txBody>
          <a:bodyPr/>
          <a:lstStyle/>
          <a:p>
            <a:pPr marL="0" marR="0" lvl="0" indent="0" algn="r" defTabSz="914400" rtl="1" eaLnBrk="1" fontAlgn="auto" latinLnBrk="0" hangingPunct="1">
              <a:lnSpc>
                <a:spcPct val="100000"/>
              </a:lnSpc>
              <a:spcBef>
                <a:spcPts val="0"/>
              </a:spcBef>
              <a:spcAft>
                <a:spcPts val="0"/>
              </a:spcAft>
              <a:buClrTx/>
              <a:buSzTx/>
              <a:buFontTx/>
              <a:buNone/>
              <a:tabLst/>
              <a:defRPr/>
            </a:pPr>
            <a:fld id="{69F36BDA-3897-42CC-A215-0280DFDD5441}" type="datetimeFigureOut">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10/04/1446</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عنصر نائب للتذييل 4"/>
          <p:cNvSpPr>
            <a:spLocks noGrp="1"/>
          </p:cNvSpPr>
          <p:nvPr>
            <p:ph type="ftr" sz="quarter" idx="11"/>
          </p:nvPr>
        </p:nvSpPr>
        <p:spPr/>
        <p:txBody>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عنصر نائب لرقم الشريحة 5"/>
          <p:cNvSpPr>
            <a:spLocks noGrp="1"/>
          </p:cNvSpPr>
          <p:nvPr>
            <p:ph type="sldNum" sz="quarter" idx="12"/>
          </p:nvPr>
        </p:nvSpPr>
        <p:spPr/>
        <p:txBody>
          <a:bodyPr/>
          <a:lstStyle/>
          <a:p>
            <a:pPr marL="0" marR="0" lvl="0" indent="0" algn="l" defTabSz="914400" rtl="1" eaLnBrk="1" fontAlgn="auto" latinLnBrk="0" hangingPunct="1">
              <a:lnSpc>
                <a:spcPct val="100000"/>
              </a:lnSpc>
              <a:spcBef>
                <a:spcPts val="0"/>
              </a:spcBef>
              <a:spcAft>
                <a:spcPts val="0"/>
              </a:spcAft>
              <a:buClrTx/>
              <a:buSzTx/>
              <a:buFontTx/>
              <a:buNone/>
              <a:tabLst/>
              <a:defRPr/>
            </a:pPr>
            <a:fld id="{0804D804-5C13-411C-B4C0-A7D9355B225F}"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972841826"/>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type="tx">
  <p:cSld name="انفوجراف 2">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258873761"/>
      </p:ext>
    </p:extLst>
  </p:cSld>
  <p:clrMapOvr>
    <a:masterClrMapping/>
  </p:clrMapOvr>
  <p:transition spd="med"/>
</p:sldLayout>
</file>

<file path=ppt/slideLayouts/slideLayout98.xml><?xml version="1.0" encoding="utf-8"?>
<p:sldLayout xmlns:a="http://schemas.openxmlformats.org/drawingml/2006/main" xmlns:r="http://schemas.openxmlformats.org/officeDocument/2006/relationships" xmlns:p="http://schemas.openxmlformats.org/presentationml/2006/main" userDrawn="1">
  <p:cSld name="نيـون - 14">
    <p:spTree>
      <p:nvGrpSpPr>
        <p:cNvPr id="1" name=""/>
        <p:cNvGrpSpPr/>
        <p:nvPr/>
      </p:nvGrpSpPr>
      <p:grpSpPr>
        <a:xfrm>
          <a:off x="0" y="0"/>
          <a:ext cx="0" cy="0"/>
          <a:chOff x="0" y="0"/>
          <a:chExt cx="0" cy="0"/>
        </a:xfrm>
      </p:grpSpPr>
      <p:sp>
        <p:nvSpPr>
          <p:cNvPr id="11" name="Picture Placeholder 10">
            <a:extLst>
              <a:ext uri="{FF2B5EF4-FFF2-40B4-BE49-F238E27FC236}">
                <a16:creationId xmlns="" xmlns:a16="http://schemas.microsoft.com/office/drawing/2014/main" id="{898D5B87-EEED-45CF-9D72-09ABC0C5CD5C}"/>
              </a:ext>
            </a:extLst>
          </p:cNvPr>
          <p:cNvSpPr>
            <a:spLocks noGrp="1"/>
          </p:cNvSpPr>
          <p:nvPr>
            <p:ph type="pic" sz="quarter" idx="10"/>
          </p:nvPr>
        </p:nvSpPr>
        <p:spPr>
          <a:xfrm>
            <a:off x="860925" y="2596173"/>
            <a:ext cx="2732991" cy="1999419"/>
          </a:xfrm>
          <a:custGeom>
            <a:avLst/>
            <a:gdLst>
              <a:gd name="connsiteX0" fmla="*/ 632953 w 2732991"/>
              <a:gd name="connsiteY0" fmla="*/ 1 h 1999419"/>
              <a:gd name="connsiteX1" fmla="*/ 804585 w 2732991"/>
              <a:gd name="connsiteY1" fmla="*/ 71085 h 1999419"/>
              <a:gd name="connsiteX2" fmla="*/ 1194881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1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3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3" y="1"/>
                </a:moveTo>
                <a:cubicBezTo>
                  <a:pt x="695066" y="-5"/>
                  <a:pt x="757185" y="23685"/>
                  <a:pt x="804585" y="71085"/>
                </a:cubicBezTo>
                <a:lnTo>
                  <a:pt x="1194881" y="461339"/>
                </a:lnTo>
                <a:cubicBezTo>
                  <a:pt x="1289681" y="556097"/>
                  <a:pt x="1443311" y="556097"/>
                  <a:pt x="1538112" y="461339"/>
                </a:cubicBezTo>
                <a:lnTo>
                  <a:pt x="1928365" y="71085"/>
                </a:lnTo>
                <a:cubicBezTo>
                  <a:pt x="2023123" y="-23673"/>
                  <a:pt x="2176795" y="-23715"/>
                  <a:pt x="2271596" y="71085"/>
                </a:cubicBezTo>
                <a:lnTo>
                  <a:pt x="2661891" y="461339"/>
                </a:lnTo>
                <a:cubicBezTo>
                  <a:pt x="2756691" y="556139"/>
                  <a:pt x="2756691" y="709812"/>
                  <a:pt x="2661891" y="804570"/>
                </a:cubicBezTo>
                <a:lnTo>
                  <a:pt x="1538112" y="1928351"/>
                </a:lnTo>
                <a:cubicBezTo>
                  <a:pt x="1443353" y="2023109"/>
                  <a:pt x="1289681" y="2023109"/>
                  <a:pt x="1194881" y="1928351"/>
                </a:cubicBezTo>
                <a:lnTo>
                  <a:pt x="71100" y="804570"/>
                </a:lnTo>
                <a:cubicBezTo>
                  <a:pt x="-23700" y="709770"/>
                  <a:pt x="-23700" y="556139"/>
                  <a:pt x="71100" y="461339"/>
                </a:cubicBezTo>
                <a:lnTo>
                  <a:pt x="461353" y="71085"/>
                </a:lnTo>
                <a:cubicBezTo>
                  <a:pt x="508733" y="23706"/>
                  <a:pt x="570841" y="6"/>
                  <a:pt x="632953" y="1"/>
                </a:cubicBezTo>
                <a:close/>
              </a:path>
            </a:pathLst>
          </a:custGeom>
          <a:pattFill prst="pct80">
            <a:fgClr>
              <a:schemeClr val="accent1"/>
            </a:fgClr>
            <a:bgClr>
              <a:schemeClr val="bg1"/>
            </a:bgClr>
          </a:pattFill>
        </p:spPr>
        <p:txBody>
          <a:bodyPr anchor="ctr"/>
          <a:lstStyle>
            <a:lvl1pPr algn="r" rtl="1">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endParaRPr lang="en-US" dirty="0"/>
          </a:p>
        </p:txBody>
      </p:sp>
      <p:sp>
        <p:nvSpPr>
          <p:cNvPr id="12" name="Picture Placeholder 11">
            <a:extLst>
              <a:ext uri="{FF2B5EF4-FFF2-40B4-BE49-F238E27FC236}">
                <a16:creationId xmlns="" xmlns:a16="http://schemas.microsoft.com/office/drawing/2014/main" id="{535119CF-4779-4A80-B836-80A5644F8205}"/>
              </a:ext>
            </a:extLst>
          </p:cNvPr>
          <p:cNvSpPr>
            <a:spLocks noGrp="1"/>
          </p:cNvSpPr>
          <p:nvPr>
            <p:ph type="pic" sz="quarter" idx="11" hasCustomPrompt="1"/>
          </p:nvPr>
        </p:nvSpPr>
        <p:spPr>
          <a:xfrm>
            <a:off x="4729505" y="2596173"/>
            <a:ext cx="2732991" cy="1999419"/>
          </a:xfrm>
          <a:custGeom>
            <a:avLst/>
            <a:gdLst>
              <a:gd name="connsiteX0" fmla="*/ 632954 w 2732991"/>
              <a:gd name="connsiteY0" fmla="*/ 1 h 1999419"/>
              <a:gd name="connsiteX1" fmla="*/ 804585 w 2732991"/>
              <a:gd name="connsiteY1" fmla="*/ 71085 h 1999419"/>
              <a:gd name="connsiteX2" fmla="*/ 1194881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1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4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4" y="1"/>
                </a:moveTo>
                <a:cubicBezTo>
                  <a:pt x="695067" y="-5"/>
                  <a:pt x="757185" y="23685"/>
                  <a:pt x="804585" y="71085"/>
                </a:cubicBezTo>
                <a:lnTo>
                  <a:pt x="1194881" y="461339"/>
                </a:lnTo>
                <a:cubicBezTo>
                  <a:pt x="1289681" y="556097"/>
                  <a:pt x="1443311" y="556097"/>
                  <a:pt x="1538112" y="461339"/>
                </a:cubicBezTo>
                <a:lnTo>
                  <a:pt x="1928365" y="71085"/>
                </a:lnTo>
                <a:cubicBezTo>
                  <a:pt x="2023123" y="-23673"/>
                  <a:pt x="2176795" y="-23715"/>
                  <a:pt x="2271596" y="71085"/>
                </a:cubicBezTo>
                <a:lnTo>
                  <a:pt x="2661891" y="461339"/>
                </a:lnTo>
                <a:cubicBezTo>
                  <a:pt x="2756692" y="556139"/>
                  <a:pt x="2756692" y="709812"/>
                  <a:pt x="2661891" y="804570"/>
                </a:cubicBezTo>
                <a:lnTo>
                  <a:pt x="1538112" y="1928351"/>
                </a:lnTo>
                <a:cubicBezTo>
                  <a:pt x="1443353" y="2023109"/>
                  <a:pt x="1289681" y="2023109"/>
                  <a:pt x="1194881" y="1928351"/>
                </a:cubicBezTo>
                <a:lnTo>
                  <a:pt x="71100" y="804570"/>
                </a:lnTo>
                <a:cubicBezTo>
                  <a:pt x="-23700" y="709770"/>
                  <a:pt x="-23700" y="556139"/>
                  <a:pt x="71100" y="461339"/>
                </a:cubicBezTo>
                <a:lnTo>
                  <a:pt x="461353" y="71085"/>
                </a:lnTo>
                <a:cubicBezTo>
                  <a:pt x="508733" y="23706"/>
                  <a:pt x="570841" y="6"/>
                  <a:pt x="632954" y="1"/>
                </a:cubicBezTo>
                <a:close/>
              </a:path>
            </a:pathLst>
          </a:custGeom>
          <a:pattFill prst="pct80">
            <a:fgClr>
              <a:schemeClr val="accent1"/>
            </a:fgClr>
            <a:bgClr>
              <a:schemeClr val="bg1"/>
            </a:bgClr>
          </a:pattFill>
        </p:spPr>
        <p:txBody>
          <a:bodyPr anchor="ctr"/>
          <a:lstStyle>
            <a:lvl1pPr algn="r" rtl="1">
              <a:defRPr lang="en-US" sz="1600" dirty="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ar-SA" dirty="0"/>
              <a:t>  </a:t>
            </a:r>
            <a:endParaRPr lang="en-US" dirty="0"/>
          </a:p>
        </p:txBody>
      </p:sp>
      <p:sp>
        <p:nvSpPr>
          <p:cNvPr id="13" name="Picture Placeholder 12">
            <a:extLst>
              <a:ext uri="{FF2B5EF4-FFF2-40B4-BE49-F238E27FC236}">
                <a16:creationId xmlns="" xmlns:a16="http://schemas.microsoft.com/office/drawing/2014/main" id="{8BC00A24-3796-46DD-B9A8-387C53EF2F34}"/>
              </a:ext>
            </a:extLst>
          </p:cNvPr>
          <p:cNvSpPr>
            <a:spLocks noGrp="1"/>
          </p:cNvSpPr>
          <p:nvPr>
            <p:ph type="pic" sz="quarter" idx="12" hasCustomPrompt="1"/>
          </p:nvPr>
        </p:nvSpPr>
        <p:spPr>
          <a:xfrm>
            <a:off x="8598085" y="2596173"/>
            <a:ext cx="2732991" cy="1999419"/>
          </a:xfrm>
          <a:custGeom>
            <a:avLst/>
            <a:gdLst>
              <a:gd name="connsiteX0" fmla="*/ 632953 w 2732991"/>
              <a:gd name="connsiteY0" fmla="*/ 1 h 1999419"/>
              <a:gd name="connsiteX1" fmla="*/ 804584 w 2732991"/>
              <a:gd name="connsiteY1" fmla="*/ 71085 h 1999419"/>
              <a:gd name="connsiteX2" fmla="*/ 1194880 w 2732991"/>
              <a:gd name="connsiteY2" fmla="*/ 461339 h 1999419"/>
              <a:gd name="connsiteX3" fmla="*/ 1538112 w 2732991"/>
              <a:gd name="connsiteY3" fmla="*/ 461339 h 1999419"/>
              <a:gd name="connsiteX4" fmla="*/ 1928365 w 2732991"/>
              <a:gd name="connsiteY4" fmla="*/ 71085 h 1999419"/>
              <a:gd name="connsiteX5" fmla="*/ 2271596 w 2732991"/>
              <a:gd name="connsiteY5" fmla="*/ 71085 h 1999419"/>
              <a:gd name="connsiteX6" fmla="*/ 2661891 w 2732991"/>
              <a:gd name="connsiteY6" fmla="*/ 461339 h 1999419"/>
              <a:gd name="connsiteX7" fmla="*/ 2661891 w 2732991"/>
              <a:gd name="connsiteY7" fmla="*/ 804570 h 1999419"/>
              <a:gd name="connsiteX8" fmla="*/ 1538112 w 2732991"/>
              <a:gd name="connsiteY8" fmla="*/ 1928351 h 1999419"/>
              <a:gd name="connsiteX9" fmla="*/ 1194880 w 2732991"/>
              <a:gd name="connsiteY9" fmla="*/ 1928351 h 1999419"/>
              <a:gd name="connsiteX10" fmla="*/ 71100 w 2732991"/>
              <a:gd name="connsiteY10" fmla="*/ 804570 h 1999419"/>
              <a:gd name="connsiteX11" fmla="*/ 71100 w 2732991"/>
              <a:gd name="connsiteY11" fmla="*/ 461339 h 1999419"/>
              <a:gd name="connsiteX12" fmla="*/ 461353 w 2732991"/>
              <a:gd name="connsiteY12" fmla="*/ 71085 h 1999419"/>
              <a:gd name="connsiteX13" fmla="*/ 632953 w 2732991"/>
              <a:gd name="connsiteY13" fmla="*/ 1 h 19994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2732991" h="1999419">
                <a:moveTo>
                  <a:pt x="632953" y="1"/>
                </a:moveTo>
                <a:cubicBezTo>
                  <a:pt x="695066" y="-5"/>
                  <a:pt x="757184" y="23685"/>
                  <a:pt x="804584" y="71085"/>
                </a:cubicBezTo>
                <a:lnTo>
                  <a:pt x="1194880" y="461339"/>
                </a:lnTo>
                <a:cubicBezTo>
                  <a:pt x="1289680" y="556097"/>
                  <a:pt x="1443311" y="556097"/>
                  <a:pt x="1538112" y="461339"/>
                </a:cubicBezTo>
                <a:lnTo>
                  <a:pt x="1928365" y="71085"/>
                </a:lnTo>
                <a:cubicBezTo>
                  <a:pt x="2023123" y="-23673"/>
                  <a:pt x="2176795" y="-23715"/>
                  <a:pt x="2271596" y="71085"/>
                </a:cubicBezTo>
                <a:lnTo>
                  <a:pt x="2661891" y="461339"/>
                </a:lnTo>
                <a:cubicBezTo>
                  <a:pt x="2756691" y="556139"/>
                  <a:pt x="2756691" y="709812"/>
                  <a:pt x="2661891" y="804570"/>
                </a:cubicBezTo>
                <a:lnTo>
                  <a:pt x="1538112" y="1928351"/>
                </a:lnTo>
                <a:cubicBezTo>
                  <a:pt x="1443353" y="2023109"/>
                  <a:pt x="1289680" y="2023109"/>
                  <a:pt x="1194880" y="1928351"/>
                </a:cubicBezTo>
                <a:lnTo>
                  <a:pt x="71100" y="804570"/>
                </a:lnTo>
                <a:cubicBezTo>
                  <a:pt x="-23700" y="709770"/>
                  <a:pt x="-23700" y="556139"/>
                  <a:pt x="71100" y="461339"/>
                </a:cubicBezTo>
                <a:lnTo>
                  <a:pt x="461353" y="71085"/>
                </a:lnTo>
                <a:cubicBezTo>
                  <a:pt x="508733" y="23706"/>
                  <a:pt x="570840" y="6"/>
                  <a:pt x="632953" y="1"/>
                </a:cubicBezTo>
                <a:close/>
              </a:path>
            </a:pathLst>
          </a:custGeom>
          <a:pattFill prst="pct80">
            <a:fgClr>
              <a:schemeClr val="accent1"/>
            </a:fgClr>
            <a:bgClr>
              <a:schemeClr val="bg1"/>
            </a:bgClr>
          </a:pattFill>
        </p:spPr>
        <p:txBody>
          <a:bodyPr anchor="ctr"/>
          <a:lstStyle>
            <a:lvl1pPr algn="r" rtl="1">
              <a:defRPr lang="en-US" sz="1600">
                <a:solidFill>
                  <a:schemeClr val="bg2"/>
                </a:solidFill>
                <a:latin typeface="Expo Arabic Light" panose="00000400000000000000" pitchFamily="2" charset="-78"/>
                <a:cs typeface="Expo Arabic Light" panose="00000400000000000000" pitchFamily="2" charset="-78"/>
              </a:defRPr>
            </a:lvl1pPr>
          </a:lstStyle>
          <a:p>
            <a:pPr marL="0" lvl="0" indent="0" algn="ctr">
              <a:buNone/>
            </a:pPr>
            <a:r>
              <a:rPr lang="en-US" dirty="0"/>
              <a:t>  </a:t>
            </a:r>
          </a:p>
        </p:txBody>
      </p:sp>
    </p:spTree>
    <p:extLst>
      <p:ext uri="{BB962C8B-B14F-4D97-AF65-F5344CB8AC3E}">
        <p14:creationId xmlns:p14="http://schemas.microsoft.com/office/powerpoint/2010/main" val="318842485"/>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نيـون - 24">
    <p:spTree>
      <p:nvGrpSpPr>
        <p:cNvPr id="1" name=""/>
        <p:cNvGrpSpPr/>
        <p:nvPr/>
      </p:nvGrpSpPr>
      <p:grpSpPr>
        <a:xfrm>
          <a:off x="0" y="0"/>
          <a:ext cx="0" cy="0"/>
          <a:chOff x="0" y="0"/>
          <a:chExt cx="0" cy="0"/>
        </a:xfrm>
      </p:grpSpPr>
      <p:sp>
        <p:nvSpPr>
          <p:cNvPr id="8" name="Picture Placeholder 7">
            <a:extLst>
              <a:ext uri="{FF2B5EF4-FFF2-40B4-BE49-F238E27FC236}">
                <a16:creationId xmlns="" xmlns:a16="http://schemas.microsoft.com/office/drawing/2014/main" id="{08896AA2-F4D4-4E66-B4BD-E1A9D390D6E4}"/>
              </a:ext>
            </a:extLst>
          </p:cNvPr>
          <p:cNvSpPr>
            <a:spLocks noGrp="1"/>
          </p:cNvSpPr>
          <p:nvPr>
            <p:ph type="pic" sz="quarter" idx="10" hasCustomPrompt="1"/>
          </p:nvPr>
        </p:nvSpPr>
        <p:spPr>
          <a:xfrm>
            <a:off x="0" y="0"/>
            <a:ext cx="12192000" cy="6858000"/>
          </a:xfrm>
          <a:prstGeom prst="rect">
            <a:avLst/>
          </a:prstGeom>
          <a:pattFill prst="pct80">
            <a:fgClr>
              <a:schemeClr val="accent1"/>
            </a:fgClr>
            <a:bgClr>
              <a:schemeClr val="bg1"/>
            </a:bgClr>
          </a:pattFill>
        </p:spPr>
        <p:txBody>
          <a:bodyPr anchor="ctr"/>
          <a:lstStyle>
            <a:lvl1pPr marL="0" indent="0" algn="ctr">
              <a:buNone/>
              <a:defRPr sz="1600">
                <a:solidFill>
                  <a:schemeClr val="bg2"/>
                </a:solidFill>
                <a:latin typeface="Expo Arabic Light" panose="00000400000000000000" pitchFamily="2" charset="-78"/>
                <a:cs typeface="Expo Arabic Light" panose="00000400000000000000" pitchFamily="2" charset="-78"/>
              </a:defRPr>
            </a:lvl1pPr>
          </a:lstStyle>
          <a:p>
            <a:r>
              <a:rPr lang="ar-SA" dirty="0"/>
              <a:t>  </a:t>
            </a:r>
            <a:endParaRPr lang="en-US" dirty="0"/>
          </a:p>
        </p:txBody>
      </p:sp>
    </p:spTree>
    <p:extLst>
      <p:ext uri="{BB962C8B-B14F-4D97-AF65-F5344CB8AC3E}">
        <p14:creationId xmlns:p14="http://schemas.microsoft.com/office/powerpoint/2010/main" val="19919629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_rels/slideMaster10.xml.rels><?xml version="1.0" encoding="UTF-8" standalone="yes"?>
<Relationships xmlns="http://schemas.openxmlformats.org/package/2006/relationships"><Relationship Id="rId8" Type="http://schemas.openxmlformats.org/officeDocument/2006/relationships/slideLayout" Target="../slideLayouts/slideLayout189.xml"/><Relationship Id="rId13" Type="http://schemas.openxmlformats.org/officeDocument/2006/relationships/slideLayout" Target="../slideLayouts/slideLayout194.xml"/><Relationship Id="rId18" Type="http://schemas.openxmlformats.org/officeDocument/2006/relationships/slideLayout" Target="../slideLayouts/slideLayout199.xml"/><Relationship Id="rId3" Type="http://schemas.openxmlformats.org/officeDocument/2006/relationships/slideLayout" Target="../slideLayouts/slideLayout184.xml"/><Relationship Id="rId21" Type="http://schemas.openxmlformats.org/officeDocument/2006/relationships/slideLayout" Target="../slideLayouts/slideLayout202.xml"/><Relationship Id="rId7" Type="http://schemas.openxmlformats.org/officeDocument/2006/relationships/slideLayout" Target="../slideLayouts/slideLayout188.xml"/><Relationship Id="rId12" Type="http://schemas.openxmlformats.org/officeDocument/2006/relationships/slideLayout" Target="../slideLayouts/slideLayout193.xml"/><Relationship Id="rId17" Type="http://schemas.openxmlformats.org/officeDocument/2006/relationships/slideLayout" Target="../slideLayouts/slideLayout198.xml"/><Relationship Id="rId25" Type="http://schemas.openxmlformats.org/officeDocument/2006/relationships/theme" Target="../theme/theme10.xml"/><Relationship Id="rId2" Type="http://schemas.openxmlformats.org/officeDocument/2006/relationships/slideLayout" Target="../slideLayouts/slideLayout183.xml"/><Relationship Id="rId16" Type="http://schemas.openxmlformats.org/officeDocument/2006/relationships/slideLayout" Target="../slideLayouts/slideLayout197.xml"/><Relationship Id="rId20" Type="http://schemas.openxmlformats.org/officeDocument/2006/relationships/slideLayout" Target="../slideLayouts/slideLayout201.xml"/><Relationship Id="rId1" Type="http://schemas.openxmlformats.org/officeDocument/2006/relationships/slideLayout" Target="../slideLayouts/slideLayout182.xml"/><Relationship Id="rId6" Type="http://schemas.openxmlformats.org/officeDocument/2006/relationships/slideLayout" Target="../slideLayouts/slideLayout187.xml"/><Relationship Id="rId11" Type="http://schemas.openxmlformats.org/officeDocument/2006/relationships/slideLayout" Target="../slideLayouts/slideLayout192.xml"/><Relationship Id="rId24" Type="http://schemas.openxmlformats.org/officeDocument/2006/relationships/slideLayout" Target="../slideLayouts/slideLayout205.xml"/><Relationship Id="rId5" Type="http://schemas.openxmlformats.org/officeDocument/2006/relationships/slideLayout" Target="../slideLayouts/slideLayout186.xml"/><Relationship Id="rId15" Type="http://schemas.openxmlformats.org/officeDocument/2006/relationships/slideLayout" Target="../slideLayouts/slideLayout196.xml"/><Relationship Id="rId23" Type="http://schemas.openxmlformats.org/officeDocument/2006/relationships/slideLayout" Target="../slideLayouts/slideLayout204.xml"/><Relationship Id="rId10" Type="http://schemas.openxmlformats.org/officeDocument/2006/relationships/slideLayout" Target="../slideLayouts/slideLayout191.xml"/><Relationship Id="rId19" Type="http://schemas.openxmlformats.org/officeDocument/2006/relationships/slideLayout" Target="../slideLayouts/slideLayout200.xml"/><Relationship Id="rId4" Type="http://schemas.openxmlformats.org/officeDocument/2006/relationships/slideLayout" Target="../slideLayouts/slideLayout185.xml"/><Relationship Id="rId9" Type="http://schemas.openxmlformats.org/officeDocument/2006/relationships/slideLayout" Target="../slideLayouts/slideLayout190.xml"/><Relationship Id="rId14" Type="http://schemas.openxmlformats.org/officeDocument/2006/relationships/slideLayout" Target="../slideLayouts/slideLayout195.xml"/><Relationship Id="rId22" Type="http://schemas.openxmlformats.org/officeDocument/2006/relationships/slideLayout" Target="../slideLayouts/slideLayout203.xml"/></Relationships>
</file>

<file path=ppt/slideMasters/_rels/slideMaster11.xml.rels><?xml version="1.0" encoding="UTF-8" standalone="yes"?>
<Relationships xmlns="http://schemas.openxmlformats.org/package/2006/relationships"><Relationship Id="rId8" Type="http://schemas.openxmlformats.org/officeDocument/2006/relationships/slideLayout" Target="../slideLayouts/slideLayout213.xml"/><Relationship Id="rId13" Type="http://schemas.openxmlformats.org/officeDocument/2006/relationships/slideLayout" Target="../slideLayouts/slideLayout218.xml"/><Relationship Id="rId18" Type="http://schemas.openxmlformats.org/officeDocument/2006/relationships/slideLayout" Target="../slideLayouts/slideLayout223.xml"/><Relationship Id="rId3" Type="http://schemas.openxmlformats.org/officeDocument/2006/relationships/slideLayout" Target="../slideLayouts/slideLayout208.xml"/><Relationship Id="rId21" Type="http://schemas.openxmlformats.org/officeDocument/2006/relationships/slideLayout" Target="../slideLayouts/slideLayout226.xml"/><Relationship Id="rId7" Type="http://schemas.openxmlformats.org/officeDocument/2006/relationships/slideLayout" Target="../slideLayouts/slideLayout212.xml"/><Relationship Id="rId12" Type="http://schemas.openxmlformats.org/officeDocument/2006/relationships/slideLayout" Target="../slideLayouts/slideLayout217.xml"/><Relationship Id="rId17" Type="http://schemas.openxmlformats.org/officeDocument/2006/relationships/slideLayout" Target="../slideLayouts/slideLayout222.xml"/><Relationship Id="rId25" Type="http://schemas.openxmlformats.org/officeDocument/2006/relationships/theme" Target="../theme/theme11.xml"/><Relationship Id="rId2" Type="http://schemas.openxmlformats.org/officeDocument/2006/relationships/slideLayout" Target="../slideLayouts/slideLayout207.xml"/><Relationship Id="rId16" Type="http://schemas.openxmlformats.org/officeDocument/2006/relationships/slideLayout" Target="../slideLayouts/slideLayout221.xml"/><Relationship Id="rId20" Type="http://schemas.openxmlformats.org/officeDocument/2006/relationships/slideLayout" Target="../slideLayouts/slideLayout225.xml"/><Relationship Id="rId1" Type="http://schemas.openxmlformats.org/officeDocument/2006/relationships/slideLayout" Target="../slideLayouts/slideLayout206.xml"/><Relationship Id="rId6" Type="http://schemas.openxmlformats.org/officeDocument/2006/relationships/slideLayout" Target="../slideLayouts/slideLayout211.xml"/><Relationship Id="rId11" Type="http://schemas.openxmlformats.org/officeDocument/2006/relationships/slideLayout" Target="../slideLayouts/slideLayout216.xml"/><Relationship Id="rId24" Type="http://schemas.openxmlformats.org/officeDocument/2006/relationships/slideLayout" Target="../slideLayouts/slideLayout229.xml"/><Relationship Id="rId5" Type="http://schemas.openxmlformats.org/officeDocument/2006/relationships/slideLayout" Target="../slideLayouts/slideLayout210.xml"/><Relationship Id="rId15" Type="http://schemas.openxmlformats.org/officeDocument/2006/relationships/slideLayout" Target="../slideLayouts/slideLayout220.xml"/><Relationship Id="rId23" Type="http://schemas.openxmlformats.org/officeDocument/2006/relationships/slideLayout" Target="../slideLayouts/slideLayout228.xml"/><Relationship Id="rId10" Type="http://schemas.openxmlformats.org/officeDocument/2006/relationships/slideLayout" Target="../slideLayouts/slideLayout215.xml"/><Relationship Id="rId19" Type="http://schemas.openxmlformats.org/officeDocument/2006/relationships/slideLayout" Target="../slideLayouts/slideLayout224.xml"/><Relationship Id="rId4" Type="http://schemas.openxmlformats.org/officeDocument/2006/relationships/slideLayout" Target="../slideLayouts/slideLayout209.xml"/><Relationship Id="rId9" Type="http://schemas.openxmlformats.org/officeDocument/2006/relationships/slideLayout" Target="../slideLayouts/slideLayout214.xml"/><Relationship Id="rId14" Type="http://schemas.openxmlformats.org/officeDocument/2006/relationships/slideLayout" Target="../slideLayouts/slideLayout219.xml"/><Relationship Id="rId22" Type="http://schemas.openxmlformats.org/officeDocument/2006/relationships/slideLayout" Target="../slideLayouts/slideLayout227.xml"/></Relationships>
</file>

<file path=ppt/slideMasters/_rels/slideMaster12.xml.rels><?xml version="1.0" encoding="UTF-8" standalone="yes"?>
<Relationships xmlns="http://schemas.openxmlformats.org/package/2006/relationships"><Relationship Id="rId8" Type="http://schemas.openxmlformats.org/officeDocument/2006/relationships/slideLayout" Target="../slideLayouts/slideLayout237.xml"/><Relationship Id="rId13" Type="http://schemas.openxmlformats.org/officeDocument/2006/relationships/slideLayout" Target="../slideLayouts/slideLayout242.xml"/><Relationship Id="rId18" Type="http://schemas.openxmlformats.org/officeDocument/2006/relationships/slideLayout" Target="../slideLayouts/slideLayout247.xml"/><Relationship Id="rId3" Type="http://schemas.openxmlformats.org/officeDocument/2006/relationships/slideLayout" Target="../slideLayouts/slideLayout232.xml"/><Relationship Id="rId21" Type="http://schemas.openxmlformats.org/officeDocument/2006/relationships/slideLayout" Target="../slideLayouts/slideLayout250.xml"/><Relationship Id="rId7" Type="http://schemas.openxmlformats.org/officeDocument/2006/relationships/slideLayout" Target="../slideLayouts/slideLayout236.xml"/><Relationship Id="rId12" Type="http://schemas.openxmlformats.org/officeDocument/2006/relationships/slideLayout" Target="../slideLayouts/slideLayout241.xml"/><Relationship Id="rId17" Type="http://schemas.openxmlformats.org/officeDocument/2006/relationships/slideLayout" Target="../slideLayouts/slideLayout246.xml"/><Relationship Id="rId25" Type="http://schemas.openxmlformats.org/officeDocument/2006/relationships/theme" Target="../theme/theme12.xml"/><Relationship Id="rId2" Type="http://schemas.openxmlformats.org/officeDocument/2006/relationships/slideLayout" Target="../slideLayouts/slideLayout231.xml"/><Relationship Id="rId16" Type="http://schemas.openxmlformats.org/officeDocument/2006/relationships/slideLayout" Target="../slideLayouts/slideLayout245.xml"/><Relationship Id="rId20" Type="http://schemas.openxmlformats.org/officeDocument/2006/relationships/slideLayout" Target="../slideLayouts/slideLayout249.xml"/><Relationship Id="rId1" Type="http://schemas.openxmlformats.org/officeDocument/2006/relationships/slideLayout" Target="../slideLayouts/slideLayout230.xml"/><Relationship Id="rId6" Type="http://schemas.openxmlformats.org/officeDocument/2006/relationships/slideLayout" Target="../slideLayouts/slideLayout235.xml"/><Relationship Id="rId11" Type="http://schemas.openxmlformats.org/officeDocument/2006/relationships/slideLayout" Target="../slideLayouts/slideLayout240.xml"/><Relationship Id="rId24" Type="http://schemas.openxmlformats.org/officeDocument/2006/relationships/slideLayout" Target="../slideLayouts/slideLayout253.xml"/><Relationship Id="rId5" Type="http://schemas.openxmlformats.org/officeDocument/2006/relationships/slideLayout" Target="../slideLayouts/slideLayout234.xml"/><Relationship Id="rId15" Type="http://schemas.openxmlformats.org/officeDocument/2006/relationships/slideLayout" Target="../slideLayouts/slideLayout244.xml"/><Relationship Id="rId23" Type="http://schemas.openxmlformats.org/officeDocument/2006/relationships/slideLayout" Target="../slideLayouts/slideLayout252.xml"/><Relationship Id="rId10" Type="http://schemas.openxmlformats.org/officeDocument/2006/relationships/slideLayout" Target="../slideLayouts/slideLayout239.xml"/><Relationship Id="rId19" Type="http://schemas.openxmlformats.org/officeDocument/2006/relationships/slideLayout" Target="../slideLayouts/slideLayout248.xml"/><Relationship Id="rId4" Type="http://schemas.openxmlformats.org/officeDocument/2006/relationships/slideLayout" Target="../slideLayouts/slideLayout233.xml"/><Relationship Id="rId9" Type="http://schemas.openxmlformats.org/officeDocument/2006/relationships/slideLayout" Target="../slideLayouts/slideLayout238.xml"/><Relationship Id="rId14" Type="http://schemas.openxmlformats.org/officeDocument/2006/relationships/slideLayout" Target="../slideLayouts/slideLayout243.xml"/><Relationship Id="rId22" Type="http://schemas.openxmlformats.org/officeDocument/2006/relationships/slideLayout" Target="../slideLayouts/slideLayout251.xml"/></Relationships>
</file>

<file path=ppt/slideMasters/_rels/slideMaster13.xml.rels><?xml version="1.0" encoding="UTF-8" standalone="yes"?>
<Relationships xmlns="http://schemas.openxmlformats.org/package/2006/relationships"><Relationship Id="rId8" Type="http://schemas.openxmlformats.org/officeDocument/2006/relationships/slideLayout" Target="../slideLayouts/slideLayout261.xml"/><Relationship Id="rId3" Type="http://schemas.openxmlformats.org/officeDocument/2006/relationships/slideLayout" Target="../slideLayouts/slideLayout256.xml"/><Relationship Id="rId7" Type="http://schemas.openxmlformats.org/officeDocument/2006/relationships/slideLayout" Target="../slideLayouts/slideLayout260.xml"/><Relationship Id="rId12" Type="http://schemas.openxmlformats.org/officeDocument/2006/relationships/theme" Target="../theme/theme13.xml"/><Relationship Id="rId2" Type="http://schemas.openxmlformats.org/officeDocument/2006/relationships/slideLayout" Target="../slideLayouts/slideLayout255.xml"/><Relationship Id="rId1" Type="http://schemas.openxmlformats.org/officeDocument/2006/relationships/slideLayout" Target="../slideLayouts/slideLayout254.xml"/><Relationship Id="rId6" Type="http://schemas.openxmlformats.org/officeDocument/2006/relationships/slideLayout" Target="../slideLayouts/slideLayout259.xml"/><Relationship Id="rId11" Type="http://schemas.openxmlformats.org/officeDocument/2006/relationships/slideLayout" Target="../slideLayouts/slideLayout264.xml"/><Relationship Id="rId5" Type="http://schemas.openxmlformats.org/officeDocument/2006/relationships/slideLayout" Target="../slideLayouts/slideLayout258.xml"/><Relationship Id="rId10" Type="http://schemas.openxmlformats.org/officeDocument/2006/relationships/slideLayout" Target="../slideLayouts/slideLayout263.xml"/><Relationship Id="rId4" Type="http://schemas.openxmlformats.org/officeDocument/2006/relationships/slideLayout" Target="../slideLayouts/slideLayout257.xml"/><Relationship Id="rId9" Type="http://schemas.openxmlformats.org/officeDocument/2006/relationships/slideLayout" Target="../slideLayouts/slideLayout262.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18" Type="http://schemas.openxmlformats.org/officeDocument/2006/relationships/slideLayout" Target="../slideLayouts/slideLayout42.xml"/><Relationship Id="rId3" Type="http://schemas.openxmlformats.org/officeDocument/2006/relationships/slideLayout" Target="../slideLayouts/slideLayout27.xml"/><Relationship Id="rId21" Type="http://schemas.openxmlformats.org/officeDocument/2006/relationships/slideLayout" Target="../slideLayouts/slideLayout45.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25" Type="http://schemas.openxmlformats.org/officeDocument/2006/relationships/theme" Target="../theme/theme2.xml"/><Relationship Id="rId2" Type="http://schemas.openxmlformats.org/officeDocument/2006/relationships/slideLayout" Target="../slideLayouts/slideLayout26.xml"/><Relationship Id="rId16" Type="http://schemas.openxmlformats.org/officeDocument/2006/relationships/slideLayout" Target="../slideLayouts/slideLayout40.xml"/><Relationship Id="rId20" Type="http://schemas.openxmlformats.org/officeDocument/2006/relationships/slideLayout" Target="../slideLayouts/slideLayout44.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24" Type="http://schemas.openxmlformats.org/officeDocument/2006/relationships/slideLayout" Target="../slideLayouts/slideLayout48.xml"/><Relationship Id="rId5" Type="http://schemas.openxmlformats.org/officeDocument/2006/relationships/slideLayout" Target="../slideLayouts/slideLayout29.xml"/><Relationship Id="rId15" Type="http://schemas.openxmlformats.org/officeDocument/2006/relationships/slideLayout" Target="../slideLayouts/slideLayout39.xml"/><Relationship Id="rId23" Type="http://schemas.openxmlformats.org/officeDocument/2006/relationships/slideLayout" Target="../slideLayouts/slideLayout47.xml"/><Relationship Id="rId10" Type="http://schemas.openxmlformats.org/officeDocument/2006/relationships/slideLayout" Target="../slideLayouts/slideLayout34.xml"/><Relationship Id="rId19" Type="http://schemas.openxmlformats.org/officeDocument/2006/relationships/slideLayout" Target="../slideLayouts/slideLayout43.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 Id="rId22" Type="http://schemas.openxmlformats.org/officeDocument/2006/relationships/slideLayout" Target="../slideLayouts/slideLayout4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56.xml"/><Relationship Id="rId13" Type="http://schemas.openxmlformats.org/officeDocument/2006/relationships/slideLayout" Target="../slideLayouts/slideLayout61.xml"/><Relationship Id="rId18" Type="http://schemas.openxmlformats.org/officeDocument/2006/relationships/slideLayout" Target="../slideLayouts/slideLayout66.xml"/><Relationship Id="rId3" Type="http://schemas.openxmlformats.org/officeDocument/2006/relationships/slideLayout" Target="../slideLayouts/slideLayout51.xml"/><Relationship Id="rId21" Type="http://schemas.openxmlformats.org/officeDocument/2006/relationships/slideLayout" Target="../slideLayouts/slideLayout69.xml"/><Relationship Id="rId7" Type="http://schemas.openxmlformats.org/officeDocument/2006/relationships/slideLayout" Target="../slideLayouts/slideLayout55.xml"/><Relationship Id="rId12" Type="http://schemas.openxmlformats.org/officeDocument/2006/relationships/slideLayout" Target="../slideLayouts/slideLayout60.xml"/><Relationship Id="rId17" Type="http://schemas.openxmlformats.org/officeDocument/2006/relationships/slideLayout" Target="../slideLayouts/slideLayout65.xml"/><Relationship Id="rId25" Type="http://schemas.openxmlformats.org/officeDocument/2006/relationships/theme" Target="../theme/theme3.xml"/><Relationship Id="rId2" Type="http://schemas.openxmlformats.org/officeDocument/2006/relationships/slideLayout" Target="../slideLayouts/slideLayout50.xml"/><Relationship Id="rId16" Type="http://schemas.openxmlformats.org/officeDocument/2006/relationships/slideLayout" Target="../slideLayouts/slideLayout64.xml"/><Relationship Id="rId20" Type="http://schemas.openxmlformats.org/officeDocument/2006/relationships/slideLayout" Target="../slideLayouts/slideLayout68.xml"/><Relationship Id="rId1" Type="http://schemas.openxmlformats.org/officeDocument/2006/relationships/slideLayout" Target="../slideLayouts/slideLayout49.xml"/><Relationship Id="rId6" Type="http://schemas.openxmlformats.org/officeDocument/2006/relationships/slideLayout" Target="../slideLayouts/slideLayout54.xml"/><Relationship Id="rId11" Type="http://schemas.openxmlformats.org/officeDocument/2006/relationships/slideLayout" Target="../slideLayouts/slideLayout59.xml"/><Relationship Id="rId24" Type="http://schemas.openxmlformats.org/officeDocument/2006/relationships/slideLayout" Target="../slideLayouts/slideLayout72.xml"/><Relationship Id="rId5" Type="http://schemas.openxmlformats.org/officeDocument/2006/relationships/slideLayout" Target="../slideLayouts/slideLayout53.xml"/><Relationship Id="rId15" Type="http://schemas.openxmlformats.org/officeDocument/2006/relationships/slideLayout" Target="../slideLayouts/slideLayout63.xml"/><Relationship Id="rId23" Type="http://schemas.openxmlformats.org/officeDocument/2006/relationships/slideLayout" Target="../slideLayouts/slideLayout71.xml"/><Relationship Id="rId10" Type="http://schemas.openxmlformats.org/officeDocument/2006/relationships/slideLayout" Target="../slideLayouts/slideLayout58.xml"/><Relationship Id="rId19" Type="http://schemas.openxmlformats.org/officeDocument/2006/relationships/slideLayout" Target="../slideLayouts/slideLayout67.xml"/><Relationship Id="rId4" Type="http://schemas.openxmlformats.org/officeDocument/2006/relationships/slideLayout" Target="../slideLayouts/slideLayout52.xml"/><Relationship Id="rId9" Type="http://schemas.openxmlformats.org/officeDocument/2006/relationships/slideLayout" Target="../slideLayouts/slideLayout57.xml"/><Relationship Id="rId14" Type="http://schemas.openxmlformats.org/officeDocument/2006/relationships/slideLayout" Target="../slideLayouts/slideLayout62.xml"/><Relationship Id="rId22" Type="http://schemas.openxmlformats.org/officeDocument/2006/relationships/slideLayout" Target="../slideLayouts/slideLayout7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80.xml"/><Relationship Id="rId13" Type="http://schemas.openxmlformats.org/officeDocument/2006/relationships/slideLayout" Target="../slideLayouts/slideLayout85.xml"/><Relationship Id="rId3" Type="http://schemas.openxmlformats.org/officeDocument/2006/relationships/slideLayout" Target="../slideLayouts/slideLayout75.xml"/><Relationship Id="rId7" Type="http://schemas.openxmlformats.org/officeDocument/2006/relationships/slideLayout" Target="../slideLayouts/slideLayout79.xml"/><Relationship Id="rId12" Type="http://schemas.openxmlformats.org/officeDocument/2006/relationships/slideLayout" Target="../slideLayouts/slideLayout84.xml"/><Relationship Id="rId2" Type="http://schemas.openxmlformats.org/officeDocument/2006/relationships/slideLayout" Target="../slideLayouts/slideLayout74.xml"/><Relationship Id="rId1" Type="http://schemas.openxmlformats.org/officeDocument/2006/relationships/slideLayout" Target="../slideLayouts/slideLayout73.xml"/><Relationship Id="rId6" Type="http://schemas.openxmlformats.org/officeDocument/2006/relationships/slideLayout" Target="../slideLayouts/slideLayout78.xml"/><Relationship Id="rId11" Type="http://schemas.openxmlformats.org/officeDocument/2006/relationships/slideLayout" Target="../slideLayouts/slideLayout83.xml"/><Relationship Id="rId5" Type="http://schemas.openxmlformats.org/officeDocument/2006/relationships/slideLayout" Target="../slideLayouts/slideLayout77.xml"/><Relationship Id="rId10" Type="http://schemas.openxmlformats.org/officeDocument/2006/relationships/slideLayout" Target="../slideLayouts/slideLayout82.xml"/><Relationship Id="rId4" Type="http://schemas.openxmlformats.org/officeDocument/2006/relationships/slideLayout" Target="../slideLayouts/slideLayout76.xml"/><Relationship Id="rId9" Type="http://schemas.openxmlformats.org/officeDocument/2006/relationships/slideLayout" Target="../slideLayouts/slideLayout81.xml"/><Relationship Id="rId14" Type="http://schemas.openxmlformats.org/officeDocument/2006/relationships/theme" Target="../theme/theme4.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93.xml"/><Relationship Id="rId13" Type="http://schemas.openxmlformats.org/officeDocument/2006/relationships/slideLayout" Target="../slideLayouts/slideLayout98.xml"/><Relationship Id="rId3" Type="http://schemas.openxmlformats.org/officeDocument/2006/relationships/slideLayout" Target="../slideLayouts/slideLayout88.xml"/><Relationship Id="rId7" Type="http://schemas.openxmlformats.org/officeDocument/2006/relationships/slideLayout" Target="../slideLayouts/slideLayout92.xml"/><Relationship Id="rId12" Type="http://schemas.openxmlformats.org/officeDocument/2006/relationships/slideLayout" Target="../slideLayouts/slideLayout97.xml"/><Relationship Id="rId2" Type="http://schemas.openxmlformats.org/officeDocument/2006/relationships/slideLayout" Target="../slideLayouts/slideLayout87.xml"/><Relationship Id="rId1" Type="http://schemas.openxmlformats.org/officeDocument/2006/relationships/slideLayout" Target="../slideLayouts/slideLayout86.xml"/><Relationship Id="rId6" Type="http://schemas.openxmlformats.org/officeDocument/2006/relationships/slideLayout" Target="../slideLayouts/slideLayout91.xml"/><Relationship Id="rId11" Type="http://schemas.openxmlformats.org/officeDocument/2006/relationships/slideLayout" Target="../slideLayouts/slideLayout96.xml"/><Relationship Id="rId5" Type="http://schemas.openxmlformats.org/officeDocument/2006/relationships/slideLayout" Target="../slideLayouts/slideLayout90.xml"/><Relationship Id="rId10" Type="http://schemas.openxmlformats.org/officeDocument/2006/relationships/slideLayout" Target="../slideLayouts/slideLayout95.xml"/><Relationship Id="rId4" Type="http://schemas.openxmlformats.org/officeDocument/2006/relationships/slideLayout" Target="../slideLayouts/slideLayout89.xml"/><Relationship Id="rId9" Type="http://schemas.openxmlformats.org/officeDocument/2006/relationships/slideLayout" Target="../slideLayouts/slideLayout94.xml"/><Relationship Id="rId14" Type="http://schemas.openxmlformats.org/officeDocument/2006/relationships/theme" Target="../theme/theme5.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106.xml"/><Relationship Id="rId13" Type="http://schemas.openxmlformats.org/officeDocument/2006/relationships/slideLayout" Target="../slideLayouts/slideLayout111.xml"/><Relationship Id="rId18" Type="http://schemas.openxmlformats.org/officeDocument/2006/relationships/slideLayout" Target="../slideLayouts/slideLayout116.xml"/><Relationship Id="rId3" Type="http://schemas.openxmlformats.org/officeDocument/2006/relationships/slideLayout" Target="../slideLayouts/slideLayout101.xml"/><Relationship Id="rId21" Type="http://schemas.openxmlformats.org/officeDocument/2006/relationships/slideLayout" Target="../slideLayouts/slideLayout119.xml"/><Relationship Id="rId7" Type="http://schemas.openxmlformats.org/officeDocument/2006/relationships/slideLayout" Target="../slideLayouts/slideLayout105.xml"/><Relationship Id="rId12" Type="http://schemas.openxmlformats.org/officeDocument/2006/relationships/slideLayout" Target="../slideLayouts/slideLayout110.xml"/><Relationship Id="rId17" Type="http://schemas.openxmlformats.org/officeDocument/2006/relationships/slideLayout" Target="../slideLayouts/slideLayout115.xml"/><Relationship Id="rId25" Type="http://schemas.openxmlformats.org/officeDocument/2006/relationships/theme" Target="../theme/theme6.xml"/><Relationship Id="rId2" Type="http://schemas.openxmlformats.org/officeDocument/2006/relationships/slideLayout" Target="../slideLayouts/slideLayout100.xml"/><Relationship Id="rId16" Type="http://schemas.openxmlformats.org/officeDocument/2006/relationships/slideLayout" Target="../slideLayouts/slideLayout114.xml"/><Relationship Id="rId20" Type="http://schemas.openxmlformats.org/officeDocument/2006/relationships/slideLayout" Target="../slideLayouts/slideLayout118.xml"/><Relationship Id="rId1" Type="http://schemas.openxmlformats.org/officeDocument/2006/relationships/slideLayout" Target="../slideLayouts/slideLayout99.xml"/><Relationship Id="rId6" Type="http://schemas.openxmlformats.org/officeDocument/2006/relationships/slideLayout" Target="../slideLayouts/slideLayout104.xml"/><Relationship Id="rId11" Type="http://schemas.openxmlformats.org/officeDocument/2006/relationships/slideLayout" Target="../slideLayouts/slideLayout109.xml"/><Relationship Id="rId24" Type="http://schemas.openxmlformats.org/officeDocument/2006/relationships/slideLayout" Target="../slideLayouts/slideLayout122.xml"/><Relationship Id="rId5" Type="http://schemas.openxmlformats.org/officeDocument/2006/relationships/slideLayout" Target="../slideLayouts/slideLayout103.xml"/><Relationship Id="rId15" Type="http://schemas.openxmlformats.org/officeDocument/2006/relationships/slideLayout" Target="../slideLayouts/slideLayout113.xml"/><Relationship Id="rId23" Type="http://schemas.openxmlformats.org/officeDocument/2006/relationships/slideLayout" Target="../slideLayouts/slideLayout121.xml"/><Relationship Id="rId10" Type="http://schemas.openxmlformats.org/officeDocument/2006/relationships/slideLayout" Target="../slideLayouts/slideLayout108.xml"/><Relationship Id="rId19" Type="http://schemas.openxmlformats.org/officeDocument/2006/relationships/slideLayout" Target="../slideLayouts/slideLayout117.xml"/><Relationship Id="rId4" Type="http://schemas.openxmlformats.org/officeDocument/2006/relationships/slideLayout" Target="../slideLayouts/slideLayout102.xml"/><Relationship Id="rId9" Type="http://schemas.openxmlformats.org/officeDocument/2006/relationships/slideLayout" Target="../slideLayouts/slideLayout107.xml"/><Relationship Id="rId14" Type="http://schemas.openxmlformats.org/officeDocument/2006/relationships/slideLayout" Target="../slideLayouts/slideLayout112.xml"/><Relationship Id="rId22" Type="http://schemas.openxmlformats.org/officeDocument/2006/relationships/slideLayout" Target="../slideLayouts/slideLayout120.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130.xml"/><Relationship Id="rId13" Type="http://schemas.openxmlformats.org/officeDocument/2006/relationships/slideLayout" Target="../slideLayouts/slideLayout135.xml"/><Relationship Id="rId18" Type="http://schemas.openxmlformats.org/officeDocument/2006/relationships/slideLayout" Target="../slideLayouts/slideLayout140.xml"/><Relationship Id="rId3" Type="http://schemas.openxmlformats.org/officeDocument/2006/relationships/slideLayout" Target="../slideLayouts/slideLayout125.xml"/><Relationship Id="rId21" Type="http://schemas.openxmlformats.org/officeDocument/2006/relationships/slideLayout" Target="../slideLayouts/slideLayout143.xml"/><Relationship Id="rId7" Type="http://schemas.openxmlformats.org/officeDocument/2006/relationships/slideLayout" Target="../slideLayouts/slideLayout129.xml"/><Relationship Id="rId12" Type="http://schemas.openxmlformats.org/officeDocument/2006/relationships/slideLayout" Target="../slideLayouts/slideLayout134.xml"/><Relationship Id="rId17" Type="http://schemas.openxmlformats.org/officeDocument/2006/relationships/slideLayout" Target="../slideLayouts/slideLayout139.xml"/><Relationship Id="rId25" Type="http://schemas.openxmlformats.org/officeDocument/2006/relationships/theme" Target="../theme/theme7.xml"/><Relationship Id="rId2" Type="http://schemas.openxmlformats.org/officeDocument/2006/relationships/slideLayout" Target="../slideLayouts/slideLayout124.xml"/><Relationship Id="rId16" Type="http://schemas.openxmlformats.org/officeDocument/2006/relationships/slideLayout" Target="../slideLayouts/slideLayout138.xml"/><Relationship Id="rId20" Type="http://schemas.openxmlformats.org/officeDocument/2006/relationships/slideLayout" Target="../slideLayouts/slideLayout142.xml"/><Relationship Id="rId1" Type="http://schemas.openxmlformats.org/officeDocument/2006/relationships/slideLayout" Target="../slideLayouts/slideLayout123.xml"/><Relationship Id="rId6" Type="http://schemas.openxmlformats.org/officeDocument/2006/relationships/slideLayout" Target="../slideLayouts/slideLayout128.xml"/><Relationship Id="rId11" Type="http://schemas.openxmlformats.org/officeDocument/2006/relationships/slideLayout" Target="../slideLayouts/slideLayout133.xml"/><Relationship Id="rId24" Type="http://schemas.openxmlformats.org/officeDocument/2006/relationships/slideLayout" Target="../slideLayouts/slideLayout146.xml"/><Relationship Id="rId5" Type="http://schemas.openxmlformats.org/officeDocument/2006/relationships/slideLayout" Target="../slideLayouts/slideLayout127.xml"/><Relationship Id="rId15" Type="http://schemas.openxmlformats.org/officeDocument/2006/relationships/slideLayout" Target="../slideLayouts/slideLayout137.xml"/><Relationship Id="rId23" Type="http://schemas.openxmlformats.org/officeDocument/2006/relationships/slideLayout" Target="../slideLayouts/slideLayout145.xml"/><Relationship Id="rId10" Type="http://schemas.openxmlformats.org/officeDocument/2006/relationships/slideLayout" Target="../slideLayouts/slideLayout132.xml"/><Relationship Id="rId19" Type="http://schemas.openxmlformats.org/officeDocument/2006/relationships/slideLayout" Target="../slideLayouts/slideLayout141.xml"/><Relationship Id="rId4" Type="http://schemas.openxmlformats.org/officeDocument/2006/relationships/slideLayout" Target="../slideLayouts/slideLayout126.xml"/><Relationship Id="rId9" Type="http://schemas.openxmlformats.org/officeDocument/2006/relationships/slideLayout" Target="../slideLayouts/slideLayout131.xml"/><Relationship Id="rId14" Type="http://schemas.openxmlformats.org/officeDocument/2006/relationships/slideLayout" Target="../slideLayouts/slideLayout136.xml"/><Relationship Id="rId22" Type="http://schemas.openxmlformats.org/officeDocument/2006/relationships/slideLayout" Target="../slideLayouts/slideLayout144.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154.xml"/><Relationship Id="rId13" Type="http://schemas.openxmlformats.org/officeDocument/2006/relationships/image" Target="../media/image1.jpeg"/><Relationship Id="rId3" Type="http://schemas.openxmlformats.org/officeDocument/2006/relationships/slideLayout" Target="../slideLayouts/slideLayout149.xml"/><Relationship Id="rId7" Type="http://schemas.openxmlformats.org/officeDocument/2006/relationships/slideLayout" Target="../slideLayouts/slideLayout153.xml"/><Relationship Id="rId12" Type="http://schemas.openxmlformats.org/officeDocument/2006/relationships/theme" Target="../theme/theme8.xml"/><Relationship Id="rId2" Type="http://schemas.openxmlformats.org/officeDocument/2006/relationships/slideLayout" Target="../slideLayouts/slideLayout148.xml"/><Relationship Id="rId1" Type="http://schemas.openxmlformats.org/officeDocument/2006/relationships/slideLayout" Target="../slideLayouts/slideLayout147.xml"/><Relationship Id="rId6" Type="http://schemas.openxmlformats.org/officeDocument/2006/relationships/slideLayout" Target="../slideLayouts/slideLayout152.xml"/><Relationship Id="rId11" Type="http://schemas.openxmlformats.org/officeDocument/2006/relationships/slideLayout" Target="../slideLayouts/slideLayout157.xml"/><Relationship Id="rId5" Type="http://schemas.openxmlformats.org/officeDocument/2006/relationships/slideLayout" Target="../slideLayouts/slideLayout151.xml"/><Relationship Id="rId10" Type="http://schemas.openxmlformats.org/officeDocument/2006/relationships/slideLayout" Target="../slideLayouts/slideLayout156.xml"/><Relationship Id="rId4" Type="http://schemas.openxmlformats.org/officeDocument/2006/relationships/slideLayout" Target="../slideLayouts/slideLayout150.xml"/><Relationship Id="rId9" Type="http://schemas.openxmlformats.org/officeDocument/2006/relationships/slideLayout" Target="../slideLayouts/slideLayout155.xml"/></Relationships>
</file>

<file path=ppt/slideMasters/_rels/slideMaster9.xml.rels><?xml version="1.0" encoding="UTF-8" standalone="yes"?>
<Relationships xmlns="http://schemas.openxmlformats.org/package/2006/relationships"><Relationship Id="rId8" Type="http://schemas.openxmlformats.org/officeDocument/2006/relationships/slideLayout" Target="../slideLayouts/slideLayout165.xml"/><Relationship Id="rId13" Type="http://schemas.openxmlformats.org/officeDocument/2006/relationships/slideLayout" Target="../slideLayouts/slideLayout170.xml"/><Relationship Id="rId18" Type="http://schemas.openxmlformats.org/officeDocument/2006/relationships/slideLayout" Target="../slideLayouts/slideLayout175.xml"/><Relationship Id="rId3" Type="http://schemas.openxmlformats.org/officeDocument/2006/relationships/slideLayout" Target="../slideLayouts/slideLayout160.xml"/><Relationship Id="rId21" Type="http://schemas.openxmlformats.org/officeDocument/2006/relationships/slideLayout" Target="../slideLayouts/slideLayout178.xml"/><Relationship Id="rId7" Type="http://schemas.openxmlformats.org/officeDocument/2006/relationships/slideLayout" Target="../slideLayouts/slideLayout164.xml"/><Relationship Id="rId12" Type="http://schemas.openxmlformats.org/officeDocument/2006/relationships/slideLayout" Target="../slideLayouts/slideLayout169.xml"/><Relationship Id="rId17" Type="http://schemas.openxmlformats.org/officeDocument/2006/relationships/slideLayout" Target="../slideLayouts/slideLayout174.xml"/><Relationship Id="rId25" Type="http://schemas.openxmlformats.org/officeDocument/2006/relationships/theme" Target="../theme/theme9.xml"/><Relationship Id="rId2" Type="http://schemas.openxmlformats.org/officeDocument/2006/relationships/slideLayout" Target="../slideLayouts/slideLayout159.xml"/><Relationship Id="rId16" Type="http://schemas.openxmlformats.org/officeDocument/2006/relationships/slideLayout" Target="../slideLayouts/slideLayout173.xml"/><Relationship Id="rId20" Type="http://schemas.openxmlformats.org/officeDocument/2006/relationships/slideLayout" Target="../slideLayouts/slideLayout177.xml"/><Relationship Id="rId1" Type="http://schemas.openxmlformats.org/officeDocument/2006/relationships/slideLayout" Target="../slideLayouts/slideLayout158.xml"/><Relationship Id="rId6" Type="http://schemas.openxmlformats.org/officeDocument/2006/relationships/slideLayout" Target="../slideLayouts/slideLayout163.xml"/><Relationship Id="rId11" Type="http://schemas.openxmlformats.org/officeDocument/2006/relationships/slideLayout" Target="../slideLayouts/slideLayout168.xml"/><Relationship Id="rId24" Type="http://schemas.openxmlformats.org/officeDocument/2006/relationships/slideLayout" Target="../slideLayouts/slideLayout181.xml"/><Relationship Id="rId5" Type="http://schemas.openxmlformats.org/officeDocument/2006/relationships/slideLayout" Target="../slideLayouts/slideLayout162.xml"/><Relationship Id="rId15" Type="http://schemas.openxmlformats.org/officeDocument/2006/relationships/slideLayout" Target="../slideLayouts/slideLayout172.xml"/><Relationship Id="rId23" Type="http://schemas.openxmlformats.org/officeDocument/2006/relationships/slideLayout" Target="../slideLayouts/slideLayout180.xml"/><Relationship Id="rId10" Type="http://schemas.openxmlformats.org/officeDocument/2006/relationships/slideLayout" Target="../slideLayouts/slideLayout167.xml"/><Relationship Id="rId19" Type="http://schemas.openxmlformats.org/officeDocument/2006/relationships/slideLayout" Target="../slideLayouts/slideLayout176.xml"/><Relationship Id="rId4" Type="http://schemas.openxmlformats.org/officeDocument/2006/relationships/slideLayout" Target="../slideLayouts/slideLayout161.xml"/><Relationship Id="rId9" Type="http://schemas.openxmlformats.org/officeDocument/2006/relationships/slideLayout" Target="../slideLayouts/slideLayout166.xml"/><Relationship Id="rId14" Type="http://schemas.openxmlformats.org/officeDocument/2006/relationships/slideLayout" Target="../slideLayouts/slideLayout171.xml"/><Relationship Id="rId22" Type="http://schemas.openxmlformats.org/officeDocument/2006/relationships/slideLayout" Target="../slideLayouts/slideLayout17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Slide Number Placeholder 5">
            <a:extLst>
              <a:ext uri="{FF2B5EF4-FFF2-40B4-BE49-F238E27FC236}">
                <a16:creationId xmlns="" xmlns:a16="http://schemas.microsoft.com/office/drawing/2014/main" id="{7D2D563C-3296-436D-BA33-317BAB35F1C0}"/>
              </a:ext>
            </a:extLst>
          </p:cNvPr>
          <p:cNvSpPr txBox="1">
            <a:spLocks/>
          </p:cNvSpPr>
          <p:nvPr userDrawn="1"/>
        </p:nvSpPr>
        <p:spPr>
          <a:xfrm>
            <a:off x="11344275" y="6049962"/>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BE1CF6B9-BF24-4CF3-962A-AA649539F60B}" type="slidenum">
              <a:rPr lang="en-US" b="1" smtClean="0">
                <a:solidFill>
                  <a:schemeClr val="accent1"/>
                </a:solidFill>
                <a:latin typeface="Expo Arabic Light" panose="00000400000000000000" pitchFamily="2" charset="-78"/>
                <a:cs typeface="Expo Arabic Light" panose="00000400000000000000" pitchFamily="2" charset="-78"/>
              </a:rPr>
              <a:pPr algn="ctr"/>
              <a:t>‹#›</a:t>
            </a:fld>
            <a:endParaRPr lang="en-US" b="1" dirty="0">
              <a:solidFill>
                <a:schemeClr val="accent1"/>
              </a:solidFill>
              <a:latin typeface="Expo Arabic Light" panose="00000400000000000000" pitchFamily="2" charset="-78"/>
              <a:cs typeface="Expo Arabic Light" panose="00000400000000000000" pitchFamily="2" charset="-78"/>
            </a:endParaRPr>
          </a:p>
        </p:txBody>
      </p:sp>
    </p:spTree>
    <p:extLst>
      <p:ext uri="{BB962C8B-B14F-4D97-AF65-F5344CB8AC3E}">
        <p14:creationId xmlns:p14="http://schemas.microsoft.com/office/powerpoint/2010/main" val="119172587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72" r:id="rId3"/>
    <p:sldLayoutId id="2147483671" r:id="rId4"/>
    <p:sldLayoutId id="2147483670" r:id="rId5"/>
    <p:sldLayoutId id="2147483669" r:id="rId6"/>
    <p:sldLayoutId id="2147483668" r:id="rId7"/>
    <p:sldLayoutId id="2147483667" r:id="rId8"/>
    <p:sldLayoutId id="2147483666" r:id="rId9"/>
    <p:sldLayoutId id="2147483665" r:id="rId10"/>
    <p:sldLayoutId id="2147483664" r:id="rId11"/>
    <p:sldLayoutId id="2147483663" r:id="rId12"/>
    <p:sldLayoutId id="2147483662" r:id="rId13"/>
    <p:sldLayoutId id="2147483661" r:id="rId14"/>
    <p:sldLayoutId id="2147483660" r:id="rId15"/>
    <p:sldLayoutId id="2147483659" r:id="rId16"/>
    <p:sldLayoutId id="2147483658" r:id="rId17"/>
    <p:sldLayoutId id="2147483657" r:id="rId18"/>
    <p:sldLayoutId id="2147483656" r:id="rId19"/>
    <p:sldLayoutId id="2147483655" r:id="rId20"/>
    <p:sldLayoutId id="2147483654" r:id="rId21"/>
    <p:sldLayoutId id="2147483653" r:id="rId22"/>
    <p:sldLayoutId id="2147483652" r:id="rId23"/>
    <p:sldLayoutId id="2147483651" r:id="rId2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0.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Slide Number Placeholder 5">
            <a:extLst>
              <a:ext uri="{FF2B5EF4-FFF2-40B4-BE49-F238E27FC236}">
                <a16:creationId xmlns="" xmlns:a16="http://schemas.microsoft.com/office/drawing/2014/main" id="{7D2D563C-3296-436D-BA33-317BAB35F1C0}"/>
              </a:ext>
            </a:extLst>
          </p:cNvPr>
          <p:cNvSpPr txBox="1">
            <a:spLocks/>
          </p:cNvSpPr>
          <p:nvPr userDrawn="1"/>
        </p:nvSpPr>
        <p:spPr>
          <a:xfrm>
            <a:off x="11344275" y="6049962"/>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BE1CF6B9-BF24-4CF3-962A-AA649539F60B}" type="slidenum">
              <a:rPr kumimoji="0" lang="en-US" sz="1200" b="1" i="0" u="none" strike="noStrike" kern="1200" cap="none" spc="0" normalizeH="0" baseline="0" noProof="0" smtClean="0">
                <a:ln>
                  <a:noFill/>
                </a:ln>
                <a:solidFill>
                  <a:srgbClr val="03478B"/>
                </a:solidFill>
                <a:effectLst/>
                <a:uLnTx/>
                <a:uFillTx/>
                <a:latin typeface="Expo Arabic Light" panose="00000400000000000000" pitchFamily="2" charset="-78"/>
                <a:ea typeface="+mn-ea"/>
                <a:cs typeface="Expo Arabic Light" panose="00000400000000000000" pitchFamily="2" charset="-78"/>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03478B"/>
              </a:solidFill>
              <a:effectLst/>
              <a:uLnTx/>
              <a:uFillTx/>
              <a:latin typeface="Expo Arabic Light" panose="00000400000000000000" pitchFamily="2" charset="-78"/>
              <a:ea typeface="+mn-ea"/>
              <a:cs typeface="Expo Arabic Light" panose="00000400000000000000" pitchFamily="2" charset="-78"/>
            </a:endParaRPr>
          </a:p>
        </p:txBody>
      </p:sp>
    </p:spTree>
    <p:extLst>
      <p:ext uri="{BB962C8B-B14F-4D97-AF65-F5344CB8AC3E}">
        <p14:creationId xmlns:p14="http://schemas.microsoft.com/office/powerpoint/2010/main" val="2361144102"/>
      </p:ext>
    </p:extLst>
  </p:cSld>
  <p:clrMap bg1="lt1" tx1="dk1" bg2="lt2" tx2="dk2" accent1="accent1" accent2="accent2" accent3="accent3" accent4="accent4" accent5="accent5" accent6="accent6" hlink="hlink" folHlink="folHlink"/>
  <p:sldLayoutIdLst>
    <p:sldLayoutId id="2147485097" r:id="rId1"/>
    <p:sldLayoutId id="2147485098" r:id="rId2"/>
    <p:sldLayoutId id="2147485099" r:id="rId3"/>
    <p:sldLayoutId id="2147485100" r:id="rId4"/>
    <p:sldLayoutId id="2147485101" r:id="rId5"/>
    <p:sldLayoutId id="2147485102" r:id="rId6"/>
    <p:sldLayoutId id="2147485103" r:id="rId7"/>
    <p:sldLayoutId id="2147485104" r:id="rId8"/>
    <p:sldLayoutId id="2147485105" r:id="rId9"/>
    <p:sldLayoutId id="2147485106" r:id="rId10"/>
    <p:sldLayoutId id="2147485107" r:id="rId11"/>
    <p:sldLayoutId id="2147485108" r:id="rId12"/>
    <p:sldLayoutId id="2147485109" r:id="rId13"/>
    <p:sldLayoutId id="2147485110" r:id="rId14"/>
    <p:sldLayoutId id="2147485111" r:id="rId15"/>
    <p:sldLayoutId id="2147485112" r:id="rId16"/>
    <p:sldLayoutId id="2147485113" r:id="rId17"/>
    <p:sldLayoutId id="2147485114" r:id="rId18"/>
    <p:sldLayoutId id="2147485115" r:id="rId19"/>
    <p:sldLayoutId id="2147485116" r:id="rId20"/>
    <p:sldLayoutId id="2147485117" r:id="rId21"/>
    <p:sldLayoutId id="2147485118" r:id="rId22"/>
    <p:sldLayoutId id="2147485119" r:id="rId23"/>
    <p:sldLayoutId id="2147485120" r:id="rId2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Slide Number Placeholder 5">
            <a:extLst>
              <a:ext uri="{FF2B5EF4-FFF2-40B4-BE49-F238E27FC236}">
                <a16:creationId xmlns="" xmlns:a16="http://schemas.microsoft.com/office/drawing/2014/main" id="{7D2D563C-3296-436D-BA33-317BAB35F1C0}"/>
              </a:ext>
            </a:extLst>
          </p:cNvPr>
          <p:cNvSpPr txBox="1">
            <a:spLocks/>
          </p:cNvSpPr>
          <p:nvPr userDrawn="1"/>
        </p:nvSpPr>
        <p:spPr>
          <a:xfrm>
            <a:off x="11344275" y="6049962"/>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BE1CF6B9-BF24-4CF3-962A-AA649539F60B}" type="slidenum">
              <a:rPr kumimoji="0" lang="en-US" sz="1200" b="1" i="0" u="none" strike="noStrike" kern="1200" cap="none" spc="0" normalizeH="0" baseline="0" noProof="0" smtClean="0">
                <a:ln>
                  <a:noFill/>
                </a:ln>
                <a:solidFill>
                  <a:srgbClr val="03478B"/>
                </a:solidFill>
                <a:effectLst/>
                <a:uLnTx/>
                <a:uFillTx/>
                <a:latin typeface="Expo Arabic Light" panose="00000400000000000000" pitchFamily="2" charset="-78"/>
                <a:ea typeface="+mn-ea"/>
                <a:cs typeface="Expo Arabic Light" panose="00000400000000000000" pitchFamily="2" charset="-78"/>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03478B"/>
              </a:solidFill>
              <a:effectLst/>
              <a:uLnTx/>
              <a:uFillTx/>
              <a:latin typeface="Expo Arabic Light" panose="00000400000000000000" pitchFamily="2" charset="-78"/>
              <a:ea typeface="+mn-ea"/>
              <a:cs typeface="Expo Arabic Light" panose="00000400000000000000" pitchFamily="2" charset="-78"/>
            </a:endParaRPr>
          </a:p>
        </p:txBody>
      </p:sp>
    </p:spTree>
    <p:extLst>
      <p:ext uri="{BB962C8B-B14F-4D97-AF65-F5344CB8AC3E}">
        <p14:creationId xmlns:p14="http://schemas.microsoft.com/office/powerpoint/2010/main" val="3984027867"/>
      </p:ext>
    </p:extLst>
  </p:cSld>
  <p:clrMap bg1="lt1" tx1="dk1" bg2="lt2" tx2="dk2" accent1="accent1" accent2="accent2" accent3="accent3" accent4="accent4" accent5="accent5" accent6="accent6" hlink="hlink" folHlink="folHlink"/>
  <p:sldLayoutIdLst>
    <p:sldLayoutId id="2147485122" r:id="rId1"/>
    <p:sldLayoutId id="2147485123" r:id="rId2"/>
    <p:sldLayoutId id="2147485124" r:id="rId3"/>
    <p:sldLayoutId id="2147485125" r:id="rId4"/>
    <p:sldLayoutId id="2147485126" r:id="rId5"/>
    <p:sldLayoutId id="2147485127" r:id="rId6"/>
    <p:sldLayoutId id="2147485128" r:id="rId7"/>
    <p:sldLayoutId id="2147485129" r:id="rId8"/>
    <p:sldLayoutId id="2147485130" r:id="rId9"/>
    <p:sldLayoutId id="2147485131" r:id="rId10"/>
    <p:sldLayoutId id="2147485132" r:id="rId11"/>
    <p:sldLayoutId id="2147485133" r:id="rId12"/>
    <p:sldLayoutId id="2147485134" r:id="rId13"/>
    <p:sldLayoutId id="2147485135" r:id="rId14"/>
    <p:sldLayoutId id="2147485136" r:id="rId15"/>
    <p:sldLayoutId id="2147485137" r:id="rId16"/>
    <p:sldLayoutId id="2147485138" r:id="rId17"/>
    <p:sldLayoutId id="2147485139" r:id="rId18"/>
    <p:sldLayoutId id="2147485140" r:id="rId19"/>
    <p:sldLayoutId id="2147485141" r:id="rId20"/>
    <p:sldLayoutId id="2147485142" r:id="rId21"/>
    <p:sldLayoutId id="2147485143" r:id="rId22"/>
    <p:sldLayoutId id="2147485144" r:id="rId23"/>
    <p:sldLayoutId id="2147485145" r:id="rId2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Slide Number Placeholder 5">
            <a:extLst>
              <a:ext uri="{FF2B5EF4-FFF2-40B4-BE49-F238E27FC236}">
                <a16:creationId xmlns="" xmlns:a16="http://schemas.microsoft.com/office/drawing/2014/main" id="{7D2D563C-3296-436D-BA33-317BAB35F1C0}"/>
              </a:ext>
            </a:extLst>
          </p:cNvPr>
          <p:cNvSpPr txBox="1">
            <a:spLocks/>
          </p:cNvSpPr>
          <p:nvPr userDrawn="1"/>
        </p:nvSpPr>
        <p:spPr>
          <a:xfrm>
            <a:off x="11344275" y="6049962"/>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BE1CF6B9-BF24-4CF3-962A-AA649539F60B}" type="slidenum">
              <a:rPr kumimoji="0" lang="en-US" sz="1200" b="1" i="0" u="none" strike="noStrike" kern="1200" cap="none" spc="0" normalizeH="0" baseline="0" noProof="0" smtClean="0">
                <a:ln>
                  <a:noFill/>
                </a:ln>
                <a:solidFill>
                  <a:srgbClr val="03478B"/>
                </a:solidFill>
                <a:effectLst/>
                <a:uLnTx/>
                <a:uFillTx/>
                <a:latin typeface="Expo Arabic Light" panose="00000400000000000000" pitchFamily="2" charset="-78"/>
                <a:ea typeface="+mn-ea"/>
                <a:cs typeface="Expo Arabic Light" panose="00000400000000000000" pitchFamily="2" charset="-78"/>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03478B"/>
              </a:solidFill>
              <a:effectLst/>
              <a:uLnTx/>
              <a:uFillTx/>
              <a:latin typeface="Expo Arabic Light" panose="00000400000000000000" pitchFamily="2" charset="-78"/>
              <a:ea typeface="+mn-ea"/>
              <a:cs typeface="Expo Arabic Light" panose="00000400000000000000" pitchFamily="2" charset="-78"/>
            </a:endParaRPr>
          </a:p>
        </p:txBody>
      </p:sp>
    </p:spTree>
    <p:extLst>
      <p:ext uri="{BB962C8B-B14F-4D97-AF65-F5344CB8AC3E}">
        <p14:creationId xmlns:p14="http://schemas.microsoft.com/office/powerpoint/2010/main" val="2311410870"/>
      </p:ext>
    </p:extLst>
  </p:cSld>
  <p:clrMap bg1="lt1" tx1="dk1" bg2="lt2" tx2="dk2" accent1="accent1" accent2="accent2" accent3="accent3" accent4="accent4" accent5="accent5" accent6="accent6" hlink="hlink" folHlink="folHlink"/>
  <p:sldLayoutIdLst>
    <p:sldLayoutId id="2147485147" r:id="rId1"/>
    <p:sldLayoutId id="2147485148" r:id="rId2"/>
    <p:sldLayoutId id="2147485149" r:id="rId3"/>
    <p:sldLayoutId id="2147485150" r:id="rId4"/>
    <p:sldLayoutId id="2147485151" r:id="rId5"/>
    <p:sldLayoutId id="2147485152" r:id="rId6"/>
    <p:sldLayoutId id="2147485153" r:id="rId7"/>
    <p:sldLayoutId id="2147485154" r:id="rId8"/>
    <p:sldLayoutId id="2147485155" r:id="rId9"/>
    <p:sldLayoutId id="2147485156" r:id="rId10"/>
    <p:sldLayoutId id="2147485157" r:id="rId11"/>
    <p:sldLayoutId id="2147485158" r:id="rId12"/>
    <p:sldLayoutId id="2147485159" r:id="rId13"/>
    <p:sldLayoutId id="2147485160" r:id="rId14"/>
    <p:sldLayoutId id="2147485161" r:id="rId15"/>
    <p:sldLayoutId id="2147485162" r:id="rId16"/>
    <p:sldLayoutId id="2147485163" r:id="rId17"/>
    <p:sldLayoutId id="2147485164" r:id="rId18"/>
    <p:sldLayoutId id="2147485165" r:id="rId19"/>
    <p:sldLayoutId id="2147485166" r:id="rId20"/>
    <p:sldLayoutId id="2147485167" r:id="rId21"/>
    <p:sldLayoutId id="2147485168" r:id="rId22"/>
    <p:sldLayoutId id="2147485169" r:id="rId23"/>
    <p:sldLayoutId id="2147485170" r:id="rId2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1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marL="0" marR="0" lvl="0" indent="0" algn="l" defTabSz="914400" rtl="0" eaLnBrk="1" fontAlgn="auto" latinLnBrk="0" hangingPunct="1">
              <a:lnSpc>
                <a:spcPct val="100000"/>
              </a:lnSpc>
              <a:spcBef>
                <a:spcPts val="0"/>
              </a:spcBef>
              <a:spcAft>
                <a:spcPts val="0"/>
              </a:spcAft>
              <a:buClrTx/>
              <a:buSzTx/>
              <a:buFontTx/>
              <a:buNone/>
              <a:tabLst/>
              <a:defRPr/>
            </a:pPr>
            <a:fld id="{0CAB66B0-1C93-4129-8142-B6D762A83F2F}" type="datetimeFigureOut">
              <a:rPr kumimoji="0" lang="ar-EG" sz="1400" b="0" i="0" u="none" strike="noStrike" kern="1200" cap="none" spc="0" normalizeH="0" baseline="0" noProof="0" smtClean="0">
                <a:ln>
                  <a:noFill/>
                </a:ln>
                <a:solidFill>
                  <a:srgbClr val="000000"/>
                </a:solidFill>
                <a:effectLst/>
                <a:uLnTx/>
                <a:uFillTx/>
                <a:latin typeface="Arial"/>
                <a:ea typeface="+mn-ea"/>
                <a:cs typeface="Arial"/>
              </a:rPr>
              <a:pPr marL="0" marR="0" lvl="0" indent="0" algn="l" defTabSz="914400" rtl="0" eaLnBrk="1" fontAlgn="auto" latinLnBrk="0" hangingPunct="1">
                <a:lnSpc>
                  <a:spcPct val="100000"/>
                </a:lnSpc>
                <a:spcBef>
                  <a:spcPts val="0"/>
                </a:spcBef>
                <a:spcAft>
                  <a:spcPts val="0"/>
                </a:spcAft>
                <a:buClrTx/>
                <a:buSzTx/>
                <a:buFontTx/>
                <a:buNone/>
                <a:tabLst/>
                <a:defRPr/>
              </a:pPr>
              <a:t>10/04/1446</a:t>
            </a:fld>
            <a:endParaRPr kumimoji="0" lang="ar-EG" sz="1400" b="0" i="0" u="none" strike="noStrike" kern="1200" cap="none" spc="0" normalizeH="0" baseline="0" noProof="0">
              <a:ln>
                <a:noFill/>
              </a:ln>
              <a:solidFill>
                <a:srgbClr val="000000"/>
              </a:solidFill>
              <a:effectLst/>
              <a:uLnTx/>
              <a:uFillTx/>
              <a:latin typeface="Arial"/>
              <a:ea typeface="+mn-ea"/>
              <a:cs typeface="Aria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ar-EG" sz="1400" b="0" i="0" u="none" strike="noStrike" kern="1200" cap="none" spc="0" normalizeH="0" baseline="0" noProof="0">
              <a:ln>
                <a:noFill/>
              </a:ln>
              <a:solidFill>
                <a:srgbClr val="000000"/>
              </a:solidFill>
              <a:effectLst/>
              <a:uLnTx/>
              <a:uFillTx/>
              <a:latin typeface="Arial"/>
              <a:ea typeface="+mn-ea"/>
              <a:cs typeface="Aria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marL="0" marR="0" lvl="0" indent="0" algn="r" defTabSz="914400" rtl="0" eaLnBrk="1" fontAlgn="auto" latinLnBrk="0" hangingPunct="1">
              <a:lnSpc>
                <a:spcPct val="100000"/>
              </a:lnSpc>
              <a:spcBef>
                <a:spcPts val="0"/>
              </a:spcBef>
              <a:spcAft>
                <a:spcPts val="0"/>
              </a:spcAft>
              <a:buClrTx/>
              <a:buSzTx/>
              <a:buFontTx/>
              <a:buNone/>
              <a:tabLst/>
              <a:defRPr/>
            </a:pPr>
            <a:fld id="{74917C99-9AFA-4546-B647-946CE1EBDB33}" type="slidenum">
              <a:rPr kumimoji="0" lang="ar-EG" sz="1400" b="0" i="0" u="none" strike="noStrike" kern="1200" cap="none" spc="0" normalizeH="0" baseline="0" noProof="0" smtClean="0">
                <a:ln>
                  <a:noFill/>
                </a:ln>
                <a:solidFill>
                  <a:srgbClr val="000000"/>
                </a:solidFill>
                <a:effectLst/>
                <a:uLnTx/>
                <a:uFillTx/>
                <a:latin typeface="Arial"/>
                <a:ea typeface="+mn-ea"/>
                <a:cs typeface="Arial"/>
              </a:rPr>
              <a:pPr marL="0" marR="0" lvl="0" indent="0" algn="r" defTabSz="914400" rtl="0" eaLnBrk="1" fontAlgn="auto" latinLnBrk="0" hangingPunct="1">
                <a:lnSpc>
                  <a:spcPct val="100000"/>
                </a:lnSpc>
                <a:spcBef>
                  <a:spcPts val="0"/>
                </a:spcBef>
                <a:spcAft>
                  <a:spcPts val="0"/>
                </a:spcAft>
                <a:buClrTx/>
                <a:buSzTx/>
                <a:buFontTx/>
                <a:buNone/>
                <a:tabLst/>
                <a:defRPr/>
              </a:pPr>
              <a:t>‹#›</a:t>
            </a:fld>
            <a:endParaRPr kumimoji="0" lang="ar-EG" sz="1400" b="0" i="0" u="none" strike="noStrike" kern="1200" cap="none" spc="0" normalizeH="0" baseline="0" noProof="0">
              <a:ln>
                <a:noFill/>
              </a:ln>
              <a:solidFill>
                <a:srgbClr val="000000"/>
              </a:solidFill>
              <a:effectLst/>
              <a:uLnTx/>
              <a:uFillTx/>
              <a:latin typeface="Arial"/>
              <a:ea typeface="+mn-ea"/>
              <a:cs typeface="Arial"/>
            </a:endParaRPr>
          </a:p>
        </p:txBody>
      </p:sp>
    </p:spTree>
    <p:extLst>
      <p:ext uri="{BB962C8B-B14F-4D97-AF65-F5344CB8AC3E}">
        <p14:creationId xmlns:p14="http://schemas.microsoft.com/office/powerpoint/2010/main" val="1800496811"/>
      </p:ext>
    </p:extLst>
  </p:cSld>
  <p:clrMap bg1="lt1" tx1="dk1" bg2="lt2" tx2="dk2" accent1="accent1" accent2="accent2" accent3="accent3" accent4="accent4" accent5="accent5" accent6="accent6" hlink="hlink" folHlink="folHlink"/>
  <p:sldLayoutIdLst>
    <p:sldLayoutId id="2147485172" r:id="rId1"/>
    <p:sldLayoutId id="2147485173" r:id="rId2"/>
    <p:sldLayoutId id="2147485174" r:id="rId3"/>
    <p:sldLayoutId id="2147485175" r:id="rId4"/>
    <p:sldLayoutId id="2147485176" r:id="rId5"/>
    <p:sldLayoutId id="2147485177" r:id="rId6"/>
    <p:sldLayoutId id="2147485178" r:id="rId7"/>
    <p:sldLayoutId id="2147485179" r:id="rId8"/>
    <p:sldLayoutId id="2147485180" r:id="rId9"/>
    <p:sldLayoutId id="2147485181" r:id="rId10"/>
    <p:sldLayoutId id="2147485182" r:id="rId11"/>
  </p:sldLayoutIdLst>
  <p:transition spd="slow">
    <p:randomBar dir="vert"/>
  </p:transition>
  <p:timing>
    <p:tnLst>
      <p:par>
        <p:cTn id="1" dur="indefinite" restart="never" nodeType="tmRoot"/>
      </p:par>
    </p:tnLst>
  </p:timing>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 xmlns:p15="http://schemas.microsoft.com/office/powerpoint/2012/main"/>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Slide Number Placeholder 5">
            <a:extLst>
              <a:ext uri="{FF2B5EF4-FFF2-40B4-BE49-F238E27FC236}">
                <a16:creationId xmlns="" xmlns:a16="http://schemas.microsoft.com/office/drawing/2014/main" id="{7D2D563C-3296-436D-BA33-317BAB35F1C0}"/>
              </a:ext>
            </a:extLst>
          </p:cNvPr>
          <p:cNvSpPr txBox="1">
            <a:spLocks/>
          </p:cNvSpPr>
          <p:nvPr userDrawn="1"/>
        </p:nvSpPr>
        <p:spPr>
          <a:xfrm>
            <a:off x="11344275" y="6049962"/>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BE1CF6B9-BF24-4CF3-962A-AA649539F60B}" type="slidenum">
              <a:rPr lang="en-US" b="1" smtClean="0">
                <a:solidFill>
                  <a:srgbClr val="03478B"/>
                </a:solidFill>
                <a:latin typeface="Expo Arabic Light" panose="00000400000000000000" pitchFamily="2" charset="-78"/>
                <a:cs typeface="Expo Arabic Light" panose="00000400000000000000" pitchFamily="2" charset="-78"/>
              </a:rPr>
              <a:pPr algn="ctr"/>
              <a:t>‹#›</a:t>
            </a:fld>
            <a:endParaRPr lang="en-US" b="1" dirty="0">
              <a:solidFill>
                <a:srgbClr val="03478B"/>
              </a:solidFill>
              <a:latin typeface="Expo Arabic Light" panose="00000400000000000000" pitchFamily="2" charset="-78"/>
              <a:cs typeface="Expo Arabic Light" panose="00000400000000000000" pitchFamily="2" charset="-78"/>
            </a:endParaRPr>
          </a:p>
        </p:txBody>
      </p:sp>
    </p:spTree>
    <p:extLst>
      <p:ext uri="{BB962C8B-B14F-4D97-AF65-F5344CB8AC3E}">
        <p14:creationId xmlns:p14="http://schemas.microsoft.com/office/powerpoint/2010/main" val="2330426105"/>
      </p:ext>
    </p:extLst>
  </p:cSld>
  <p:clrMap bg1="lt1" tx1="dk1" bg2="lt2" tx2="dk2" accent1="accent1" accent2="accent2" accent3="accent3" accent4="accent4" accent5="accent5" accent6="accent6" hlink="hlink" folHlink="folHlink"/>
  <p:sldLayoutIdLst>
    <p:sldLayoutId id="2147484274" r:id="rId1"/>
    <p:sldLayoutId id="2147484275" r:id="rId2"/>
    <p:sldLayoutId id="2147484276" r:id="rId3"/>
    <p:sldLayoutId id="2147484277" r:id="rId4"/>
    <p:sldLayoutId id="2147484278" r:id="rId5"/>
    <p:sldLayoutId id="2147484279" r:id="rId6"/>
    <p:sldLayoutId id="2147484280" r:id="rId7"/>
    <p:sldLayoutId id="2147484281" r:id="rId8"/>
    <p:sldLayoutId id="2147484282" r:id="rId9"/>
    <p:sldLayoutId id="2147484283" r:id="rId10"/>
    <p:sldLayoutId id="2147484284" r:id="rId11"/>
    <p:sldLayoutId id="2147484285" r:id="rId12"/>
    <p:sldLayoutId id="2147484286" r:id="rId13"/>
    <p:sldLayoutId id="2147484287" r:id="rId14"/>
    <p:sldLayoutId id="2147484288" r:id="rId15"/>
    <p:sldLayoutId id="2147484289" r:id="rId16"/>
    <p:sldLayoutId id="2147484290" r:id="rId17"/>
    <p:sldLayoutId id="2147484291" r:id="rId18"/>
    <p:sldLayoutId id="2147484292" r:id="rId19"/>
    <p:sldLayoutId id="2147484293" r:id="rId20"/>
    <p:sldLayoutId id="2147484294" r:id="rId21"/>
    <p:sldLayoutId id="2147484295" r:id="rId22"/>
    <p:sldLayoutId id="2147484296" r:id="rId23"/>
    <p:sldLayoutId id="2147484297" r:id="rId2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Slide Number Placeholder 5">
            <a:extLst>
              <a:ext uri="{FF2B5EF4-FFF2-40B4-BE49-F238E27FC236}">
                <a16:creationId xmlns="" xmlns:a16="http://schemas.microsoft.com/office/drawing/2014/main" id="{7D2D563C-3296-436D-BA33-317BAB35F1C0}"/>
              </a:ext>
            </a:extLst>
          </p:cNvPr>
          <p:cNvSpPr txBox="1">
            <a:spLocks/>
          </p:cNvSpPr>
          <p:nvPr userDrawn="1"/>
        </p:nvSpPr>
        <p:spPr>
          <a:xfrm>
            <a:off x="11344275" y="6049962"/>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fld id="{BE1CF6B9-BF24-4CF3-962A-AA649539F60B}" type="slidenum">
              <a:rPr lang="en-US" b="1" smtClean="0">
                <a:solidFill>
                  <a:srgbClr val="03478B"/>
                </a:solidFill>
                <a:latin typeface="Expo Arabic Light" panose="00000400000000000000" pitchFamily="2" charset="-78"/>
                <a:cs typeface="Expo Arabic Light" panose="00000400000000000000" pitchFamily="2" charset="-78"/>
              </a:rPr>
              <a:pPr algn="ctr"/>
              <a:t>‹#›</a:t>
            </a:fld>
            <a:endParaRPr lang="en-US" b="1" dirty="0">
              <a:solidFill>
                <a:srgbClr val="03478B"/>
              </a:solidFill>
              <a:latin typeface="Expo Arabic Light" panose="00000400000000000000" pitchFamily="2" charset="-78"/>
              <a:cs typeface="Expo Arabic Light" panose="00000400000000000000" pitchFamily="2" charset="-78"/>
            </a:endParaRPr>
          </a:p>
        </p:txBody>
      </p:sp>
    </p:spTree>
    <p:extLst>
      <p:ext uri="{BB962C8B-B14F-4D97-AF65-F5344CB8AC3E}">
        <p14:creationId xmlns:p14="http://schemas.microsoft.com/office/powerpoint/2010/main" val="733822138"/>
      </p:ext>
    </p:extLst>
  </p:cSld>
  <p:clrMap bg1="lt1" tx1="dk1" bg2="lt2" tx2="dk2" accent1="accent1" accent2="accent2" accent3="accent3" accent4="accent4" accent5="accent5" accent6="accent6" hlink="hlink" folHlink="folHlink"/>
  <p:sldLayoutIdLst>
    <p:sldLayoutId id="2147484299" r:id="rId1"/>
    <p:sldLayoutId id="2147484300" r:id="rId2"/>
    <p:sldLayoutId id="2147484301" r:id="rId3"/>
    <p:sldLayoutId id="2147484302" r:id="rId4"/>
    <p:sldLayoutId id="2147484303" r:id="rId5"/>
    <p:sldLayoutId id="2147484304" r:id="rId6"/>
    <p:sldLayoutId id="2147484305" r:id="rId7"/>
    <p:sldLayoutId id="2147484306" r:id="rId8"/>
    <p:sldLayoutId id="2147484307" r:id="rId9"/>
    <p:sldLayoutId id="2147484308" r:id="rId10"/>
    <p:sldLayoutId id="2147484309" r:id="rId11"/>
    <p:sldLayoutId id="2147484310" r:id="rId12"/>
    <p:sldLayoutId id="2147484311" r:id="rId13"/>
    <p:sldLayoutId id="2147484312" r:id="rId14"/>
    <p:sldLayoutId id="2147484313" r:id="rId15"/>
    <p:sldLayoutId id="2147484314" r:id="rId16"/>
    <p:sldLayoutId id="2147484315" r:id="rId17"/>
    <p:sldLayoutId id="2147484316" r:id="rId18"/>
    <p:sldLayoutId id="2147484317" r:id="rId19"/>
    <p:sldLayoutId id="2147484318" r:id="rId20"/>
    <p:sldLayoutId id="2147484319" r:id="rId21"/>
    <p:sldLayoutId id="2147484320" r:id="rId22"/>
    <p:sldLayoutId id="2147484321" r:id="rId23"/>
    <p:sldLayoutId id="2147484322" r:id="rId2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ar-SA" smtClean="0"/>
              <a:t>انقر لتحرير نمط العنوان الرئيسي</a:t>
            </a:r>
            <a:endParaRPr lang="ar-EG"/>
          </a:p>
        </p:txBody>
      </p:sp>
      <p:sp>
        <p:nvSpPr>
          <p:cNvPr id="3" name="عنصر نائب للنص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EG"/>
          </a:p>
        </p:txBody>
      </p:sp>
      <p:sp>
        <p:nvSpPr>
          <p:cNvPr id="4" name="عنصر نائب للتاريخ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marL="0" marR="0" lvl="0" indent="0" algn="r" defTabSz="914400" rtl="1" eaLnBrk="1" fontAlgn="auto" latinLnBrk="0" hangingPunct="1">
              <a:lnSpc>
                <a:spcPct val="100000"/>
              </a:lnSpc>
              <a:spcBef>
                <a:spcPts val="0"/>
              </a:spcBef>
              <a:spcAft>
                <a:spcPts val="0"/>
              </a:spcAft>
              <a:buClrTx/>
              <a:buSzTx/>
              <a:buFontTx/>
              <a:buNone/>
              <a:tabLst/>
              <a:defRPr/>
            </a:pPr>
            <a:fld id="{69F36BDA-3897-42CC-A215-0280DFDD5441}" type="datetimeFigureOut">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10/04/1446</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عنصر نائب للتذييل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عنصر نائب لرقم الشريحة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marL="0" marR="0" lvl="0" indent="0" algn="l" defTabSz="914400" rtl="1" eaLnBrk="1" fontAlgn="auto" latinLnBrk="0" hangingPunct="1">
              <a:lnSpc>
                <a:spcPct val="100000"/>
              </a:lnSpc>
              <a:spcBef>
                <a:spcPts val="0"/>
              </a:spcBef>
              <a:spcAft>
                <a:spcPts val="0"/>
              </a:spcAft>
              <a:buClrTx/>
              <a:buSzTx/>
              <a:buFontTx/>
              <a:buNone/>
              <a:tabLst/>
              <a:defRPr/>
            </a:pPr>
            <a:fld id="{0804D804-5C13-411C-B4C0-A7D9355B225F}"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230857051"/>
      </p:ext>
    </p:extLst>
  </p:cSld>
  <p:clrMap bg1="lt1" tx1="dk1" bg2="lt2" tx2="dk2" accent1="accent1" accent2="accent2" accent3="accent3" accent4="accent4" accent5="accent5" accent6="accent6" hlink="hlink" folHlink="folHlink"/>
  <p:sldLayoutIdLst>
    <p:sldLayoutId id="2147484727" r:id="rId1"/>
    <p:sldLayoutId id="2147484728" r:id="rId2"/>
    <p:sldLayoutId id="2147484729" r:id="rId3"/>
    <p:sldLayoutId id="2147484730" r:id="rId4"/>
    <p:sldLayoutId id="2147484731" r:id="rId5"/>
    <p:sldLayoutId id="2147484732" r:id="rId6"/>
    <p:sldLayoutId id="2147484733" r:id="rId7"/>
    <p:sldLayoutId id="2147484734" r:id="rId8"/>
    <p:sldLayoutId id="2147484735" r:id="rId9"/>
    <p:sldLayoutId id="2147484736" r:id="rId10"/>
    <p:sldLayoutId id="2147484737" r:id="rId11"/>
    <p:sldLayoutId id="2147484738" r:id="rId12"/>
    <p:sldLayoutId id="2147484739" r:id="rId13"/>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عنصر نائب للعنوان 1"/>
          <p:cNvSpPr>
            <a:spLocks noGrp="1"/>
          </p:cNvSpPr>
          <p:nvPr>
            <p:ph type="title"/>
          </p:nvPr>
        </p:nvSpPr>
        <p:spPr>
          <a:xfrm>
            <a:off x="838200" y="365125"/>
            <a:ext cx="10515600" cy="1325563"/>
          </a:xfrm>
          <a:prstGeom prst="rect">
            <a:avLst/>
          </a:prstGeom>
        </p:spPr>
        <p:txBody>
          <a:bodyPr vert="horz" lIns="91440" tIns="45720" rIns="91440" bIns="45720" rtlCol="1" anchor="ctr">
            <a:normAutofit/>
          </a:bodyPr>
          <a:lstStyle/>
          <a:p>
            <a:r>
              <a:rPr lang="ar-SA" smtClean="0"/>
              <a:t>انقر لتحرير نمط العنوان الرئيسي</a:t>
            </a:r>
            <a:endParaRPr lang="ar-EG"/>
          </a:p>
        </p:txBody>
      </p:sp>
      <p:sp>
        <p:nvSpPr>
          <p:cNvPr id="3" name="عنصر نائب للنص 2"/>
          <p:cNvSpPr>
            <a:spLocks noGrp="1"/>
          </p:cNvSpPr>
          <p:nvPr>
            <p:ph type="body" idx="1"/>
          </p:nvPr>
        </p:nvSpPr>
        <p:spPr>
          <a:xfrm>
            <a:off x="838200" y="1825625"/>
            <a:ext cx="10515600" cy="4351338"/>
          </a:xfrm>
          <a:prstGeom prst="rect">
            <a:avLst/>
          </a:prstGeom>
        </p:spPr>
        <p:txBody>
          <a:bodyPr vert="horz" lIns="91440" tIns="45720" rIns="91440" bIns="45720" rtlCol="1">
            <a:normAutofit/>
          </a:bodyPr>
          <a:lstStyle/>
          <a:p>
            <a:pPr lvl="0"/>
            <a:r>
              <a:rPr lang="ar-SA" smtClean="0"/>
              <a:t>انقر لتحرير أنماط النص الرئيسي</a:t>
            </a:r>
          </a:p>
          <a:p>
            <a:pPr lvl="1"/>
            <a:r>
              <a:rPr lang="ar-SA" smtClean="0"/>
              <a:t>المستوى الثاني</a:t>
            </a:r>
          </a:p>
          <a:p>
            <a:pPr lvl="2"/>
            <a:r>
              <a:rPr lang="ar-SA" smtClean="0"/>
              <a:t>المستوى الثالث</a:t>
            </a:r>
          </a:p>
          <a:p>
            <a:pPr lvl="3"/>
            <a:r>
              <a:rPr lang="ar-SA" smtClean="0"/>
              <a:t>المستوى الرابع</a:t>
            </a:r>
          </a:p>
          <a:p>
            <a:pPr lvl="4"/>
            <a:r>
              <a:rPr lang="ar-SA" smtClean="0"/>
              <a:t>المستوى الخامس</a:t>
            </a:r>
            <a:endParaRPr lang="ar-EG"/>
          </a:p>
        </p:txBody>
      </p:sp>
      <p:sp>
        <p:nvSpPr>
          <p:cNvPr id="4" name="عنصر نائب للتاريخ 3"/>
          <p:cNvSpPr>
            <a:spLocks noGrp="1"/>
          </p:cNvSpPr>
          <p:nvPr>
            <p:ph type="dt" sz="half" idx="2"/>
          </p:nvPr>
        </p:nvSpPr>
        <p:spPr>
          <a:xfrm>
            <a:off x="8610600" y="6356350"/>
            <a:ext cx="2743200" cy="365125"/>
          </a:xfrm>
          <a:prstGeom prst="rect">
            <a:avLst/>
          </a:prstGeom>
        </p:spPr>
        <p:txBody>
          <a:bodyPr vert="horz" lIns="91440" tIns="45720" rIns="91440" bIns="45720" rtlCol="1" anchor="ctr"/>
          <a:lstStyle>
            <a:lvl1pPr algn="r">
              <a:defRPr sz="1200">
                <a:solidFill>
                  <a:schemeClr val="tx1">
                    <a:tint val="75000"/>
                  </a:schemeClr>
                </a:solidFill>
              </a:defRPr>
            </a:lvl1pPr>
          </a:lstStyle>
          <a:p>
            <a:pPr marL="0" marR="0" lvl="0" indent="0" algn="r" defTabSz="914400" rtl="1" eaLnBrk="1" fontAlgn="auto" latinLnBrk="0" hangingPunct="1">
              <a:lnSpc>
                <a:spcPct val="100000"/>
              </a:lnSpc>
              <a:spcBef>
                <a:spcPts val="0"/>
              </a:spcBef>
              <a:spcAft>
                <a:spcPts val="0"/>
              </a:spcAft>
              <a:buClrTx/>
              <a:buSzTx/>
              <a:buFontTx/>
              <a:buNone/>
              <a:tabLst/>
              <a:defRPr/>
            </a:pPr>
            <a:fld id="{69F36BDA-3897-42CC-A215-0280DFDD5441}" type="datetimeFigureOut">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r" defTabSz="914400" rtl="1" eaLnBrk="1" fontAlgn="auto" latinLnBrk="0" hangingPunct="1">
                <a:lnSpc>
                  <a:spcPct val="100000"/>
                </a:lnSpc>
                <a:spcBef>
                  <a:spcPts val="0"/>
                </a:spcBef>
                <a:spcAft>
                  <a:spcPts val="0"/>
                </a:spcAft>
                <a:buClrTx/>
                <a:buSzTx/>
                <a:buFontTx/>
                <a:buNone/>
                <a:tabLst/>
                <a:defRPr/>
              </a:pPr>
              <a:t>10/04/1446</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5" name="عنصر نائب للتذييل 4"/>
          <p:cNvSpPr>
            <a:spLocks noGrp="1"/>
          </p:cNvSpPr>
          <p:nvPr>
            <p:ph type="ftr" sz="quarter" idx="3"/>
          </p:nvPr>
        </p:nvSpPr>
        <p:spPr>
          <a:xfrm>
            <a:off x="4038600" y="6356350"/>
            <a:ext cx="4114800" cy="365125"/>
          </a:xfrm>
          <a:prstGeom prst="rect">
            <a:avLst/>
          </a:prstGeom>
        </p:spPr>
        <p:txBody>
          <a:bodyPr vert="horz" lIns="91440" tIns="45720" rIns="91440" bIns="45720" rtlCol="1" anchor="ctr"/>
          <a:lstStyle>
            <a:lvl1pPr algn="ctr">
              <a:defRPr sz="1200">
                <a:solidFill>
                  <a:schemeClr val="tx1">
                    <a:tint val="75000"/>
                  </a:schemeClr>
                </a:solidFill>
              </a:defRPr>
            </a:lvl1p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
        <p:nvSpPr>
          <p:cNvPr id="6" name="عنصر نائب لرقم الشريحة 5"/>
          <p:cNvSpPr>
            <a:spLocks noGrp="1"/>
          </p:cNvSpPr>
          <p:nvPr>
            <p:ph type="sldNum" sz="quarter" idx="4"/>
          </p:nvPr>
        </p:nvSpPr>
        <p:spPr>
          <a:xfrm>
            <a:off x="838200" y="6356350"/>
            <a:ext cx="2743200" cy="365125"/>
          </a:xfrm>
          <a:prstGeom prst="rect">
            <a:avLst/>
          </a:prstGeom>
        </p:spPr>
        <p:txBody>
          <a:bodyPr vert="horz" lIns="91440" tIns="45720" rIns="91440" bIns="45720" rtlCol="1" anchor="ctr"/>
          <a:lstStyle>
            <a:lvl1pPr algn="l">
              <a:defRPr sz="1200">
                <a:solidFill>
                  <a:schemeClr val="tx1">
                    <a:tint val="75000"/>
                  </a:schemeClr>
                </a:solidFill>
              </a:defRPr>
            </a:lvl1pPr>
          </a:lstStyle>
          <a:p>
            <a:pPr marL="0" marR="0" lvl="0" indent="0" algn="l" defTabSz="914400" rtl="1" eaLnBrk="1" fontAlgn="auto" latinLnBrk="0" hangingPunct="1">
              <a:lnSpc>
                <a:spcPct val="100000"/>
              </a:lnSpc>
              <a:spcBef>
                <a:spcPts val="0"/>
              </a:spcBef>
              <a:spcAft>
                <a:spcPts val="0"/>
              </a:spcAft>
              <a:buClrTx/>
              <a:buSzTx/>
              <a:buFontTx/>
              <a:buNone/>
              <a:tabLst/>
              <a:defRPr/>
            </a:pPr>
            <a:fld id="{0804D804-5C13-411C-B4C0-A7D9355B225F}" type="slidenum">
              <a:rPr kumimoji="0" lang="ar-EG" sz="1200" b="0" i="0" u="none" strike="noStrike" kern="1200" cap="none" spc="0" normalizeH="0" baseline="0" noProof="0" smtClean="0">
                <a:ln>
                  <a:noFill/>
                </a:ln>
                <a:solidFill>
                  <a:prstClr val="black">
                    <a:tint val="75000"/>
                  </a:prstClr>
                </a:solidFill>
                <a:effectLst/>
                <a:uLnTx/>
                <a:uFillTx/>
                <a:latin typeface="Calibri" panose="020F0502020204030204"/>
                <a:ea typeface="+mn-ea"/>
                <a:cs typeface="Arial" panose="020B0604020202020204" pitchFamily="34" charset="0"/>
              </a:rPr>
              <a:pPr marL="0" marR="0" lvl="0" indent="0" algn="l" defTabSz="914400" rtl="1" eaLnBrk="1" fontAlgn="auto" latinLnBrk="0" hangingPunct="1">
                <a:lnSpc>
                  <a:spcPct val="100000"/>
                </a:lnSpc>
                <a:spcBef>
                  <a:spcPts val="0"/>
                </a:spcBef>
                <a:spcAft>
                  <a:spcPts val="0"/>
                </a:spcAft>
                <a:buClrTx/>
                <a:buSzTx/>
                <a:buFontTx/>
                <a:buNone/>
                <a:tabLst/>
                <a:defRPr/>
              </a:pPr>
              <a:t>‹#›</a:t>
            </a:fld>
            <a:endParaRPr kumimoji="0" lang="ar-EG" sz="1200" b="0" i="0" u="none" strike="noStrike" kern="1200" cap="none" spc="0" normalizeH="0" baseline="0" noProof="0">
              <a:ln>
                <a:noFill/>
              </a:ln>
              <a:solidFill>
                <a:prstClr val="black">
                  <a:tint val="75000"/>
                </a:prstClr>
              </a:solidFill>
              <a:effectLst/>
              <a:uLnTx/>
              <a:uFillTx/>
              <a:latin typeface="Calibri" panose="020F0502020204030204"/>
              <a:ea typeface="+mn-ea"/>
              <a:cs typeface="Arial" panose="020B0604020202020204" pitchFamily="34" charset="0"/>
            </a:endParaRPr>
          </a:p>
        </p:txBody>
      </p:sp>
    </p:spTree>
    <p:extLst>
      <p:ext uri="{BB962C8B-B14F-4D97-AF65-F5344CB8AC3E}">
        <p14:creationId xmlns:p14="http://schemas.microsoft.com/office/powerpoint/2010/main" val="1591831653"/>
      </p:ext>
    </p:extLst>
  </p:cSld>
  <p:clrMap bg1="lt1" tx1="dk1" bg2="lt2" tx2="dk2" accent1="accent1" accent2="accent2" accent3="accent3" accent4="accent4" accent5="accent5" accent6="accent6" hlink="hlink" folHlink="folHlink"/>
  <p:sldLayoutIdLst>
    <p:sldLayoutId id="2147484771" r:id="rId1"/>
    <p:sldLayoutId id="2147484772" r:id="rId2"/>
    <p:sldLayoutId id="2147484773" r:id="rId3"/>
    <p:sldLayoutId id="2147484774" r:id="rId4"/>
    <p:sldLayoutId id="2147484775" r:id="rId5"/>
    <p:sldLayoutId id="2147484776" r:id="rId6"/>
    <p:sldLayoutId id="2147484777" r:id="rId7"/>
    <p:sldLayoutId id="2147484778" r:id="rId8"/>
    <p:sldLayoutId id="2147484779" r:id="rId9"/>
    <p:sldLayoutId id="2147484780" r:id="rId10"/>
    <p:sldLayoutId id="2147484781" r:id="rId11"/>
    <p:sldLayoutId id="2147484782" r:id="rId12"/>
    <p:sldLayoutId id="2147484783" r:id="rId13"/>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ar-EG"/>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Slide Number Placeholder 5">
            <a:extLst>
              <a:ext uri="{FF2B5EF4-FFF2-40B4-BE49-F238E27FC236}">
                <a16:creationId xmlns="" xmlns:a16="http://schemas.microsoft.com/office/drawing/2014/main" id="{7D2D563C-3296-436D-BA33-317BAB35F1C0}"/>
              </a:ext>
            </a:extLst>
          </p:cNvPr>
          <p:cNvSpPr txBox="1">
            <a:spLocks/>
          </p:cNvSpPr>
          <p:nvPr userDrawn="1"/>
        </p:nvSpPr>
        <p:spPr>
          <a:xfrm>
            <a:off x="11344275" y="6049962"/>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BE1CF6B9-BF24-4CF3-962A-AA649539F60B}" type="slidenum">
              <a:rPr kumimoji="0" lang="en-US" sz="1200" b="1" i="0" u="none" strike="noStrike" kern="1200" cap="none" spc="0" normalizeH="0" baseline="0" noProof="0" smtClean="0">
                <a:ln>
                  <a:noFill/>
                </a:ln>
                <a:solidFill>
                  <a:srgbClr val="03478B"/>
                </a:solidFill>
                <a:effectLst/>
                <a:uLnTx/>
                <a:uFillTx/>
                <a:latin typeface="Expo Arabic Light" panose="00000400000000000000" pitchFamily="2" charset="-78"/>
                <a:ea typeface="+mn-ea"/>
                <a:cs typeface="Expo Arabic Light" panose="00000400000000000000" pitchFamily="2" charset="-78"/>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03478B"/>
              </a:solidFill>
              <a:effectLst/>
              <a:uLnTx/>
              <a:uFillTx/>
              <a:latin typeface="Expo Arabic Light" panose="00000400000000000000" pitchFamily="2" charset="-78"/>
              <a:ea typeface="+mn-ea"/>
              <a:cs typeface="Expo Arabic Light" panose="00000400000000000000" pitchFamily="2" charset="-78"/>
            </a:endParaRPr>
          </a:p>
        </p:txBody>
      </p:sp>
    </p:spTree>
    <p:extLst>
      <p:ext uri="{BB962C8B-B14F-4D97-AF65-F5344CB8AC3E}">
        <p14:creationId xmlns:p14="http://schemas.microsoft.com/office/powerpoint/2010/main" val="3391023447"/>
      </p:ext>
    </p:extLst>
  </p:cSld>
  <p:clrMap bg1="lt1" tx1="dk1" bg2="lt2" tx2="dk2" accent1="accent1" accent2="accent2" accent3="accent3" accent4="accent4" accent5="accent5" accent6="accent6" hlink="hlink" folHlink="folHlink"/>
  <p:sldLayoutIdLst>
    <p:sldLayoutId id="2147484785" r:id="rId1"/>
    <p:sldLayoutId id="2147484786" r:id="rId2"/>
    <p:sldLayoutId id="2147484787" r:id="rId3"/>
    <p:sldLayoutId id="2147484788" r:id="rId4"/>
    <p:sldLayoutId id="2147484789" r:id="rId5"/>
    <p:sldLayoutId id="2147484790" r:id="rId6"/>
    <p:sldLayoutId id="2147484791" r:id="rId7"/>
    <p:sldLayoutId id="2147484792" r:id="rId8"/>
    <p:sldLayoutId id="2147484793" r:id="rId9"/>
    <p:sldLayoutId id="2147484794" r:id="rId10"/>
    <p:sldLayoutId id="2147484795" r:id="rId11"/>
    <p:sldLayoutId id="2147484796" r:id="rId12"/>
    <p:sldLayoutId id="2147484797" r:id="rId13"/>
    <p:sldLayoutId id="2147484798" r:id="rId14"/>
    <p:sldLayoutId id="2147484799" r:id="rId15"/>
    <p:sldLayoutId id="2147484800" r:id="rId16"/>
    <p:sldLayoutId id="2147484801" r:id="rId17"/>
    <p:sldLayoutId id="2147484802" r:id="rId18"/>
    <p:sldLayoutId id="2147484803" r:id="rId19"/>
    <p:sldLayoutId id="2147484804" r:id="rId20"/>
    <p:sldLayoutId id="2147484805" r:id="rId21"/>
    <p:sldLayoutId id="2147484806" r:id="rId22"/>
    <p:sldLayoutId id="2147484807" r:id="rId23"/>
    <p:sldLayoutId id="2147484808" r:id="rId2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Slide Number Placeholder 5">
            <a:extLst>
              <a:ext uri="{FF2B5EF4-FFF2-40B4-BE49-F238E27FC236}">
                <a16:creationId xmlns="" xmlns:a16="http://schemas.microsoft.com/office/drawing/2014/main" id="{7D2D563C-3296-436D-BA33-317BAB35F1C0}"/>
              </a:ext>
            </a:extLst>
          </p:cNvPr>
          <p:cNvSpPr txBox="1">
            <a:spLocks/>
          </p:cNvSpPr>
          <p:nvPr userDrawn="1"/>
        </p:nvSpPr>
        <p:spPr>
          <a:xfrm>
            <a:off x="11344275" y="6049962"/>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BE1CF6B9-BF24-4CF3-962A-AA649539F60B}" type="slidenum">
              <a:rPr kumimoji="0" lang="en-US" sz="1200" b="1" i="0" u="none" strike="noStrike" kern="1200" cap="none" spc="0" normalizeH="0" baseline="0" noProof="0" smtClean="0">
                <a:ln>
                  <a:noFill/>
                </a:ln>
                <a:solidFill>
                  <a:srgbClr val="03478B"/>
                </a:solidFill>
                <a:effectLst/>
                <a:uLnTx/>
                <a:uFillTx/>
                <a:latin typeface="Expo Arabic Light" panose="00000400000000000000" pitchFamily="2" charset="-78"/>
                <a:ea typeface="+mn-ea"/>
                <a:cs typeface="Expo Arabic Light" panose="00000400000000000000" pitchFamily="2" charset="-78"/>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03478B"/>
              </a:solidFill>
              <a:effectLst/>
              <a:uLnTx/>
              <a:uFillTx/>
              <a:latin typeface="Expo Arabic Light" panose="00000400000000000000" pitchFamily="2" charset="-78"/>
              <a:ea typeface="+mn-ea"/>
              <a:cs typeface="Expo Arabic Light" panose="00000400000000000000" pitchFamily="2" charset="-78"/>
            </a:endParaRPr>
          </a:p>
        </p:txBody>
      </p:sp>
    </p:spTree>
    <p:extLst>
      <p:ext uri="{BB962C8B-B14F-4D97-AF65-F5344CB8AC3E}">
        <p14:creationId xmlns:p14="http://schemas.microsoft.com/office/powerpoint/2010/main" val="1177011704"/>
      </p:ext>
    </p:extLst>
  </p:cSld>
  <p:clrMap bg1="lt1" tx1="dk1" bg2="lt2" tx2="dk2" accent1="accent1" accent2="accent2" accent3="accent3" accent4="accent4" accent5="accent5" accent6="accent6" hlink="hlink" folHlink="folHlink"/>
  <p:sldLayoutIdLst>
    <p:sldLayoutId id="2147485035" r:id="rId1"/>
    <p:sldLayoutId id="2147485036" r:id="rId2"/>
    <p:sldLayoutId id="2147485037" r:id="rId3"/>
    <p:sldLayoutId id="2147485038" r:id="rId4"/>
    <p:sldLayoutId id="2147485039" r:id="rId5"/>
    <p:sldLayoutId id="2147485040" r:id="rId6"/>
    <p:sldLayoutId id="2147485041" r:id="rId7"/>
    <p:sldLayoutId id="2147485042" r:id="rId8"/>
    <p:sldLayoutId id="2147485043" r:id="rId9"/>
    <p:sldLayoutId id="2147485044" r:id="rId10"/>
    <p:sldLayoutId id="2147485045" r:id="rId11"/>
    <p:sldLayoutId id="2147485046" r:id="rId12"/>
    <p:sldLayoutId id="2147485047" r:id="rId13"/>
    <p:sldLayoutId id="2147485048" r:id="rId14"/>
    <p:sldLayoutId id="2147485049" r:id="rId15"/>
    <p:sldLayoutId id="2147485050" r:id="rId16"/>
    <p:sldLayoutId id="2147485051" r:id="rId17"/>
    <p:sldLayoutId id="2147485052" r:id="rId18"/>
    <p:sldLayoutId id="2147485053" r:id="rId19"/>
    <p:sldLayoutId id="2147485054" r:id="rId20"/>
    <p:sldLayoutId id="2147485055" r:id="rId21"/>
    <p:sldLayoutId id="2147485056" r:id="rId22"/>
    <p:sldLayoutId id="2147485057" r:id="rId23"/>
    <p:sldLayoutId id="2147485058" r:id="rId2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3" name="Freeform 12"/>
          <p:cNvSpPr>
            <a:spLocks/>
          </p:cNvSpPr>
          <p:nvPr/>
        </p:nvSpPr>
        <p:spPr bwMode="auto">
          <a:xfrm>
            <a:off x="665698" y="5944936"/>
            <a:ext cx="6587498" cy="921076"/>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7485" h="337">
                <a:moveTo>
                  <a:pt x="0" y="2"/>
                </a:moveTo>
                <a:lnTo>
                  <a:pt x="7485" y="337"/>
                </a:lnTo>
                <a:lnTo>
                  <a:pt x="5558" y="337"/>
                </a:lnTo>
                <a:lnTo>
                  <a:pt x="1" y="0"/>
                </a:lnTo>
              </a:path>
            </a:pathLst>
          </a:custGeom>
          <a:solidFill>
            <a:schemeClr val="accent1">
              <a:tint val="65000"/>
              <a:satMod val="115000"/>
              <a:alpha val="4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Lucida Sans Unicode"/>
              <a:ea typeface="+mn-ea"/>
              <a:cs typeface="+mn-cs"/>
            </a:endParaRPr>
          </a:p>
        </p:txBody>
      </p:sp>
      <p:sp>
        <p:nvSpPr>
          <p:cNvPr id="12" name="Freeform 11"/>
          <p:cNvSpPr>
            <a:spLocks/>
          </p:cNvSpPr>
          <p:nvPr/>
        </p:nvSpPr>
        <p:spPr bwMode="auto">
          <a:xfrm>
            <a:off x="647624" y="5939011"/>
            <a:ext cx="4920601" cy="933450"/>
          </a:xfrm>
          <a:custGeom>
            <a:avLst>
              <a:gd name="A1" fmla="val 0"/>
              <a:gd name="A2" fmla="val 0"/>
              <a:gd name="A3" fmla="val 0"/>
              <a:gd name="A4" fmla="val 0"/>
              <a:gd name="A5" fmla="val 0"/>
              <a:gd name="A6" fmla="val 0"/>
              <a:gd name="A7" fmla="val 0"/>
              <a:gd name="A8" fmla="val 0"/>
            </a:avLst>
            <a:gdLst/>
            <a:ahLst/>
            <a:cxnLst>
              <a:cxn ang="0">
                <a:pos x="0" y="0"/>
              </a:cxn>
              <a:cxn ang="0">
                <a:pos x="5760" y="0"/>
              </a:cxn>
              <a:cxn ang="0">
                <a:pos x="5760" y="528"/>
              </a:cxn>
              <a:cxn ang="0">
                <a:pos x="48" y="0"/>
              </a:cxn>
            </a:cxnLst>
            <a:rect l="0" t="0" r="0" b="0"/>
            <a:pathLst>
              <a:path w="5591" h="588">
                <a:moveTo>
                  <a:pt x="0" y="0"/>
                </a:moveTo>
                <a:lnTo>
                  <a:pt x="5591" y="585"/>
                </a:lnTo>
                <a:lnTo>
                  <a:pt x="4415" y="588"/>
                </a:lnTo>
                <a:lnTo>
                  <a:pt x="12" y="4"/>
                </a:lnTo>
              </a:path>
            </a:pathLst>
          </a:custGeom>
          <a:solidFill>
            <a:srgbClr val="000000">
              <a:alpha val="100000"/>
            </a:srgbClr>
          </a:solidFill>
          <a:ln w="9525" cap="flat" cmpd="sng" algn="ctr">
            <a:noFill/>
            <a:prstDash val="solid"/>
            <a:round/>
            <a:headEnd type="none" w="med" len="med"/>
            <a:tailEnd type="none" w="med" len="med"/>
          </a:ln>
          <a:effectLst/>
        </p:spPr>
        <p:txBody>
          <a:bodyPr vert="horz" wrap="square" lIns="91440" tIns="45720" rIns="91440" bIns="45720" anchor="t" compatLnSpc="1"/>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000000"/>
              </a:solidFill>
              <a:effectLst/>
              <a:uLnTx/>
              <a:uFillTx/>
              <a:latin typeface="Lucida Sans Unicode"/>
              <a:ea typeface="+mn-ea"/>
              <a:cs typeface="+mn-cs"/>
            </a:endParaRPr>
          </a:p>
        </p:txBody>
      </p:sp>
      <p:sp>
        <p:nvSpPr>
          <p:cNvPr id="14" name="Right Triangle 13"/>
          <p:cNvSpPr>
            <a:spLocks/>
          </p:cNvSpPr>
          <p:nvPr/>
        </p:nvSpPr>
        <p:spPr bwMode="auto">
          <a:xfrm>
            <a:off x="-8055" y="5791253"/>
            <a:ext cx="4536418" cy="1080868"/>
          </a:xfrm>
          <a:prstGeom prst="rtTriangle">
            <a:avLst/>
          </a:prstGeom>
          <a:blipFill>
            <a:blip r:embed="rId13">
              <a:alphaModFix amt="50000"/>
            </a:blip>
            <a:tile tx="0" ty="0" sx="50000" sy="50000" flip="none" algn="t"/>
          </a:blipFill>
          <a:ln w="12700" cap="rnd" cmpd="thickThin" algn="ctr">
            <a:noFill/>
            <a:prstDash val="solid"/>
          </a:ln>
          <a:effectLst>
            <a:fillOverlay blend="mult">
              <a:gradFill flip="none" rotWithShape="1">
                <a:gsLst>
                  <a:gs pos="0">
                    <a:schemeClr val="accent1">
                      <a:shade val="20000"/>
                      <a:satMod val="176000"/>
                      <a:alpha val="100000"/>
                    </a:schemeClr>
                  </a:gs>
                  <a:gs pos="18000">
                    <a:schemeClr val="accent1">
                      <a:shade val="48000"/>
                      <a:satMod val="153000"/>
                      <a:alpha val="100000"/>
                    </a:schemeClr>
                  </a:gs>
                  <a:gs pos="43000">
                    <a:schemeClr val="accent1">
                      <a:tint val="86000"/>
                      <a:satMod val="149000"/>
                      <a:alpha val="100000"/>
                    </a:schemeClr>
                  </a:gs>
                  <a:gs pos="45000">
                    <a:schemeClr val="accent1">
                      <a:tint val="85000"/>
                      <a:satMod val="150000"/>
                      <a:alpha val="100000"/>
                    </a:schemeClr>
                  </a:gs>
                  <a:gs pos="50000">
                    <a:schemeClr val="accent1">
                      <a:tint val="86000"/>
                      <a:satMod val="149000"/>
                      <a:alpha val="100000"/>
                    </a:schemeClr>
                  </a:gs>
                  <a:gs pos="79000">
                    <a:schemeClr val="accent1">
                      <a:shade val="53000"/>
                      <a:satMod val="150000"/>
                      <a:alpha val="100000"/>
                    </a:schemeClr>
                  </a:gs>
                  <a:gs pos="100000">
                    <a:schemeClr val="accent1">
                      <a:shade val="25000"/>
                      <a:satMod val="170000"/>
                      <a:alpha val="100000"/>
                    </a:schemeClr>
                  </a:gs>
                </a:gsLst>
                <a:lin ang="450000" scaled="1"/>
                <a:tileRect/>
              </a:gradFill>
            </a:fillOverlay>
          </a:effectLst>
        </p:spPr>
        <p:style>
          <a:lnRef idx="3">
            <a:schemeClr val="lt1"/>
          </a:lnRef>
          <a:fillRef idx="1">
            <a:schemeClr val="accent1"/>
          </a:fillRef>
          <a:effectRef idx="1">
            <a:schemeClr val="accent1"/>
          </a:effectRef>
          <a:fontRef idx="minor">
            <a:schemeClr val="lt1"/>
          </a:fontRef>
        </p:style>
        <p:txBody>
          <a:bodyPr vert="horz" wrap="square" lIns="91440" tIns="45720" rIns="91440" bIns="45720" anchor="ctr" compatLnSpc="1"/>
          <a:lstStyle/>
          <a:p>
            <a:pPr marL="0" marR="0" lvl="0" indent="0" algn="ctr" defTabSz="1218987" rtl="0" eaLnBrk="1" fontAlgn="auto" latinLnBrk="0" hangingPunct="1">
              <a:lnSpc>
                <a:spcPct val="100000"/>
              </a:lnSpc>
              <a:spcBef>
                <a:spcPts val="0"/>
              </a:spcBef>
              <a:spcAft>
                <a:spcPts val="0"/>
              </a:spcAft>
              <a:buClrTx/>
              <a:buSzTx/>
              <a:buFontTx/>
              <a:buNone/>
              <a:tabLst/>
              <a:defRPr/>
            </a:pPr>
            <a:endParaRPr kumimoji="0" lang="en-US" sz="2400" b="0" i="0" u="none" strike="noStrike" kern="1200" cap="none" spc="0" normalizeH="0" baseline="0" noProof="0">
              <a:ln>
                <a:noFill/>
              </a:ln>
              <a:solidFill>
                <a:srgbClr val="FFFFFF"/>
              </a:solidFill>
              <a:effectLst/>
              <a:uLnTx/>
              <a:uFillTx/>
              <a:latin typeface="Lucida Sans Unicode"/>
              <a:ea typeface="+mn-ea"/>
              <a:cs typeface="+mn-cs"/>
            </a:endParaRPr>
          </a:p>
        </p:txBody>
      </p:sp>
      <p:cxnSp>
        <p:nvCxnSpPr>
          <p:cNvPr id="15" name="Straight Connector 14"/>
          <p:cNvCxnSpPr/>
          <p:nvPr/>
        </p:nvCxnSpPr>
        <p:spPr>
          <a:xfrm>
            <a:off x="-12315" y="5787740"/>
            <a:ext cx="4540678" cy="1084383"/>
          </a:xfrm>
          <a:prstGeom prst="line">
            <a:avLst/>
          </a:prstGeom>
          <a:noFill/>
          <a:ln w="12065" cap="flat" cmpd="sng" algn="ctr">
            <a:gradFill>
              <a:gsLst>
                <a:gs pos="45000">
                  <a:schemeClr val="accent1">
                    <a:tint val="70000"/>
                    <a:satMod val="110000"/>
                  </a:schemeClr>
                </a:gs>
                <a:gs pos="15000">
                  <a:schemeClr val="accent1">
                    <a:shade val="40000"/>
                    <a:satMod val="110000"/>
                  </a:schemeClr>
                </a:gs>
              </a:gsLst>
              <a:lin ang="5400000" scaled="1"/>
            </a:gradFill>
            <a:prstDash val="solid"/>
            <a:miter lim="800000"/>
          </a:ln>
          <a:effectLst/>
        </p:spPr>
        <p:style>
          <a:lnRef idx="2">
            <a:schemeClr val="accent1"/>
          </a:lnRef>
          <a:fillRef idx="0">
            <a:schemeClr val="accent1"/>
          </a:fillRef>
          <a:effectRef idx="1">
            <a:schemeClr val="accent1"/>
          </a:effectRef>
          <a:fontRef idx="minor">
            <a:schemeClr val="tx1"/>
          </a:fontRef>
        </p:style>
      </p:cxnSp>
      <p:sp>
        <p:nvSpPr>
          <p:cNvPr id="9" name="Title Placeholder 8"/>
          <p:cNvSpPr>
            <a:spLocks noGrp="1"/>
          </p:cNvSpPr>
          <p:nvPr>
            <p:ph type="title"/>
          </p:nvPr>
        </p:nvSpPr>
        <p:spPr>
          <a:xfrm>
            <a:off x="609600" y="274638"/>
            <a:ext cx="10972801" cy="1143000"/>
          </a:xfrm>
          <a:prstGeom prst="rect">
            <a:avLst/>
          </a:prstGeom>
        </p:spPr>
        <p:txBody>
          <a:bodyPr vert="horz" anchor="ctr">
            <a:normAutofit/>
            <a:scene3d>
              <a:camera prst="orthographicFront"/>
              <a:lightRig rig="soft" dir="t"/>
            </a:scene3d>
            <a:sp3d prstMaterial="softEdge">
              <a:bevelT w="25400" h="25400"/>
            </a:sp3d>
          </a:bodyPr>
          <a:lstStyle/>
          <a:p>
            <a:r>
              <a:rPr kumimoji="0" lang="en-US" smtClean="0"/>
              <a:t>Click to edit Master title style</a:t>
            </a:r>
            <a:endParaRPr kumimoji="0" lang="en-US"/>
          </a:p>
        </p:txBody>
      </p:sp>
      <p:sp>
        <p:nvSpPr>
          <p:cNvPr id="30" name="Text Placeholder 29"/>
          <p:cNvSpPr>
            <a:spLocks noGrp="1"/>
          </p:cNvSpPr>
          <p:nvPr>
            <p:ph type="body" idx="1"/>
          </p:nvPr>
        </p:nvSpPr>
        <p:spPr>
          <a:xfrm>
            <a:off x="609600" y="1481330"/>
            <a:ext cx="10972801" cy="4525963"/>
          </a:xfrm>
          <a:prstGeom prst="rect">
            <a:avLst/>
          </a:prstGeom>
        </p:spPr>
        <p:txBody>
          <a:bodyPr vert="horz">
            <a:normAutofit/>
          </a:bodyPr>
          <a:lstStyle/>
          <a:p>
            <a:pPr lvl="0" eaLnBrk="1" latinLnBrk="0" hangingPunct="1"/>
            <a:r>
              <a:rPr kumimoji="0" lang="en-US" smtClean="0"/>
              <a:t>Click to edit Master text styles</a:t>
            </a:r>
          </a:p>
          <a:p>
            <a:pPr lvl="1" eaLnBrk="1" latinLnBrk="0" hangingPunct="1"/>
            <a:r>
              <a:rPr kumimoji="0" lang="en-US" smtClean="0"/>
              <a:t>Second level</a:t>
            </a:r>
          </a:p>
          <a:p>
            <a:pPr lvl="2" eaLnBrk="1" latinLnBrk="0" hangingPunct="1"/>
            <a:r>
              <a:rPr kumimoji="0" lang="en-US" smtClean="0"/>
              <a:t>Third level</a:t>
            </a:r>
          </a:p>
          <a:p>
            <a:pPr lvl="3" eaLnBrk="1" latinLnBrk="0" hangingPunct="1"/>
            <a:r>
              <a:rPr kumimoji="0" lang="en-US" smtClean="0"/>
              <a:t>Fourth level</a:t>
            </a:r>
          </a:p>
          <a:p>
            <a:pPr lvl="4" eaLnBrk="1" latinLnBrk="0" hangingPunct="1"/>
            <a:r>
              <a:rPr kumimoji="0" lang="en-US" smtClean="0"/>
              <a:t>Fifth level</a:t>
            </a:r>
            <a:endParaRPr kumimoji="0" lang="en-US"/>
          </a:p>
        </p:txBody>
      </p:sp>
      <p:sp>
        <p:nvSpPr>
          <p:cNvPr id="10" name="Date Placeholder 9"/>
          <p:cNvSpPr>
            <a:spLocks noGrp="1"/>
          </p:cNvSpPr>
          <p:nvPr>
            <p:ph type="dt" sz="half" idx="2"/>
          </p:nvPr>
        </p:nvSpPr>
        <p:spPr>
          <a:xfrm>
            <a:off x="8969376" y="6407944"/>
            <a:ext cx="2560320" cy="365760"/>
          </a:xfrm>
          <a:prstGeom prst="rect">
            <a:avLst/>
          </a:prstGeom>
        </p:spPr>
        <p:txBody>
          <a:bodyPr vert="horz" anchor="b"/>
          <a:lstStyle>
            <a:lvl1pPr algn="l" eaLnBrk="1" latinLnBrk="0" hangingPunct="1">
              <a:defRPr kumimoji="0" sz="1000">
                <a:solidFill>
                  <a:schemeClr val="tx1"/>
                </a:solidFill>
              </a:defRPr>
            </a:lvl1pPr>
            <a:extLst/>
          </a:lstStyle>
          <a:p>
            <a:pPr marL="0" marR="0" lvl="0" indent="0" algn="l" defTabSz="121898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Lucida Sans Unicode"/>
              <a:ea typeface="+mn-ea"/>
              <a:cs typeface="+mn-cs"/>
            </a:endParaRPr>
          </a:p>
        </p:txBody>
      </p:sp>
      <p:sp>
        <p:nvSpPr>
          <p:cNvPr id="22" name="Footer Placeholder 21"/>
          <p:cNvSpPr>
            <a:spLocks noGrp="1"/>
          </p:cNvSpPr>
          <p:nvPr>
            <p:ph type="ftr" sz="quarter" idx="3"/>
          </p:nvPr>
        </p:nvSpPr>
        <p:spPr>
          <a:xfrm>
            <a:off x="5840097" y="6407946"/>
            <a:ext cx="3134241" cy="365125"/>
          </a:xfrm>
          <a:prstGeom prst="rect">
            <a:avLst/>
          </a:prstGeom>
        </p:spPr>
        <p:txBody>
          <a:bodyPr vert="horz" anchor="b"/>
          <a:lstStyle>
            <a:lvl1pPr algn="r" eaLnBrk="1" latinLnBrk="0" hangingPunct="1">
              <a:defRPr kumimoji="0" sz="1000">
                <a:solidFill>
                  <a:schemeClr val="tx1"/>
                </a:solidFill>
              </a:defRPr>
            </a:lvl1pPr>
            <a:extLst/>
          </a:lstStyle>
          <a:p>
            <a:pPr marL="0" marR="0" lvl="0" indent="0" algn="r" defTabSz="1218987" rtl="0" eaLnBrk="1" fontAlgn="auto" latinLnBrk="0" hangingPunct="1">
              <a:lnSpc>
                <a:spcPct val="100000"/>
              </a:lnSpc>
              <a:spcBef>
                <a:spcPts val="0"/>
              </a:spcBef>
              <a:spcAft>
                <a:spcPts val="0"/>
              </a:spcAft>
              <a:buClrTx/>
              <a:buSzTx/>
              <a:buFontTx/>
              <a:buNone/>
              <a:tabLst/>
              <a:defRPr/>
            </a:pPr>
            <a:endParaRPr kumimoji="0" lang="en-US" sz="1000" b="0" i="0" u="none" strike="noStrike" kern="1200" cap="none" spc="0" normalizeH="0" baseline="0" noProof="0">
              <a:ln>
                <a:noFill/>
              </a:ln>
              <a:solidFill>
                <a:srgbClr val="000000"/>
              </a:solidFill>
              <a:effectLst/>
              <a:uLnTx/>
              <a:uFillTx/>
              <a:latin typeface="Lucida Sans Unicode"/>
              <a:ea typeface="+mn-ea"/>
              <a:cs typeface="+mn-cs"/>
            </a:endParaRPr>
          </a:p>
        </p:txBody>
      </p:sp>
      <p:sp>
        <p:nvSpPr>
          <p:cNvPr id="18" name="Slide Number Placeholder 17"/>
          <p:cNvSpPr>
            <a:spLocks noGrp="1"/>
          </p:cNvSpPr>
          <p:nvPr>
            <p:ph type="sldNum" sz="quarter" idx="4"/>
          </p:nvPr>
        </p:nvSpPr>
        <p:spPr>
          <a:xfrm>
            <a:off x="11529696" y="6407946"/>
            <a:ext cx="487680" cy="365125"/>
          </a:xfrm>
          <a:prstGeom prst="rect">
            <a:avLst/>
          </a:prstGeom>
        </p:spPr>
        <p:txBody>
          <a:bodyPr vert="horz" anchor="b"/>
          <a:lstStyle>
            <a:lvl1pPr algn="r" eaLnBrk="1" latinLnBrk="0" hangingPunct="1">
              <a:defRPr kumimoji="0" sz="1000" b="0">
                <a:solidFill>
                  <a:schemeClr val="tx1"/>
                </a:solidFill>
              </a:defRPr>
            </a:lvl1pPr>
            <a:extLst/>
          </a:lstStyle>
          <a:p>
            <a:pPr marL="0" marR="0" lvl="0" indent="0" algn="r" defTabSz="1218987" rtl="0" eaLnBrk="1" fontAlgn="auto" latinLnBrk="0" hangingPunct="1">
              <a:lnSpc>
                <a:spcPct val="100000"/>
              </a:lnSpc>
              <a:spcBef>
                <a:spcPts val="0"/>
              </a:spcBef>
              <a:spcAft>
                <a:spcPts val="0"/>
              </a:spcAft>
              <a:buClrTx/>
              <a:buSzTx/>
              <a:buFontTx/>
              <a:buNone/>
              <a:tabLst/>
              <a:defRPr/>
            </a:pPr>
            <a:fld id="{EB37DED6-D4C7-42EE-AB49-D2E39E64FDE4}" type="slidenum">
              <a:rPr kumimoji="0" lang="en-US" sz="1000" b="0" i="0" u="none" strike="noStrike" kern="1200" cap="none" spc="0" normalizeH="0" baseline="0" noProof="0" smtClean="0">
                <a:ln>
                  <a:noFill/>
                </a:ln>
                <a:solidFill>
                  <a:srgbClr val="000000"/>
                </a:solidFill>
                <a:effectLst/>
                <a:uLnTx/>
                <a:uFillTx/>
                <a:latin typeface="Lucida Sans Unicode"/>
                <a:ea typeface="+mn-ea"/>
                <a:cs typeface="+mn-cs"/>
              </a:rPr>
              <a:pPr marL="0" marR="0" lvl="0" indent="0" algn="r" defTabSz="1218987" rtl="0" eaLnBrk="1" fontAlgn="auto" latinLnBrk="0" hangingPunct="1">
                <a:lnSpc>
                  <a:spcPct val="100000"/>
                </a:lnSpc>
                <a:spcBef>
                  <a:spcPts val="0"/>
                </a:spcBef>
                <a:spcAft>
                  <a:spcPts val="0"/>
                </a:spcAft>
                <a:buClrTx/>
                <a:buSzTx/>
                <a:buFontTx/>
                <a:buNone/>
                <a:tabLst/>
                <a:defRPr/>
              </a:pPr>
              <a:t>‹#›</a:t>
            </a:fld>
            <a:endParaRPr kumimoji="0" lang="en-US" sz="1000" b="0" i="0" u="none" strike="noStrike" kern="1200" cap="none" spc="0" normalizeH="0" baseline="0" noProof="0">
              <a:ln>
                <a:noFill/>
              </a:ln>
              <a:solidFill>
                <a:srgbClr val="000000"/>
              </a:solidFill>
              <a:effectLst/>
              <a:uLnTx/>
              <a:uFillTx/>
              <a:latin typeface="Lucida Sans Unicode"/>
              <a:ea typeface="+mn-ea"/>
              <a:cs typeface="+mn-cs"/>
            </a:endParaRPr>
          </a:p>
        </p:txBody>
      </p:sp>
    </p:spTree>
    <p:extLst>
      <p:ext uri="{BB962C8B-B14F-4D97-AF65-F5344CB8AC3E}">
        <p14:creationId xmlns:p14="http://schemas.microsoft.com/office/powerpoint/2010/main" val="1322297164"/>
      </p:ext>
    </p:extLst>
  </p:cSld>
  <p:clrMap bg1="lt1" tx1="dk1" bg2="lt2" tx2="dk2" accent1="accent1" accent2="accent2" accent3="accent3" accent4="accent4" accent5="accent5" accent6="accent6" hlink="hlink" folHlink="folHlink"/>
  <p:sldLayoutIdLst>
    <p:sldLayoutId id="2147485060" r:id="rId1"/>
    <p:sldLayoutId id="2147485061" r:id="rId2"/>
    <p:sldLayoutId id="2147485062" r:id="rId3"/>
    <p:sldLayoutId id="2147485063" r:id="rId4"/>
    <p:sldLayoutId id="2147485064" r:id="rId5"/>
    <p:sldLayoutId id="2147485065" r:id="rId6"/>
    <p:sldLayoutId id="2147485066" r:id="rId7"/>
    <p:sldLayoutId id="2147485067" r:id="rId8"/>
    <p:sldLayoutId id="2147485068" r:id="rId9"/>
    <p:sldLayoutId id="2147485069" r:id="rId10"/>
    <p:sldLayoutId id="2147485070" r:id="rId11"/>
  </p:sldLayoutIdLst>
  <p:transition spd="slow">
    <p:randomBar dir="vert"/>
  </p:transition>
  <p:timing>
    <p:tnLst>
      <p:par>
        <p:cTn id="1" dur="indefinite" restart="never" nodeType="tmRoot"/>
      </p:par>
    </p:tnLst>
  </p:timing>
  <p:hf hdr="0" ftr="0" dt="0"/>
  <p:txStyles>
    <p:titleStyle>
      <a:lvl1pPr algn="l" rtl="1" eaLnBrk="1" latinLnBrk="0" hangingPunct="1">
        <a:spcBef>
          <a:spcPct val="0"/>
        </a:spcBef>
        <a:buNone/>
        <a:defRPr kumimoji="0" sz="4100" b="1" kern="1200">
          <a:solidFill>
            <a:schemeClr val="tx2"/>
          </a:solidFill>
          <a:effectLst>
            <a:outerShdw blurRad="31750" dist="25400" dir="5400000" algn="tl" rotWithShape="0">
              <a:srgbClr val="000000">
                <a:alpha val="25000"/>
              </a:srgbClr>
            </a:outerShdw>
          </a:effectLst>
          <a:latin typeface="+mj-lt"/>
          <a:ea typeface="+mj-ea"/>
          <a:cs typeface="+mj-cs"/>
        </a:defRPr>
      </a:lvl1pPr>
      <a:extLst/>
    </p:titleStyle>
    <p:bodyStyle>
      <a:lvl1pPr marL="365760" indent="-256032" algn="r" rtl="1" eaLnBrk="1" latinLnBrk="0" hangingPunct="1">
        <a:spcBef>
          <a:spcPts val="400"/>
        </a:spcBef>
        <a:spcAft>
          <a:spcPts val="0"/>
        </a:spcAft>
        <a:buClr>
          <a:schemeClr val="accent1"/>
        </a:buClr>
        <a:buSzPct val="68000"/>
        <a:buFont typeface="Wingdings 3"/>
        <a:buChar char=""/>
        <a:defRPr kumimoji="0" sz="2700" kern="1200">
          <a:solidFill>
            <a:schemeClr val="tx1"/>
          </a:solidFill>
          <a:latin typeface="+mn-lt"/>
          <a:ea typeface="+mn-ea"/>
          <a:cs typeface="+mn-cs"/>
        </a:defRPr>
      </a:lvl1pPr>
      <a:lvl2pPr marL="621792" indent="-228600" algn="r" rtl="1" eaLnBrk="1" latinLnBrk="0" hangingPunct="1">
        <a:spcBef>
          <a:spcPts val="324"/>
        </a:spcBef>
        <a:buClr>
          <a:schemeClr val="accent1"/>
        </a:buClr>
        <a:buFont typeface="Verdana"/>
        <a:buChar char="◦"/>
        <a:defRPr kumimoji="0" sz="2300" kern="1200">
          <a:solidFill>
            <a:schemeClr val="tx1"/>
          </a:solidFill>
          <a:latin typeface="+mn-lt"/>
          <a:ea typeface="+mn-ea"/>
          <a:cs typeface="+mn-cs"/>
        </a:defRPr>
      </a:lvl2pPr>
      <a:lvl3pPr marL="859536" indent="-228600" algn="r" rtl="1" eaLnBrk="1" latinLnBrk="0" hangingPunct="1">
        <a:spcBef>
          <a:spcPts val="350"/>
        </a:spcBef>
        <a:buClr>
          <a:schemeClr val="accent2"/>
        </a:buClr>
        <a:buSzPct val="100000"/>
        <a:buFont typeface="Wingdings 2"/>
        <a:buChar char=""/>
        <a:defRPr kumimoji="0" sz="2100" kern="1200">
          <a:solidFill>
            <a:schemeClr val="tx1"/>
          </a:solidFill>
          <a:latin typeface="+mn-lt"/>
          <a:ea typeface="+mn-ea"/>
          <a:cs typeface="+mn-cs"/>
        </a:defRPr>
      </a:lvl3pPr>
      <a:lvl4pPr marL="1143000" indent="-228600" algn="r" rtl="1" eaLnBrk="1" latinLnBrk="0" hangingPunct="1">
        <a:spcBef>
          <a:spcPts val="350"/>
        </a:spcBef>
        <a:buClr>
          <a:schemeClr val="accent2"/>
        </a:buClr>
        <a:buFont typeface="Wingdings 2"/>
        <a:buChar char=""/>
        <a:defRPr kumimoji="0" sz="1900" kern="1200">
          <a:solidFill>
            <a:schemeClr val="tx1"/>
          </a:solidFill>
          <a:latin typeface="+mn-lt"/>
          <a:ea typeface="+mn-ea"/>
          <a:cs typeface="+mn-cs"/>
        </a:defRPr>
      </a:lvl4pPr>
      <a:lvl5pPr marL="1371600" indent="-228600" algn="r" rtl="1" eaLnBrk="1" latinLnBrk="0" hangingPunct="1">
        <a:spcBef>
          <a:spcPts val="350"/>
        </a:spcBef>
        <a:buClr>
          <a:schemeClr val="accent2"/>
        </a:buClr>
        <a:buFont typeface="Wingdings 2"/>
        <a:buChar char=""/>
        <a:defRPr kumimoji="0" sz="1800" kern="1200">
          <a:solidFill>
            <a:schemeClr val="tx1"/>
          </a:solidFill>
          <a:latin typeface="+mn-lt"/>
          <a:ea typeface="+mn-ea"/>
          <a:cs typeface="+mn-cs"/>
        </a:defRPr>
      </a:lvl5pPr>
      <a:lvl6pPr marL="1600200" indent="-228600" algn="r" rtl="1" eaLnBrk="1" latinLnBrk="0" hangingPunct="1">
        <a:spcBef>
          <a:spcPts val="350"/>
        </a:spcBef>
        <a:buClr>
          <a:schemeClr val="accent3"/>
        </a:buClr>
        <a:buFont typeface="Wingdings 2"/>
        <a:buChar char=""/>
        <a:defRPr kumimoji="0" sz="1800" kern="1200">
          <a:solidFill>
            <a:schemeClr val="tx1"/>
          </a:solidFill>
          <a:latin typeface="+mn-lt"/>
          <a:ea typeface="+mn-ea"/>
          <a:cs typeface="+mn-cs"/>
        </a:defRPr>
      </a:lvl6pPr>
      <a:lvl7pPr marL="18288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7pPr>
      <a:lvl8pPr marL="2057400" indent="-228600" algn="r" rtl="1" eaLnBrk="1" latinLnBrk="0" hangingPunct="1">
        <a:spcBef>
          <a:spcPts val="350"/>
        </a:spcBef>
        <a:buClr>
          <a:schemeClr val="accent3"/>
        </a:buClr>
        <a:buFont typeface="Wingdings 2"/>
        <a:buChar char=""/>
        <a:defRPr kumimoji="0" sz="1600" kern="1200">
          <a:solidFill>
            <a:schemeClr val="tx1"/>
          </a:solidFill>
          <a:latin typeface="+mn-lt"/>
          <a:ea typeface="+mn-ea"/>
          <a:cs typeface="+mn-cs"/>
        </a:defRPr>
      </a:lvl8pPr>
      <a:lvl9pPr marL="2286000" indent="-228600" algn="r" rtl="1" eaLnBrk="1" latinLnBrk="0" hangingPunct="1">
        <a:spcBef>
          <a:spcPts val="350"/>
        </a:spcBef>
        <a:buClr>
          <a:schemeClr val="accent3"/>
        </a:buClr>
        <a:buFont typeface="Wingdings 2"/>
        <a:buChar char=""/>
        <a:defRPr kumimoji="0" sz="1600" kern="1200" baseline="0">
          <a:solidFill>
            <a:schemeClr val="tx1"/>
          </a:solidFill>
          <a:latin typeface="+mn-lt"/>
          <a:ea typeface="+mn-ea"/>
          <a:cs typeface="+mn-cs"/>
        </a:defRPr>
      </a:lvl9pPr>
      <a:extLst/>
    </p:bodyStyle>
    <p:otherStyle>
      <a:lvl1pPr marL="0" algn="r" rtl="1" eaLnBrk="1" latinLnBrk="0" hangingPunct="1">
        <a:defRPr kumimoji="0" kern="1200">
          <a:solidFill>
            <a:schemeClr val="tx1"/>
          </a:solidFill>
          <a:latin typeface="+mn-lt"/>
          <a:ea typeface="+mn-ea"/>
          <a:cs typeface="+mn-cs"/>
        </a:defRPr>
      </a:lvl1pPr>
      <a:lvl2pPr marL="457200" algn="r" rtl="1" eaLnBrk="1" latinLnBrk="0" hangingPunct="1">
        <a:defRPr kumimoji="0" kern="1200">
          <a:solidFill>
            <a:schemeClr val="tx1"/>
          </a:solidFill>
          <a:latin typeface="+mn-lt"/>
          <a:ea typeface="+mn-ea"/>
          <a:cs typeface="+mn-cs"/>
        </a:defRPr>
      </a:lvl2pPr>
      <a:lvl3pPr marL="914400" algn="r" rtl="1" eaLnBrk="1" latinLnBrk="0" hangingPunct="1">
        <a:defRPr kumimoji="0" kern="1200">
          <a:solidFill>
            <a:schemeClr val="tx1"/>
          </a:solidFill>
          <a:latin typeface="+mn-lt"/>
          <a:ea typeface="+mn-ea"/>
          <a:cs typeface="+mn-cs"/>
        </a:defRPr>
      </a:lvl3pPr>
      <a:lvl4pPr marL="1371600" algn="r" rtl="1" eaLnBrk="1" latinLnBrk="0" hangingPunct="1">
        <a:defRPr kumimoji="0" kern="1200">
          <a:solidFill>
            <a:schemeClr val="tx1"/>
          </a:solidFill>
          <a:latin typeface="+mn-lt"/>
          <a:ea typeface="+mn-ea"/>
          <a:cs typeface="+mn-cs"/>
        </a:defRPr>
      </a:lvl4pPr>
      <a:lvl5pPr marL="1828800" algn="r" rtl="1" eaLnBrk="1" latinLnBrk="0" hangingPunct="1">
        <a:defRPr kumimoji="0" kern="1200">
          <a:solidFill>
            <a:schemeClr val="tx1"/>
          </a:solidFill>
          <a:latin typeface="+mn-lt"/>
          <a:ea typeface="+mn-ea"/>
          <a:cs typeface="+mn-cs"/>
        </a:defRPr>
      </a:lvl5pPr>
      <a:lvl6pPr marL="2286000" algn="r" rtl="1" eaLnBrk="1" latinLnBrk="0" hangingPunct="1">
        <a:defRPr kumimoji="0" kern="1200">
          <a:solidFill>
            <a:schemeClr val="tx1"/>
          </a:solidFill>
          <a:latin typeface="+mn-lt"/>
          <a:ea typeface="+mn-ea"/>
          <a:cs typeface="+mn-cs"/>
        </a:defRPr>
      </a:lvl6pPr>
      <a:lvl7pPr marL="2743200" algn="r" rtl="1" eaLnBrk="1" latinLnBrk="0" hangingPunct="1">
        <a:defRPr kumimoji="0" kern="1200">
          <a:solidFill>
            <a:schemeClr val="tx1"/>
          </a:solidFill>
          <a:latin typeface="+mn-lt"/>
          <a:ea typeface="+mn-ea"/>
          <a:cs typeface="+mn-cs"/>
        </a:defRPr>
      </a:lvl7pPr>
      <a:lvl8pPr marL="3200400" algn="r" rtl="1" eaLnBrk="1" latinLnBrk="0" hangingPunct="1">
        <a:defRPr kumimoji="0" kern="1200">
          <a:solidFill>
            <a:schemeClr val="tx1"/>
          </a:solidFill>
          <a:latin typeface="+mn-lt"/>
          <a:ea typeface="+mn-ea"/>
          <a:cs typeface="+mn-cs"/>
        </a:defRPr>
      </a:lvl8pPr>
      <a:lvl9pPr marL="3657600" algn="r" rtl="1" eaLnBrk="1" latinLnBrk="0" hangingPunct="1">
        <a:defRPr kumimoji="0" kern="1200">
          <a:solidFill>
            <a:schemeClr val="tx1"/>
          </a:solidFill>
          <a:latin typeface="+mn-lt"/>
          <a:ea typeface="+mn-ea"/>
          <a:cs typeface="+mn-cs"/>
        </a:defRPr>
      </a:lvl9pPr>
      <a:extLst/>
    </p:otherStyle>
  </p:txStyles>
</p:sldMaster>
</file>

<file path=ppt/slideMasters/slideMaster9.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1" name="Slide Number Placeholder 5">
            <a:extLst>
              <a:ext uri="{FF2B5EF4-FFF2-40B4-BE49-F238E27FC236}">
                <a16:creationId xmlns="" xmlns:a16="http://schemas.microsoft.com/office/drawing/2014/main" id="{7D2D563C-3296-436D-BA33-317BAB35F1C0}"/>
              </a:ext>
            </a:extLst>
          </p:cNvPr>
          <p:cNvSpPr txBox="1">
            <a:spLocks/>
          </p:cNvSpPr>
          <p:nvPr userDrawn="1"/>
        </p:nvSpPr>
        <p:spPr>
          <a:xfrm>
            <a:off x="11344275" y="6049962"/>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fld id="{BE1CF6B9-BF24-4CF3-962A-AA649539F60B}" type="slidenum">
              <a:rPr kumimoji="0" lang="en-US" sz="1200" b="1" i="0" u="none" strike="noStrike" kern="1200" cap="none" spc="0" normalizeH="0" baseline="0" noProof="0" smtClean="0">
                <a:ln>
                  <a:noFill/>
                </a:ln>
                <a:solidFill>
                  <a:srgbClr val="03478B"/>
                </a:solidFill>
                <a:effectLst/>
                <a:uLnTx/>
                <a:uFillTx/>
                <a:latin typeface="Expo Arabic Light" panose="00000400000000000000" pitchFamily="2" charset="-78"/>
                <a:ea typeface="+mn-ea"/>
                <a:cs typeface="Expo Arabic Light" panose="00000400000000000000" pitchFamily="2" charset="-78"/>
              </a:rPr>
              <a:pPr marL="0" marR="0" lvl="0" indent="0" algn="ctr" defTabSz="914400" rtl="0" eaLnBrk="1" fontAlgn="auto" latinLnBrk="0" hangingPunct="1">
                <a:lnSpc>
                  <a:spcPct val="100000"/>
                </a:lnSpc>
                <a:spcBef>
                  <a:spcPts val="0"/>
                </a:spcBef>
                <a:spcAft>
                  <a:spcPts val="0"/>
                </a:spcAft>
                <a:buClrTx/>
                <a:buSzTx/>
                <a:buFontTx/>
                <a:buNone/>
                <a:tabLst/>
                <a:defRPr/>
              </a:pPr>
              <a:t>‹#›</a:t>
            </a:fld>
            <a:endParaRPr kumimoji="0" lang="en-US" sz="1200" b="1" i="0" u="none" strike="noStrike" kern="1200" cap="none" spc="0" normalizeH="0" baseline="0" noProof="0" dirty="0">
              <a:ln>
                <a:noFill/>
              </a:ln>
              <a:solidFill>
                <a:srgbClr val="03478B"/>
              </a:solidFill>
              <a:effectLst/>
              <a:uLnTx/>
              <a:uFillTx/>
              <a:latin typeface="Expo Arabic Light" panose="00000400000000000000" pitchFamily="2" charset="-78"/>
              <a:ea typeface="+mn-ea"/>
              <a:cs typeface="Expo Arabic Light" panose="00000400000000000000" pitchFamily="2" charset="-78"/>
            </a:endParaRPr>
          </a:p>
        </p:txBody>
      </p:sp>
    </p:spTree>
    <p:extLst>
      <p:ext uri="{BB962C8B-B14F-4D97-AF65-F5344CB8AC3E}">
        <p14:creationId xmlns:p14="http://schemas.microsoft.com/office/powerpoint/2010/main" val="4192770247"/>
      </p:ext>
    </p:extLst>
  </p:cSld>
  <p:clrMap bg1="lt1" tx1="dk1" bg2="lt2" tx2="dk2" accent1="accent1" accent2="accent2" accent3="accent3" accent4="accent4" accent5="accent5" accent6="accent6" hlink="hlink" folHlink="folHlink"/>
  <p:sldLayoutIdLst>
    <p:sldLayoutId id="2147485072" r:id="rId1"/>
    <p:sldLayoutId id="2147485073" r:id="rId2"/>
    <p:sldLayoutId id="2147485074" r:id="rId3"/>
    <p:sldLayoutId id="2147485075" r:id="rId4"/>
    <p:sldLayoutId id="2147485076" r:id="rId5"/>
    <p:sldLayoutId id="2147485077" r:id="rId6"/>
    <p:sldLayoutId id="2147485078" r:id="rId7"/>
    <p:sldLayoutId id="2147485079" r:id="rId8"/>
    <p:sldLayoutId id="2147485080" r:id="rId9"/>
    <p:sldLayoutId id="2147485081" r:id="rId10"/>
    <p:sldLayoutId id="2147485082" r:id="rId11"/>
    <p:sldLayoutId id="2147485083" r:id="rId12"/>
    <p:sldLayoutId id="2147485084" r:id="rId13"/>
    <p:sldLayoutId id="2147485085" r:id="rId14"/>
    <p:sldLayoutId id="2147485086" r:id="rId15"/>
    <p:sldLayoutId id="2147485087" r:id="rId16"/>
    <p:sldLayoutId id="2147485088" r:id="rId17"/>
    <p:sldLayoutId id="2147485089" r:id="rId18"/>
    <p:sldLayoutId id="2147485090" r:id="rId19"/>
    <p:sldLayoutId id="2147485091" r:id="rId20"/>
    <p:sldLayoutId id="2147485092" r:id="rId21"/>
    <p:sldLayoutId id="2147485093" r:id="rId22"/>
    <p:sldLayoutId id="2147485094" r:id="rId23"/>
    <p:sldLayoutId id="2147485095" r:id="rId2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hyperlink" Target="http://www.dawliatraining.com/" TargetMode="Externa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2" Type="http://schemas.openxmlformats.org/officeDocument/2006/relationships/hyperlink" Target="http://www.dawliatraining.com/" TargetMode="External"/><Relationship Id="rId1" Type="http://schemas.openxmlformats.org/officeDocument/2006/relationships/slideLayout" Target="../slideLayouts/slideLayout73.xml"/></Relationships>
</file>

<file path=ppt/slides/_rels/slide1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notesSlide" Target="../notesSlides/notesSlide5.xml"/><Relationship Id="rId1" Type="http://schemas.openxmlformats.org/officeDocument/2006/relationships/slideLayout" Target="../slideLayouts/slideLayout44.xml"/></Relationships>
</file>

<file path=ppt/slides/_rels/slide1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15.jpg"/><Relationship Id="rId1" Type="http://schemas.openxmlformats.org/officeDocument/2006/relationships/slideLayout" Target="../slideLayouts/slideLayout44.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g"/><Relationship Id="rId2" Type="http://schemas.openxmlformats.org/officeDocument/2006/relationships/notesSlide" Target="../notesSlides/notesSlide6.xml"/><Relationship Id="rId1" Type="http://schemas.openxmlformats.org/officeDocument/2006/relationships/slideLayout" Target="../slideLayouts/slideLayout8.xml"/><Relationship Id="rId4" Type="http://schemas.openxmlformats.org/officeDocument/2006/relationships/hyperlink" Target="http://www.dawliatraining.com/" TargetMode="External"/></Relationships>
</file>

<file path=ppt/slides/_rels/slide1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17.jpg"/><Relationship Id="rId1" Type="http://schemas.openxmlformats.org/officeDocument/2006/relationships/slideLayout" Target="../slideLayouts/slideLayout23.xml"/></Relationships>
</file>

<file path=ppt/slides/_rels/slide1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18.jpeg"/><Relationship Id="rId1" Type="http://schemas.openxmlformats.org/officeDocument/2006/relationships/slideLayout" Target="../slideLayouts/slideLayout206.xml"/></Relationships>
</file>

<file path=ppt/slides/_rels/slide1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7.xml"/><Relationship Id="rId1" Type="http://schemas.openxmlformats.org/officeDocument/2006/relationships/slideLayout" Target="../slideLayouts/slideLayout221.xml"/><Relationship Id="rId4" Type="http://schemas.openxmlformats.org/officeDocument/2006/relationships/hyperlink" Target="http://www.dawliatraining.com/" TargetMode="External"/></Relationships>
</file>

<file path=ppt/slides/_rels/slide17.xml.rels><?xml version="1.0" encoding="UTF-8" standalone="yes"?>
<Relationships xmlns="http://schemas.openxmlformats.org/package/2006/relationships"><Relationship Id="rId2" Type="http://schemas.openxmlformats.org/officeDocument/2006/relationships/hyperlink" Target="http://www.dawliatraining.com/" TargetMode="Externa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15.jpg"/><Relationship Id="rId1" Type="http://schemas.openxmlformats.org/officeDocument/2006/relationships/slideLayout" Target="../slideLayouts/slideLayout24.xml"/></Relationships>
</file>

<file path=ppt/slides/_rels/slide19.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8.xml"/><Relationship Id="rId1" Type="http://schemas.openxmlformats.org/officeDocument/2006/relationships/slideLayout" Target="../slideLayouts/slideLayout20.xml"/><Relationship Id="rId4" Type="http://schemas.openxmlformats.org/officeDocument/2006/relationships/hyperlink" Target="http://www.dawliatraining.com/" TargetMode="External"/></Relationships>
</file>

<file path=ppt/slides/_rels/slide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4.png"/><Relationship Id="rId1" Type="http://schemas.openxmlformats.org/officeDocument/2006/relationships/slideLayout" Target="../slideLayouts/slideLayout153.xml"/></Relationships>
</file>

<file path=ppt/slides/_rels/slide20.xml.rels><?xml version="1.0" encoding="UTF-8" standalone="yes"?>
<Relationships xmlns="http://schemas.openxmlformats.org/package/2006/relationships"><Relationship Id="rId2" Type="http://schemas.openxmlformats.org/officeDocument/2006/relationships/hyperlink" Target="http://www.dawliatraining.com/" TargetMode="External"/><Relationship Id="rId1" Type="http://schemas.openxmlformats.org/officeDocument/2006/relationships/slideLayout" Target="../slideLayouts/slideLayout86.xml"/></Relationships>
</file>

<file path=ppt/slides/_rels/slide21.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9.xml"/><Relationship Id="rId1" Type="http://schemas.openxmlformats.org/officeDocument/2006/relationships/slideLayout" Target="../slideLayouts/slideLayout23.xml"/><Relationship Id="rId4" Type="http://schemas.openxmlformats.org/officeDocument/2006/relationships/hyperlink" Target="http://www.dawliatraining.com/" TargetMode="External"/></Relationships>
</file>

<file path=ppt/slides/_rels/slide2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19.jpg"/><Relationship Id="rId1" Type="http://schemas.openxmlformats.org/officeDocument/2006/relationships/slideLayout" Target="../slideLayouts/slideLayout24.xml"/></Relationships>
</file>

<file path=ppt/slides/_rels/slide23.xml.rels><?xml version="1.0" encoding="UTF-8" standalone="yes"?>
<Relationships xmlns="http://schemas.openxmlformats.org/package/2006/relationships"><Relationship Id="rId2" Type="http://schemas.openxmlformats.org/officeDocument/2006/relationships/hyperlink" Target="http://www.dawliatraining.com/" TargetMode="External"/><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10.xml"/><Relationship Id="rId1" Type="http://schemas.openxmlformats.org/officeDocument/2006/relationships/slideLayout" Target="../slideLayouts/slideLayout236.xml"/><Relationship Id="rId4" Type="http://schemas.openxmlformats.org/officeDocument/2006/relationships/hyperlink" Target="http://www.dawliatraining.com/" TargetMode="External"/></Relationships>
</file>

<file path=ppt/slides/_rels/slide2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g"/><Relationship Id="rId1" Type="http://schemas.openxmlformats.org/officeDocument/2006/relationships/slideLayout" Target="../slideLayouts/slideLayout250.xml"/><Relationship Id="rId5" Type="http://schemas.openxmlformats.org/officeDocument/2006/relationships/hyperlink" Target="http://www.dawliatraining.com/" TargetMode="External"/><Relationship Id="rId4" Type="http://schemas.openxmlformats.org/officeDocument/2006/relationships/image" Target="../media/image9.png"/></Relationships>
</file>

<file path=ppt/slides/_rels/slide26.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1.xml"/><Relationship Id="rId1" Type="http://schemas.openxmlformats.org/officeDocument/2006/relationships/slideLayout" Target="../slideLayouts/slideLayout230.xml"/><Relationship Id="rId4" Type="http://schemas.openxmlformats.org/officeDocument/2006/relationships/hyperlink" Target="http://www.dawliatraining.com/" TargetMode="External"/></Relationships>
</file>

<file path=ppt/slides/_rels/slide2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8.jpeg"/><Relationship Id="rId1" Type="http://schemas.openxmlformats.org/officeDocument/2006/relationships/slideLayout" Target="../slideLayouts/slideLayout245.xml"/></Relationships>
</file>

<file path=ppt/slides/_rels/slide28.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0.jpg"/><Relationship Id="rId1" Type="http://schemas.openxmlformats.org/officeDocument/2006/relationships/slideLayout" Target="../slideLayouts/slideLayout250.xml"/><Relationship Id="rId5" Type="http://schemas.openxmlformats.org/officeDocument/2006/relationships/hyperlink" Target="http://www.dawliatraining.com/" TargetMode="External"/><Relationship Id="rId4" Type="http://schemas.openxmlformats.org/officeDocument/2006/relationships/image" Target="../media/image9.png"/></Relationships>
</file>

<file path=ppt/slides/_rels/slide29.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12.xml"/><Relationship Id="rId1" Type="http://schemas.openxmlformats.org/officeDocument/2006/relationships/slideLayout" Target="../slideLayouts/slideLayout236.xml"/><Relationship Id="rId4" Type="http://schemas.openxmlformats.org/officeDocument/2006/relationships/hyperlink" Target="http://www.dawliatraining.com/"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jpeg"/><Relationship Id="rId1" Type="http://schemas.openxmlformats.org/officeDocument/2006/relationships/slideLayout" Target="../slideLayouts/slideLayout173.xml"/><Relationship Id="rId4" Type="http://schemas.openxmlformats.org/officeDocument/2006/relationships/hyperlink" Target="http://www.dawliatraining.com/" TargetMode="External"/></Relationships>
</file>

<file path=ppt/slides/_rels/slide30.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image" Target="../media/image21.png"/><Relationship Id="rId1" Type="http://schemas.openxmlformats.org/officeDocument/2006/relationships/slideLayout" Target="../slideLayouts/slideLayout19.xml"/><Relationship Id="rId4" Type="http://schemas.openxmlformats.org/officeDocument/2006/relationships/hyperlink" Target="http://www.dawliatraining.com/" TargetMode="External"/></Relationships>
</file>

<file path=ppt/slides/_rels/slide31.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3.xml"/><Relationship Id="rId1" Type="http://schemas.openxmlformats.org/officeDocument/2006/relationships/slideLayout" Target="../slideLayouts/slideLayout19.xml"/><Relationship Id="rId5" Type="http://schemas.openxmlformats.org/officeDocument/2006/relationships/hyperlink" Target="http://www.dawliatraining.com/" TargetMode="External"/><Relationship Id="rId4" Type="http://schemas.openxmlformats.org/officeDocument/2006/relationships/image" Target="../media/image24.emf"/></Relationships>
</file>

<file path=ppt/slides/_rels/slide32.xml.rels><?xml version="1.0" encoding="UTF-8" standalone="yes"?>
<Relationships xmlns="http://schemas.openxmlformats.org/package/2006/relationships"><Relationship Id="rId3" Type="http://schemas.openxmlformats.org/officeDocument/2006/relationships/diagramLayout" Target="../diagrams/layout1.xml"/><Relationship Id="rId7" Type="http://schemas.openxmlformats.org/officeDocument/2006/relationships/hyperlink" Target="http://www.dawliatraining.com/" TargetMode="External"/><Relationship Id="rId2" Type="http://schemas.openxmlformats.org/officeDocument/2006/relationships/diagramData" Target="../diagrams/data1.xml"/><Relationship Id="rId1" Type="http://schemas.openxmlformats.org/officeDocument/2006/relationships/slideLayout" Target="../slideLayouts/slideLayout255.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3.xml.rels><?xml version="1.0" encoding="UTF-8" standalone="yes"?>
<Relationships xmlns="http://schemas.openxmlformats.org/package/2006/relationships"><Relationship Id="rId8" Type="http://schemas.openxmlformats.org/officeDocument/2006/relationships/hyperlink" Target="http://www.dawliatraining.com/" TargetMode="External"/><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14.xml"/><Relationship Id="rId1" Type="http://schemas.openxmlformats.org/officeDocument/2006/relationships/slideLayout" Target="../slideLayouts/slideLayout255.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34.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25.jpg"/><Relationship Id="rId1" Type="http://schemas.openxmlformats.org/officeDocument/2006/relationships/slideLayout" Target="../slideLayouts/slideLayout146.xml"/></Relationships>
</file>

<file path=ppt/slides/_rels/slide3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5.xml"/><Relationship Id="rId1" Type="http://schemas.openxmlformats.org/officeDocument/2006/relationships/slideLayout" Target="../slideLayouts/slideLayout123.xml"/><Relationship Id="rId4" Type="http://schemas.openxmlformats.org/officeDocument/2006/relationships/hyperlink" Target="http://www.dawliatraining.com/" TargetMode="External"/></Relationships>
</file>

<file path=ppt/slides/_rels/slide3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16.xml"/><Relationship Id="rId1" Type="http://schemas.openxmlformats.org/officeDocument/2006/relationships/slideLayout" Target="../slideLayouts/slideLayout138.xml"/><Relationship Id="rId4" Type="http://schemas.openxmlformats.org/officeDocument/2006/relationships/hyperlink" Target="http://www.dawliatraining.com/" TargetMode="External"/></Relationships>
</file>

<file path=ppt/slides/_rels/slide37.xml.rels><?xml version="1.0" encoding="UTF-8" standalone="yes"?>
<Relationships xmlns="http://schemas.openxmlformats.org/package/2006/relationships"><Relationship Id="rId3" Type="http://schemas.openxmlformats.org/officeDocument/2006/relationships/diagramLayout" Target="../diagrams/layout3.xml"/><Relationship Id="rId7" Type="http://schemas.openxmlformats.org/officeDocument/2006/relationships/hyperlink" Target="http://www.dawliatraining.com/" TargetMode="External"/><Relationship Id="rId2" Type="http://schemas.openxmlformats.org/officeDocument/2006/relationships/diagramData" Target="../diagrams/data3.xml"/><Relationship Id="rId1" Type="http://schemas.openxmlformats.org/officeDocument/2006/relationships/slideLayout" Target="../slideLayouts/slideLayout255.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38.xml.rels><?xml version="1.0" encoding="UTF-8" standalone="yes"?>
<Relationships xmlns="http://schemas.openxmlformats.org/package/2006/relationships"><Relationship Id="rId8" Type="http://schemas.openxmlformats.org/officeDocument/2006/relationships/hyperlink" Target="http://www.dawliatraining.com/" TargetMode="External"/><Relationship Id="rId3" Type="http://schemas.openxmlformats.org/officeDocument/2006/relationships/diagramData" Target="../diagrams/data4.xml"/><Relationship Id="rId7" Type="http://schemas.microsoft.com/office/2007/relationships/diagramDrawing" Target="../diagrams/drawing4.xml"/><Relationship Id="rId2" Type="http://schemas.openxmlformats.org/officeDocument/2006/relationships/notesSlide" Target="../notesSlides/notesSlide17.xml"/><Relationship Id="rId1" Type="http://schemas.openxmlformats.org/officeDocument/2006/relationships/slideLayout" Target="../slideLayouts/slideLayout255.xml"/><Relationship Id="rId6" Type="http://schemas.openxmlformats.org/officeDocument/2006/relationships/diagramColors" Target="../diagrams/colors4.xml"/><Relationship Id="rId5" Type="http://schemas.openxmlformats.org/officeDocument/2006/relationships/diagramQuickStyle" Target="../diagrams/quickStyle4.xml"/><Relationship Id="rId4" Type="http://schemas.openxmlformats.org/officeDocument/2006/relationships/diagramLayout" Target="../diagrams/layout4.xml"/></Relationships>
</file>

<file path=ppt/slides/_rels/slide39.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jpg"/><Relationship Id="rId1" Type="http://schemas.openxmlformats.org/officeDocument/2006/relationships/slideLayout" Target="../slideLayouts/slideLayout122.xml"/><Relationship Id="rId4" Type="http://schemas.openxmlformats.org/officeDocument/2006/relationships/hyperlink" Target="http://www.dawliatraining.com/"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xml"/><Relationship Id="rId1" Type="http://schemas.openxmlformats.org/officeDocument/2006/relationships/slideLayout" Target="../slideLayouts/slideLayout182.xml"/><Relationship Id="rId4" Type="http://schemas.openxmlformats.org/officeDocument/2006/relationships/hyperlink" Target="http://www.dawliatraining.com/" TargetMode="External"/></Relationships>
</file>

<file path=ppt/slides/_rels/slide40.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18.xml"/><Relationship Id="rId1" Type="http://schemas.openxmlformats.org/officeDocument/2006/relationships/slideLayout" Target="../slideLayouts/slideLayout122.xml"/><Relationship Id="rId4" Type="http://schemas.openxmlformats.org/officeDocument/2006/relationships/hyperlink" Target="http://www.dawliatraining.com/" TargetMode="External"/></Relationships>
</file>

<file path=ppt/slides/_rels/slide41.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19.xml"/><Relationship Id="rId1" Type="http://schemas.openxmlformats.org/officeDocument/2006/relationships/slideLayout" Target="../slideLayouts/slideLayout99.xml"/><Relationship Id="rId4" Type="http://schemas.openxmlformats.org/officeDocument/2006/relationships/hyperlink" Target="http://www.dawliatraining.com/" TargetMode="External"/></Relationships>
</file>

<file path=ppt/slides/_rels/slide42.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8.jpeg"/><Relationship Id="rId1" Type="http://schemas.openxmlformats.org/officeDocument/2006/relationships/slideLayout" Target="../slideLayouts/slideLayout114.xml"/></Relationships>
</file>

<file path=ppt/slides/_rels/slide43.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3" Type="http://schemas.openxmlformats.org/officeDocument/2006/relationships/diagramLayout" Target="../diagrams/layout5.xml"/><Relationship Id="rId7" Type="http://schemas.openxmlformats.org/officeDocument/2006/relationships/hyperlink" Target="http://www.dawliatraining.com/" TargetMode="External"/><Relationship Id="rId2" Type="http://schemas.openxmlformats.org/officeDocument/2006/relationships/diagramData" Target="../diagrams/data5.xml"/><Relationship Id="rId1" Type="http://schemas.openxmlformats.org/officeDocument/2006/relationships/slideLayout" Target="../slideLayouts/slideLayout255.xml"/><Relationship Id="rId6" Type="http://schemas.microsoft.com/office/2007/relationships/diagramDrawing" Target="../diagrams/drawing5.xml"/><Relationship Id="rId5" Type="http://schemas.openxmlformats.org/officeDocument/2006/relationships/diagramColors" Target="../diagrams/colors5.xml"/><Relationship Id="rId4" Type="http://schemas.openxmlformats.org/officeDocument/2006/relationships/diagramQuickStyle" Target="../diagrams/quickStyle5.xml"/></Relationships>
</file>

<file path=ppt/slides/_rels/slide45.xml.rels><?xml version="1.0" encoding="UTF-8" standalone="yes"?>
<Relationships xmlns="http://schemas.openxmlformats.org/package/2006/relationships"><Relationship Id="rId8" Type="http://schemas.openxmlformats.org/officeDocument/2006/relationships/hyperlink" Target="http://www.dawliatraining.com/" TargetMode="External"/><Relationship Id="rId3" Type="http://schemas.openxmlformats.org/officeDocument/2006/relationships/diagramData" Target="../diagrams/data6.xml"/><Relationship Id="rId7" Type="http://schemas.microsoft.com/office/2007/relationships/diagramDrawing" Target="../diagrams/drawing6.xml"/><Relationship Id="rId2" Type="http://schemas.openxmlformats.org/officeDocument/2006/relationships/notesSlide" Target="../notesSlides/notesSlide21.xml"/><Relationship Id="rId1" Type="http://schemas.openxmlformats.org/officeDocument/2006/relationships/slideLayout" Target="../slideLayouts/slideLayout255.xml"/><Relationship Id="rId6" Type="http://schemas.openxmlformats.org/officeDocument/2006/relationships/diagramColors" Target="../diagrams/colors6.xml"/><Relationship Id="rId5" Type="http://schemas.openxmlformats.org/officeDocument/2006/relationships/diagramQuickStyle" Target="../diagrams/quickStyle6.xml"/><Relationship Id="rId4" Type="http://schemas.openxmlformats.org/officeDocument/2006/relationships/diagramLayout" Target="../diagrams/layout6.xml"/></Relationships>
</file>

<file path=ppt/slides/_rels/slide4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255.xml"/><Relationship Id="rId4" Type="http://schemas.openxmlformats.org/officeDocument/2006/relationships/hyperlink" Target="http://www.dawliatraining.com/" TargetMode="External"/></Relationships>
</file>

<file path=ppt/slides/_rels/slide4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18.jpeg"/><Relationship Id="rId1" Type="http://schemas.openxmlformats.org/officeDocument/2006/relationships/slideLayout" Target="../slideLayouts/slideLayout99.xml"/></Relationships>
</file>

<file path=ppt/slides/_rels/slide4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3.xml"/><Relationship Id="rId1" Type="http://schemas.openxmlformats.org/officeDocument/2006/relationships/slideLayout" Target="../slideLayouts/slideLayout114.xml"/><Relationship Id="rId4" Type="http://schemas.openxmlformats.org/officeDocument/2006/relationships/hyperlink" Target="http://www.dawliatraining.com/" TargetMode="External"/></Relationships>
</file>

<file path=ppt/slides/_rels/slide49.xml.rels><?xml version="1.0" encoding="UTF-8" standalone="yes"?>
<Relationships xmlns="http://schemas.openxmlformats.org/package/2006/relationships"><Relationship Id="rId3" Type="http://schemas.openxmlformats.org/officeDocument/2006/relationships/diagramLayout" Target="../diagrams/layout7.xml"/><Relationship Id="rId7" Type="http://schemas.openxmlformats.org/officeDocument/2006/relationships/hyperlink" Target="http://www.dawliatraining.com/" TargetMode="External"/><Relationship Id="rId2" Type="http://schemas.openxmlformats.org/officeDocument/2006/relationships/diagramData" Target="../diagrams/data7.xml"/><Relationship Id="rId1" Type="http://schemas.openxmlformats.org/officeDocument/2006/relationships/slideLayout" Target="../slideLayouts/slideLayout255.xml"/><Relationship Id="rId6" Type="http://schemas.microsoft.com/office/2007/relationships/diagramDrawing" Target="../diagrams/drawing7.xml"/><Relationship Id="rId5" Type="http://schemas.openxmlformats.org/officeDocument/2006/relationships/diagramColors" Target="../diagrams/colors7.xml"/><Relationship Id="rId4" Type="http://schemas.openxmlformats.org/officeDocument/2006/relationships/diagramQuickStyle" Target="../diagrams/quickStyle7.xml"/></Relationships>
</file>

<file path=ppt/slides/_rels/slide5.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8.jpeg"/><Relationship Id="rId1" Type="http://schemas.openxmlformats.org/officeDocument/2006/relationships/slideLayout" Target="../slideLayouts/slideLayout197.xml"/></Relationships>
</file>

<file path=ppt/slides/_rels/slide50.xml.rels><?xml version="1.0" encoding="UTF-8" standalone="yes"?>
<Relationships xmlns="http://schemas.openxmlformats.org/package/2006/relationships"><Relationship Id="rId8" Type="http://schemas.openxmlformats.org/officeDocument/2006/relationships/hyperlink" Target="http://www.dawliatraining.com/" TargetMode="External"/><Relationship Id="rId3" Type="http://schemas.openxmlformats.org/officeDocument/2006/relationships/diagramData" Target="../diagrams/data8.xml"/><Relationship Id="rId7" Type="http://schemas.microsoft.com/office/2007/relationships/diagramDrawing" Target="../diagrams/drawing8.xml"/><Relationship Id="rId2" Type="http://schemas.openxmlformats.org/officeDocument/2006/relationships/notesSlide" Target="../notesSlides/notesSlide24.xml"/><Relationship Id="rId1" Type="http://schemas.openxmlformats.org/officeDocument/2006/relationships/slideLayout" Target="../slideLayouts/slideLayout255.xml"/><Relationship Id="rId6" Type="http://schemas.openxmlformats.org/officeDocument/2006/relationships/diagramColors" Target="../diagrams/colors8.xml"/><Relationship Id="rId5" Type="http://schemas.openxmlformats.org/officeDocument/2006/relationships/diagramQuickStyle" Target="../diagrams/quickStyle8.xml"/><Relationship Id="rId4" Type="http://schemas.openxmlformats.org/officeDocument/2006/relationships/diagramLayout" Target="../diagrams/layout8.xml"/></Relationships>
</file>

<file path=ppt/slides/_rels/slide51.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notesSlide" Target="../notesSlides/notesSlide25.xml"/><Relationship Id="rId1" Type="http://schemas.openxmlformats.org/officeDocument/2006/relationships/slideLayout" Target="../slideLayouts/slideLayout84.xml"/></Relationships>
</file>

<file path=ppt/slides/_rels/slide52.xml.rels><?xml version="1.0" encoding="UTF-8" standalone="yes"?>
<Relationships xmlns="http://schemas.openxmlformats.org/package/2006/relationships"><Relationship Id="rId3" Type="http://schemas.openxmlformats.org/officeDocument/2006/relationships/image" Target="../media/image29.jpg"/><Relationship Id="rId2" Type="http://schemas.openxmlformats.org/officeDocument/2006/relationships/notesSlide" Target="../notesSlides/notesSlide26.xml"/><Relationship Id="rId1" Type="http://schemas.openxmlformats.org/officeDocument/2006/relationships/slideLayout" Target="../slideLayouts/slideLayout117.xml"/><Relationship Id="rId4" Type="http://schemas.openxmlformats.org/officeDocument/2006/relationships/hyperlink" Target="http://www.dawliatraining.com/" TargetMode="External"/></Relationships>
</file>

<file path=ppt/slides/_rels/slide53.xml.rels><?xml version="1.0" encoding="UTF-8" standalone="yes"?>
<Relationships xmlns="http://schemas.openxmlformats.org/package/2006/relationships"><Relationship Id="rId3" Type="http://schemas.openxmlformats.org/officeDocument/2006/relationships/image" Target="../media/image30.jfif"/><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hyperlink" Target="http://www.dawliatraining.com"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3.xml"/><Relationship Id="rId1" Type="http://schemas.openxmlformats.org/officeDocument/2006/relationships/slideLayout" Target="../slideLayouts/slideLayout202.xml"/><Relationship Id="rId6" Type="http://schemas.openxmlformats.org/officeDocument/2006/relationships/hyperlink" Target="http://www.dawliatraining.com/" TargetMode="External"/><Relationship Id="rId5" Type="http://schemas.openxmlformats.org/officeDocument/2006/relationships/image" Target="../media/image11.jpeg"/><Relationship Id="rId4" Type="http://schemas.openxmlformats.org/officeDocument/2006/relationships/image" Target="../media/image10.jpg"/></Relationships>
</file>

<file path=ppt/slides/_rels/slide7.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12.gif"/><Relationship Id="rId1" Type="http://schemas.openxmlformats.org/officeDocument/2006/relationships/slideLayout" Target="../slideLayouts/slideLayout188.xml"/></Relationships>
</file>

<file path=ppt/slides/_rels/slide8.xml.rels><?xml version="1.0" encoding="UTF-8" standalone="yes"?>
<Relationships xmlns="http://schemas.openxmlformats.org/package/2006/relationships"><Relationship Id="rId3" Type="http://schemas.openxmlformats.org/officeDocument/2006/relationships/hyperlink" Target="http://www.dawliatraining.com/" TargetMode="External"/><Relationship Id="rId2" Type="http://schemas.openxmlformats.org/officeDocument/2006/relationships/image" Target="../media/image13.png"/><Relationship Id="rId1" Type="http://schemas.openxmlformats.org/officeDocument/2006/relationships/slideLayout" Target="../slideLayouts/slideLayout24.xml"/></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4.xml"/><Relationship Id="rId1" Type="http://schemas.openxmlformats.org/officeDocument/2006/relationships/slideLayout" Target="../slideLayouts/slideLayout53.xml"/><Relationship Id="rId4" Type="http://schemas.openxmlformats.org/officeDocument/2006/relationships/hyperlink" Target="http://www.dawliatraining.com/"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Shape 5">
            <a:extLst>
              <a:ext uri="{FF2B5EF4-FFF2-40B4-BE49-F238E27FC236}">
                <a16:creationId xmlns="" xmlns:a16="http://schemas.microsoft.com/office/drawing/2014/main" id="{90DDA847-141E-4E03-9363-1919DC5BC5CC}"/>
              </a:ext>
            </a:extLst>
          </p:cNvPr>
          <p:cNvSpPr/>
          <p:nvPr/>
        </p:nvSpPr>
        <p:spPr>
          <a:xfrm>
            <a:off x="8519542" y="-3105"/>
            <a:ext cx="3670954" cy="2528798"/>
          </a:xfrm>
          <a:custGeom>
            <a:avLst/>
            <a:gdLst>
              <a:gd name="connsiteX0" fmla="*/ 3789859 w 5007352"/>
              <a:gd name="connsiteY0" fmla="*/ 0 h 3449398"/>
              <a:gd name="connsiteX1" fmla="*/ 0 w 5007352"/>
              <a:gd name="connsiteY1" fmla="*/ 3449399 h 3449398"/>
              <a:gd name="connsiteX2" fmla="*/ 1866226 w 5007352"/>
              <a:gd name="connsiteY2" fmla="*/ 3449399 h 3449398"/>
              <a:gd name="connsiteX3" fmla="*/ 3570850 w 5007352"/>
              <a:gd name="connsiteY3" fmla="*/ 1903391 h 3449398"/>
              <a:gd name="connsiteX4" fmla="*/ 4048024 w 5007352"/>
              <a:gd name="connsiteY4" fmla="*/ 1719224 h 3449398"/>
              <a:gd name="connsiteX5" fmla="*/ 5007352 w 5007352"/>
              <a:gd name="connsiteY5" fmla="*/ 1719224 h 3449398"/>
              <a:gd name="connsiteX6" fmla="*/ 5007352 w 5007352"/>
              <a:gd name="connsiteY6" fmla="*/ 0 h 3449398"/>
              <a:gd name="connsiteX7" fmla="*/ 3789859 w 5007352"/>
              <a:gd name="connsiteY7" fmla="*/ 0 h 3449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7352" h="3449398">
                <a:moveTo>
                  <a:pt x="3789859" y="0"/>
                </a:moveTo>
                <a:lnTo>
                  <a:pt x="0" y="3449399"/>
                </a:lnTo>
                <a:lnTo>
                  <a:pt x="1866226" y="3449399"/>
                </a:lnTo>
                <a:lnTo>
                  <a:pt x="3570850" y="1903391"/>
                </a:lnTo>
                <a:cubicBezTo>
                  <a:pt x="3701592" y="1784927"/>
                  <a:pt x="3871821" y="1719224"/>
                  <a:pt x="4048024" y="1719224"/>
                </a:cubicBezTo>
                <a:lnTo>
                  <a:pt x="5007352" y="1719224"/>
                </a:lnTo>
                <a:lnTo>
                  <a:pt x="5007352" y="0"/>
                </a:lnTo>
                <a:lnTo>
                  <a:pt x="3789859" y="0"/>
                </a:lnTo>
                <a:close/>
              </a:path>
            </a:pathLst>
          </a:custGeom>
          <a:gradFill>
            <a:gsLst>
              <a:gs pos="100000">
                <a:schemeClr val="bg1">
                  <a:alpha val="0"/>
                  <a:lumMod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dirty="0">
              <a:latin typeface="Expo Arabic Light" panose="00000400000000000000" pitchFamily="2" charset="-78"/>
              <a:cs typeface="Expo Arabic Light" panose="00000400000000000000" pitchFamily="2" charset="-78"/>
            </a:endParaRPr>
          </a:p>
        </p:txBody>
      </p:sp>
      <p:sp>
        <p:nvSpPr>
          <p:cNvPr id="34" name="Freeform: Shape 33">
            <a:extLst>
              <a:ext uri="{FF2B5EF4-FFF2-40B4-BE49-F238E27FC236}">
                <a16:creationId xmlns="" xmlns:a16="http://schemas.microsoft.com/office/drawing/2014/main" id="{EE6696A5-4169-4497-AA4C-E71680A9C3B7}"/>
              </a:ext>
            </a:extLst>
          </p:cNvPr>
          <p:cNvSpPr/>
          <p:nvPr/>
        </p:nvSpPr>
        <p:spPr>
          <a:xfrm flipH="1">
            <a:off x="0" y="-22058"/>
            <a:ext cx="3670954" cy="2528798"/>
          </a:xfrm>
          <a:custGeom>
            <a:avLst/>
            <a:gdLst>
              <a:gd name="connsiteX0" fmla="*/ 3789859 w 5007352"/>
              <a:gd name="connsiteY0" fmla="*/ 0 h 3449398"/>
              <a:gd name="connsiteX1" fmla="*/ 0 w 5007352"/>
              <a:gd name="connsiteY1" fmla="*/ 3449399 h 3449398"/>
              <a:gd name="connsiteX2" fmla="*/ 1866226 w 5007352"/>
              <a:gd name="connsiteY2" fmla="*/ 3449399 h 3449398"/>
              <a:gd name="connsiteX3" fmla="*/ 3570850 w 5007352"/>
              <a:gd name="connsiteY3" fmla="*/ 1903391 h 3449398"/>
              <a:gd name="connsiteX4" fmla="*/ 4048024 w 5007352"/>
              <a:gd name="connsiteY4" fmla="*/ 1719224 h 3449398"/>
              <a:gd name="connsiteX5" fmla="*/ 5007352 w 5007352"/>
              <a:gd name="connsiteY5" fmla="*/ 1719224 h 3449398"/>
              <a:gd name="connsiteX6" fmla="*/ 5007352 w 5007352"/>
              <a:gd name="connsiteY6" fmla="*/ 0 h 3449398"/>
              <a:gd name="connsiteX7" fmla="*/ 3789859 w 5007352"/>
              <a:gd name="connsiteY7" fmla="*/ 0 h 3449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7352" h="3449398">
                <a:moveTo>
                  <a:pt x="3789859" y="0"/>
                </a:moveTo>
                <a:lnTo>
                  <a:pt x="0" y="3449399"/>
                </a:lnTo>
                <a:lnTo>
                  <a:pt x="1866226" y="3449399"/>
                </a:lnTo>
                <a:lnTo>
                  <a:pt x="3570850" y="1903391"/>
                </a:lnTo>
                <a:cubicBezTo>
                  <a:pt x="3701592" y="1784927"/>
                  <a:pt x="3871821" y="1719224"/>
                  <a:pt x="4048024" y="1719224"/>
                </a:cubicBezTo>
                <a:lnTo>
                  <a:pt x="5007352" y="1719224"/>
                </a:lnTo>
                <a:lnTo>
                  <a:pt x="5007352" y="0"/>
                </a:lnTo>
                <a:lnTo>
                  <a:pt x="3789859"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dirty="0">
              <a:latin typeface="Expo Arabic Light" panose="00000400000000000000" pitchFamily="2" charset="-78"/>
              <a:cs typeface="Expo Arabic Light" panose="00000400000000000000" pitchFamily="2" charset="-78"/>
            </a:endParaRPr>
          </a:p>
        </p:txBody>
      </p:sp>
      <p:sp>
        <p:nvSpPr>
          <p:cNvPr id="47" name="Freeform: Shape 46">
            <a:extLst>
              <a:ext uri="{FF2B5EF4-FFF2-40B4-BE49-F238E27FC236}">
                <a16:creationId xmlns="" xmlns:a16="http://schemas.microsoft.com/office/drawing/2014/main" id="{464CC410-3C24-4FE5-82AF-8534334CFE3B}"/>
              </a:ext>
            </a:extLst>
          </p:cNvPr>
          <p:cNvSpPr/>
          <p:nvPr/>
        </p:nvSpPr>
        <p:spPr>
          <a:xfrm>
            <a:off x="9645236" y="6235086"/>
            <a:ext cx="2545262" cy="626559"/>
          </a:xfrm>
          <a:custGeom>
            <a:avLst/>
            <a:gdLst>
              <a:gd name="connsiteX0" fmla="*/ 2545262 w 2545262"/>
              <a:gd name="connsiteY0" fmla="*/ 626559 h 626559"/>
              <a:gd name="connsiteX1" fmla="*/ 2545262 w 2545262"/>
              <a:gd name="connsiteY1" fmla="*/ 0 h 626559"/>
              <a:gd name="connsiteX2" fmla="*/ 868863 w 2545262"/>
              <a:gd name="connsiteY2" fmla="*/ 0 h 626559"/>
              <a:gd name="connsiteX3" fmla="*/ 560515 w 2545262"/>
              <a:gd name="connsiteY3" fmla="*/ 118793 h 626559"/>
              <a:gd name="connsiteX4" fmla="*/ 0 w 2545262"/>
              <a:gd name="connsiteY4" fmla="*/ 626559 h 626559"/>
              <a:gd name="connsiteX5" fmla="*/ 2545262 w 2545262"/>
              <a:gd name="connsiteY5" fmla="*/ 626559 h 626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45262" h="626559">
                <a:moveTo>
                  <a:pt x="2545262" y="626559"/>
                </a:moveTo>
                <a:lnTo>
                  <a:pt x="2545262" y="0"/>
                </a:lnTo>
                <a:lnTo>
                  <a:pt x="868863" y="0"/>
                </a:lnTo>
                <a:cubicBezTo>
                  <a:pt x="755002" y="0"/>
                  <a:pt x="645000" y="42457"/>
                  <a:pt x="560515" y="118793"/>
                </a:cubicBezTo>
                <a:lnTo>
                  <a:pt x="0" y="626559"/>
                </a:lnTo>
                <a:lnTo>
                  <a:pt x="2545262" y="626559"/>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dirty="0">
              <a:latin typeface="Expo Arabic Light" panose="00000400000000000000" pitchFamily="2" charset="-78"/>
              <a:cs typeface="Expo Arabic Light" panose="00000400000000000000" pitchFamily="2" charset="-78"/>
            </a:endParaRPr>
          </a:p>
        </p:txBody>
      </p:sp>
      <p:sp>
        <p:nvSpPr>
          <p:cNvPr id="48" name="Freeform: Shape 47">
            <a:extLst>
              <a:ext uri="{FF2B5EF4-FFF2-40B4-BE49-F238E27FC236}">
                <a16:creationId xmlns="" xmlns:a16="http://schemas.microsoft.com/office/drawing/2014/main" id="{0EEC0DB5-A8B1-4280-85AC-44367CEF1523}"/>
              </a:ext>
            </a:extLst>
          </p:cNvPr>
          <p:cNvSpPr/>
          <p:nvPr/>
        </p:nvSpPr>
        <p:spPr>
          <a:xfrm>
            <a:off x="10833811" y="6235086"/>
            <a:ext cx="1356901" cy="626559"/>
          </a:xfrm>
          <a:custGeom>
            <a:avLst/>
            <a:gdLst>
              <a:gd name="connsiteX0" fmla="*/ 868863 w 1356901"/>
              <a:gd name="connsiteY0" fmla="*/ 0 h 626559"/>
              <a:gd name="connsiteX1" fmla="*/ 560515 w 1356901"/>
              <a:gd name="connsiteY1" fmla="*/ 118793 h 626559"/>
              <a:gd name="connsiteX2" fmla="*/ 0 w 1356901"/>
              <a:gd name="connsiteY2" fmla="*/ 626559 h 626559"/>
              <a:gd name="connsiteX3" fmla="*/ 480105 w 1356901"/>
              <a:gd name="connsiteY3" fmla="*/ 626559 h 626559"/>
              <a:gd name="connsiteX4" fmla="*/ 809466 w 1356901"/>
              <a:gd name="connsiteY4" fmla="*/ 626559 h 626559"/>
              <a:gd name="connsiteX5" fmla="*/ 1356902 w 1356901"/>
              <a:gd name="connsiteY5" fmla="*/ 626559 h 626559"/>
              <a:gd name="connsiteX6" fmla="*/ 1356902 w 1356901"/>
              <a:gd name="connsiteY6" fmla="*/ 389187 h 626559"/>
              <a:gd name="connsiteX7" fmla="*/ 1356902 w 1356901"/>
              <a:gd name="connsiteY7" fmla="*/ 303416 h 626559"/>
              <a:gd name="connsiteX8" fmla="*/ 1356902 w 1356901"/>
              <a:gd name="connsiteY8" fmla="*/ 0 h 626559"/>
              <a:gd name="connsiteX9" fmla="*/ 868863 w 1356901"/>
              <a:gd name="connsiteY9" fmla="*/ 0 h 626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56901" h="626559">
                <a:moveTo>
                  <a:pt x="868863" y="0"/>
                </a:moveTo>
                <a:cubicBezTo>
                  <a:pt x="755002" y="0"/>
                  <a:pt x="645000" y="42457"/>
                  <a:pt x="560515" y="118793"/>
                </a:cubicBezTo>
                <a:lnTo>
                  <a:pt x="0" y="626559"/>
                </a:lnTo>
                <a:lnTo>
                  <a:pt x="480105" y="626559"/>
                </a:lnTo>
                <a:lnTo>
                  <a:pt x="809466" y="626559"/>
                </a:lnTo>
                <a:lnTo>
                  <a:pt x="1356902" y="626559"/>
                </a:lnTo>
                <a:lnTo>
                  <a:pt x="1356902" y="389187"/>
                </a:lnTo>
                <a:lnTo>
                  <a:pt x="1356902" y="303416"/>
                </a:lnTo>
                <a:lnTo>
                  <a:pt x="1356902" y="0"/>
                </a:lnTo>
                <a:lnTo>
                  <a:pt x="868863"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dirty="0">
              <a:latin typeface="Expo Arabic Light" panose="00000400000000000000" pitchFamily="2" charset="-78"/>
              <a:cs typeface="Expo Arabic Light" panose="00000400000000000000" pitchFamily="2" charset="-78"/>
            </a:endParaRPr>
          </a:p>
        </p:txBody>
      </p:sp>
      <p:sp>
        <p:nvSpPr>
          <p:cNvPr id="49" name="Freeform: Shape 48">
            <a:extLst>
              <a:ext uri="{FF2B5EF4-FFF2-40B4-BE49-F238E27FC236}">
                <a16:creationId xmlns="" xmlns:a16="http://schemas.microsoft.com/office/drawing/2014/main" id="{7D72312F-A6C7-48A1-9B74-E2456AF546F1}"/>
              </a:ext>
            </a:extLst>
          </p:cNvPr>
          <p:cNvSpPr/>
          <p:nvPr/>
        </p:nvSpPr>
        <p:spPr>
          <a:xfrm>
            <a:off x="8889806" y="5807302"/>
            <a:ext cx="3300907" cy="1054343"/>
          </a:xfrm>
          <a:custGeom>
            <a:avLst/>
            <a:gdLst>
              <a:gd name="connsiteX0" fmla="*/ 349518 w 3300907"/>
              <a:gd name="connsiteY0" fmla="*/ 1054343 h 1054343"/>
              <a:gd name="connsiteX1" fmla="*/ 1075572 w 3300907"/>
              <a:gd name="connsiteY1" fmla="*/ 397550 h 1054343"/>
              <a:gd name="connsiteX2" fmla="*/ 1550101 w 3300907"/>
              <a:gd name="connsiteY2" fmla="*/ 214643 h 1054343"/>
              <a:gd name="connsiteX3" fmla="*/ 3300908 w 3300907"/>
              <a:gd name="connsiteY3" fmla="*/ 214643 h 1054343"/>
              <a:gd name="connsiteX4" fmla="*/ 3300908 w 3300907"/>
              <a:gd name="connsiteY4" fmla="*/ 0 h 1054343"/>
              <a:gd name="connsiteX5" fmla="*/ 1494993 w 3300907"/>
              <a:gd name="connsiteY5" fmla="*/ 0 h 1054343"/>
              <a:gd name="connsiteX6" fmla="*/ 872937 w 3300907"/>
              <a:gd name="connsiteY6" fmla="*/ 239945 h 1054343"/>
              <a:gd name="connsiteX7" fmla="*/ 0 w 3300907"/>
              <a:gd name="connsiteY7" fmla="*/ 1054343 h 1054343"/>
              <a:gd name="connsiteX8" fmla="*/ 349518 w 3300907"/>
              <a:gd name="connsiteY8" fmla="*/ 1054343 h 1054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00907" h="1054343">
                <a:moveTo>
                  <a:pt x="349518" y="1054343"/>
                </a:moveTo>
                <a:lnTo>
                  <a:pt x="1075572" y="397550"/>
                </a:lnTo>
                <a:cubicBezTo>
                  <a:pt x="1205944" y="279614"/>
                  <a:pt x="1374270" y="214643"/>
                  <a:pt x="1550101" y="214643"/>
                </a:cubicBezTo>
                <a:lnTo>
                  <a:pt x="3300908" y="214643"/>
                </a:lnTo>
                <a:lnTo>
                  <a:pt x="3300908" y="0"/>
                </a:lnTo>
                <a:lnTo>
                  <a:pt x="1494993" y="0"/>
                </a:lnTo>
                <a:cubicBezTo>
                  <a:pt x="1264697" y="0"/>
                  <a:pt x="1043622" y="85128"/>
                  <a:pt x="872937" y="239945"/>
                </a:cubicBezTo>
                <a:lnTo>
                  <a:pt x="0" y="1054343"/>
                </a:lnTo>
                <a:lnTo>
                  <a:pt x="349518" y="1054343"/>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dirty="0">
              <a:latin typeface="Expo Arabic Light" panose="00000400000000000000" pitchFamily="2" charset="-78"/>
              <a:cs typeface="Expo Arabic Light" panose="00000400000000000000" pitchFamily="2" charset="-78"/>
            </a:endParaRPr>
          </a:p>
        </p:txBody>
      </p:sp>
      <p:grpSp>
        <p:nvGrpSpPr>
          <p:cNvPr id="55" name="Group 54">
            <a:extLst>
              <a:ext uri="{FF2B5EF4-FFF2-40B4-BE49-F238E27FC236}">
                <a16:creationId xmlns="" xmlns:a16="http://schemas.microsoft.com/office/drawing/2014/main" id="{9FC83A73-BEA8-43A6-AC0F-8ABE9292B367}"/>
              </a:ext>
            </a:extLst>
          </p:cNvPr>
          <p:cNvGrpSpPr/>
          <p:nvPr/>
        </p:nvGrpSpPr>
        <p:grpSpPr>
          <a:xfrm>
            <a:off x="0" y="5807302"/>
            <a:ext cx="3300907" cy="1054343"/>
            <a:chOff x="0" y="5807302"/>
            <a:chExt cx="3300907" cy="1054343"/>
          </a:xfrm>
        </p:grpSpPr>
        <p:sp>
          <p:nvSpPr>
            <p:cNvPr id="52" name="Freeform: Shape 51">
              <a:extLst>
                <a:ext uri="{FF2B5EF4-FFF2-40B4-BE49-F238E27FC236}">
                  <a16:creationId xmlns="" xmlns:a16="http://schemas.microsoft.com/office/drawing/2014/main" id="{30FF7221-7B49-4C27-A7A5-0261B8012EC4}"/>
                </a:ext>
              </a:extLst>
            </p:cNvPr>
            <p:cNvSpPr/>
            <p:nvPr/>
          </p:nvSpPr>
          <p:spPr>
            <a:xfrm flipH="1">
              <a:off x="215" y="6235086"/>
              <a:ext cx="2545262" cy="626559"/>
            </a:xfrm>
            <a:custGeom>
              <a:avLst/>
              <a:gdLst>
                <a:gd name="connsiteX0" fmla="*/ 2545262 w 2545262"/>
                <a:gd name="connsiteY0" fmla="*/ 626559 h 626559"/>
                <a:gd name="connsiteX1" fmla="*/ 2545262 w 2545262"/>
                <a:gd name="connsiteY1" fmla="*/ 0 h 626559"/>
                <a:gd name="connsiteX2" fmla="*/ 868863 w 2545262"/>
                <a:gd name="connsiteY2" fmla="*/ 0 h 626559"/>
                <a:gd name="connsiteX3" fmla="*/ 560515 w 2545262"/>
                <a:gd name="connsiteY3" fmla="*/ 118793 h 626559"/>
                <a:gd name="connsiteX4" fmla="*/ 0 w 2545262"/>
                <a:gd name="connsiteY4" fmla="*/ 626559 h 626559"/>
                <a:gd name="connsiteX5" fmla="*/ 2545262 w 2545262"/>
                <a:gd name="connsiteY5" fmla="*/ 626559 h 626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45262" h="626559">
                  <a:moveTo>
                    <a:pt x="2545262" y="626559"/>
                  </a:moveTo>
                  <a:lnTo>
                    <a:pt x="2545262" y="0"/>
                  </a:lnTo>
                  <a:lnTo>
                    <a:pt x="868863" y="0"/>
                  </a:lnTo>
                  <a:cubicBezTo>
                    <a:pt x="755002" y="0"/>
                    <a:pt x="645000" y="42457"/>
                    <a:pt x="560515" y="118793"/>
                  </a:cubicBezTo>
                  <a:lnTo>
                    <a:pt x="0" y="626559"/>
                  </a:lnTo>
                  <a:lnTo>
                    <a:pt x="2545262" y="626559"/>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dirty="0">
                <a:latin typeface="Expo Arabic Light" panose="00000400000000000000" pitchFamily="2" charset="-78"/>
                <a:cs typeface="Expo Arabic Light" panose="00000400000000000000" pitchFamily="2" charset="-78"/>
              </a:endParaRPr>
            </a:p>
          </p:txBody>
        </p:sp>
        <p:sp>
          <p:nvSpPr>
            <p:cNvPr id="53" name="Freeform: Shape 52">
              <a:extLst>
                <a:ext uri="{FF2B5EF4-FFF2-40B4-BE49-F238E27FC236}">
                  <a16:creationId xmlns="" xmlns:a16="http://schemas.microsoft.com/office/drawing/2014/main" id="{314C0B37-A9B3-4472-913A-CDE1D1DA2DE4}"/>
                </a:ext>
              </a:extLst>
            </p:cNvPr>
            <p:cNvSpPr/>
            <p:nvPr/>
          </p:nvSpPr>
          <p:spPr>
            <a:xfrm flipH="1">
              <a:off x="1" y="6235086"/>
              <a:ext cx="1356901" cy="626559"/>
            </a:xfrm>
            <a:custGeom>
              <a:avLst/>
              <a:gdLst>
                <a:gd name="connsiteX0" fmla="*/ 868863 w 1356901"/>
                <a:gd name="connsiteY0" fmla="*/ 0 h 626559"/>
                <a:gd name="connsiteX1" fmla="*/ 560515 w 1356901"/>
                <a:gd name="connsiteY1" fmla="*/ 118793 h 626559"/>
                <a:gd name="connsiteX2" fmla="*/ 0 w 1356901"/>
                <a:gd name="connsiteY2" fmla="*/ 626559 h 626559"/>
                <a:gd name="connsiteX3" fmla="*/ 480105 w 1356901"/>
                <a:gd name="connsiteY3" fmla="*/ 626559 h 626559"/>
                <a:gd name="connsiteX4" fmla="*/ 809466 w 1356901"/>
                <a:gd name="connsiteY4" fmla="*/ 626559 h 626559"/>
                <a:gd name="connsiteX5" fmla="*/ 1356902 w 1356901"/>
                <a:gd name="connsiteY5" fmla="*/ 626559 h 626559"/>
                <a:gd name="connsiteX6" fmla="*/ 1356902 w 1356901"/>
                <a:gd name="connsiteY6" fmla="*/ 389187 h 626559"/>
                <a:gd name="connsiteX7" fmla="*/ 1356902 w 1356901"/>
                <a:gd name="connsiteY7" fmla="*/ 303416 h 626559"/>
                <a:gd name="connsiteX8" fmla="*/ 1356902 w 1356901"/>
                <a:gd name="connsiteY8" fmla="*/ 0 h 626559"/>
                <a:gd name="connsiteX9" fmla="*/ 868863 w 1356901"/>
                <a:gd name="connsiteY9" fmla="*/ 0 h 626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56901" h="626559">
                  <a:moveTo>
                    <a:pt x="868863" y="0"/>
                  </a:moveTo>
                  <a:cubicBezTo>
                    <a:pt x="755002" y="0"/>
                    <a:pt x="645000" y="42457"/>
                    <a:pt x="560515" y="118793"/>
                  </a:cubicBezTo>
                  <a:lnTo>
                    <a:pt x="0" y="626559"/>
                  </a:lnTo>
                  <a:lnTo>
                    <a:pt x="480105" y="626559"/>
                  </a:lnTo>
                  <a:lnTo>
                    <a:pt x="809466" y="626559"/>
                  </a:lnTo>
                  <a:lnTo>
                    <a:pt x="1356902" y="626559"/>
                  </a:lnTo>
                  <a:lnTo>
                    <a:pt x="1356902" y="389187"/>
                  </a:lnTo>
                  <a:lnTo>
                    <a:pt x="1356902" y="303416"/>
                  </a:lnTo>
                  <a:lnTo>
                    <a:pt x="1356902" y="0"/>
                  </a:lnTo>
                  <a:lnTo>
                    <a:pt x="868863"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dirty="0">
                <a:latin typeface="Expo Arabic Light" panose="00000400000000000000" pitchFamily="2" charset="-78"/>
                <a:cs typeface="Expo Arabic Light" panose="00000400000000000000" pitchFamily="2" charset="-78"/>
              </a:endParaRPr>
            </a:p>
          </p:txBody>
        </p:sp>
        <p:sp>
          <p:nvSpPr>
            <p:cNvPr id="54" name="Freeform: Shape 53">
              <a:extLst>
                <a:ext uri="{FF2B5EF4-FFF2-40B4-BE49-F238E27FC236}">
                  <a16:creationId xmlns="" xmlns:a16="http://schemas.microsoft.com/office/drawing/2014/main" id="{537978D0-42A4-4A29-A8E9-4637FD088EA4}"/>
                </a:ext>
              </a:extLst>
            </p:cNvPr>
            <p:cNvSpPr/>
            <p:nvPr/>
          </p:nvSpPr>
          <p:spPr>
            <a:xfrm flipH="1">
              <a:off x="0" y="5807302"/>
              <a:ext cx="3300907" cy="1054343"/>
            </a:xfrm>
            <a:custGeom>
              <a:avLst/>
              <a:gdLst>
                <a:gd name="connsiteX0" fmla="*/ 349518 w 3300907"/>
                <a:gd name="connsiteY0" fmla="*/ 1054343 h 1054343"/>
                <a:gd name="connsiteX1" fmla="*/ 1075572 w 3300907"/>
                <a:gd name="connsiteY1" fmla="*/ 397550 h 1054343"/>
                <a:gd name="connsiteX2" fmla="*/ 1550101 w 3300907"/>
                <a:gd name="connsiteY2" fmla="*/ 214643 h 1054343"/>
                <a:gd name="connsiteX3" fmla="*/ 3300908 w 3300907"/>
                <a:gd name="connsiteY3" fmla="*/ 214643 h 1054343"/>
                <a:gd name="connsiteX4" fmla="*/ 3300908 w 3300907"/>
                <a:gd name="connsiteY4" fmla="*/ 0 h 1054343"/>
                <a:gd name="connsiteX5" fmla="*/ 1494993 w 3300907"/>
                <a:gd name="connsiteY5" fmla="*/ 0 h 1054343"/>
                <a:gd name="connsiteX6" fmla="*/ 872937 w 3300907"/>
                <a:gd name="connsiteY6" fmla="*/ 239945 h 1054343"/>
                <a:gd name="connsiteX7" fmla="*/ 0 w 3300907"/>
                <a:gd name="connsiteY7" fmla="*/ 1054343 h 1054343"/>
                <a:gd name="connsiteX8" fmla="*/ 349518 w 3300907"/>
                <a:gd name="connsiteY8" fmla="*/ 1054343 h 1054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00907" h="1054343">
                  <a:moveTo>
                    <a:pt x="349518" y="1054343"/>
                  </a:moveTo>
                  <a:lnTo>
                    <a:pt x="1075572" y="397550"/>
                  </a:lnTo>
                  <a:cubicBezTo>
                    <a:pt x="1205944" y="279614"/>
                    <a:pt x="1374270" y="214643"/>
                    <a:pt x="1550101" y="214643"/>
                  </a:cubicBezTo>
                  <a:lnTo>
                    <a:pt x="3300908" y="214643"/>
                  </a:lnTo>
                  <a:lnTo>
                    <a:pt x="3300908" y="0"/>
                  </a:lnTo>
                  <a:lnTo>
                    <a:pt x="1494993" y="0"/>
                  </a:lnTo>
                  <a:cubicBezTo>
                    <a:pt x="1264697" y="0"/>
                    <a:pt x="1043622" y="85128"/>
                    <a:pt x="872937" y="239945"/>
                  </a:cubicBezTo>
                  <a:lnTo>
                    <a:pt x="0" y="1054343"/>
                  </a:lnTo>
                  <a:lnTo>
                    <a:pt x="349518" y="1054343"/>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dirty="0">
                <a:latin typeface="Expo Arabic Light" panose="00000400000000000000" pitchFamily="2" charset="-78"/>
                <a:cs typeface="Expo Arabic Light" panose="00000400000000000000" pitchFamily="2" charset="-78"/>
              </a:endParaRPr>
            </a:p>
          </p:txBody>
        </p:sp>
      </p:grpSp>
      <p:pic>
        <p:nvPicPr>
          <p:cNvPr id="5" name="Picture Placeholder 4"/>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14371" r="14371"/>
          <a:stretch>
            <a:fillRect/>
          </a:stretch>
        </p:blipFill>
        <p:spPr/>
      </p:pic>
      <p:pic>
        <p:nvPicPr>
          <p:cNvPr id="16" name="Picture 15"/>
          <p:cNvPicPr>
            <a:picLocks noChangeAspect="1"/>
          </p:cNvPicPr>
          <p:nvPr/>
        </p:nvPicPr>
        <p:blipFill>
          <a:blip r:embed="rId4"/>
          <a:stretch>
            <a:fillRect/>
          </a:stretch>
        </p:blipFill>
        <p:spPr>
          <a:xfrm>
            <a:off x="0" y="146005"/>
            <a:ext cx="12193057" cy="6870787"/>
          </a:xfrm>
          <a:prstGeom prst="rect">
            <a:avLst/>
          </a:prstGeom>
        </p:spPr>
      </p:pic>
      <p:sp>
        <p:nvSpPr>
          <p:cNvPr id="17" name="TextBox 16">
            <a:extLst>
              <a:ext uri="{FF2B5EF4-FFF2-40B4-BE49-F238E27FC236}">
                <a16:creationId xmlns="" xmlns:a16="http://schemas.microsoft.com/office/drawing/2014/main" id="{A1B61022-A87B-4795-B01D-07AF2A10068A}"/>
              </a:ext>
            </a:extLst>
          </p:cNvPr>
          <p:cNvSpPr txBox="1"/>
          <p:nvPr/>
        </p:nvSpPr>
        <p:spPr>
          <a:xfrm>
            <a:off x="383894" y="2875002"/>
            <a:ext cx="10762894" cy="1107996"/>
          </a:xfrm>
          <a:prstGeom prst="rect">
            <a:avLst/>
          </a:prstGeom>
          <a:noFill/>
        </p:spPr>
        <p:txBody>
          <a:bodyPr wrap="square" rtlCol="0">
            <a:spAutoFit/>
          </a:bodyPr>
          <a:lstStyle/>
          <a:p>
            <a:pPr algn="ctr" rtl="1"/>
            <a:r>
              <a:rPr lang="ar-EG" sz="6600" b="1" dirty="0">
                <a:solidFill>
                  <a:schemeClr val="bg1"/>
                </a:solidFill>
                <a:latin typeface="VIP Hakm Bold" panose="02000500000000000000" pitchFamily="2" charset="-78"/>
                <a:cs typeface="VIP Hakm Bold" panose="02000500000000000000" pitchFamily="2" charset="-78"/>
              </a:rPr>
              <a:t>تحليل بيانات </a:t>
            </a:r>
            <a:r>
              <a:rPr lang="ar-EG" sz="6600" b="1" dirty="0" smtClean="0">
                <a:solidFill>
                  <a:schemeClr val="bg1"/>
                </a:solidFill>
                <a:latin typeface="VIP Hakm Bold" panose="02000500000000000000" pitchFamily="2" charset="-78"/>
                <a:cs typeface="VIP Hakm Bold" panose="02000500000000000000" pitchFamily="2" charset="-78"/>
              </a:rPr>
              <a:t>الأعمال </a:t>
            </a:r>
            <a:endParaRPr lang="en-US" sz="6600" b="1" dirty="0">
              <a:solidFill>
                <a:schemeClr val="bg1"/>
              </a:solidFill>
              <a:latin typeface="VIP Hakm Bold" panose="02000500000000000000" pitchFamily="2" charset="-78"/>
              <a:cs typeface="VIP Hakm Bold" panose="02000500000000000000" pitchFamily="2" charset="-78"/>
            </a:endParaRPr>
          </a:p>
        </p:txBody>
      </p:sp>
      <p:sp>
        <p:nvSpPr>
          <p:cNvPr id="14" name="مستطيل 2"/>
          <p:cNvSpPr/>
          <p:nvPr/>
        </p:nvSpPr>
        <p:spPr>
          <a:xfrm>
            <a:off x="0"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5"/>
              </a:rPr>
              <a:t>www.dawliatraining.com</a:t>
            </a:r>
            <a:endParaRPr lang="en-US" sz="1100">
              <a:effectLst/>
              <a:ea typeface="Calibri"/>
              <a:cs typeface="Arial"/>
            </a:endParaRPr>
          </a:p>
        </p:txBody>
      </p:sp>
    </p:spTree>
    <p:extLst>
      <p:ext uri="{BB962C8B-B14F-4D97-AF65-F5344CB8AC3E}">
        <p14:creationId xmlns:p14="http://schemas.microsoft.com/office/powerpoint/2010/main" val="276734630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barn(inVertical)">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8" name="Group 33">
            <a:extLst>
              <a:ext uri="{FF2B5EF4-FFF2-40B4-BE49-F238E27FC236}">
                <a16:creationId xmlns="" xmlns:a16="http://schemas.microsoft.com/office/drawing/2014/main" id="{979033A6-2980-41C9-A204-48CB014E50BE}"/>
              </a:ext>
            </a:extLst>
          </p:cNvPr>
          <p:cNvGrpSpPr/>
          <p:nvPr/>
        </p:nvGrpSpPr>
        <p:grpSpPr>
          <a:xfrm>
            <a:off x="7982738" y="21020"/>
            <a:ext cx="4209262" cy="2528798"/>
            <a:chOff x="7982738" y="0"/>
            <a:chExt cx="4209262" cy="2528798"/>
          </a:xfrm>
        </p:grpSpPr>
        <p:sp>
          <p:nvSpPr>
            <p:cNvPr id="19" name="Freeform: Shape 55">
              <a:extLst>
                <a:ext uri="{FF2B5EF4-FFF2-40B4-BE49-F238E27FC236}">
                  <a16:creationId xmlns="" xmlns:a16="http://schemas.microsoft.com/office/drawing/2014/main" id="{16F1D4D0-C77D-4C95-8052-534C387EC704}"/>
                </a:ext>
              </a:extLst>
            </p:cNvPr>
            <p:cNvSpPr/>
            <p:nvPr/>
          </p:nvSpPr>
          <p:spPr>
            <a:xfrm>
              <a:off x="8482610" y="0"/>
              <a:ext cx="3709390" cy="2528798"/>
            </a:xfrm>
            <a:custGeom>
              <a:avLst/>
              <a:gdLst>
                <a:gd name="connsiteX0" fmla="*/ 3789527 w 5059781"/>
                <a:gd name="connsiteY0" fmla="*/ 0 h 3449398"/>
                <a:gd name="connsiteX1" fmla="*/ 0 w 5059781"/>
                <a:gd name="connsiteY1" fmla="*/ 3449399 h 3449398"/>
                <a:gd name="connsiteX2" fmla="*/ 1270255 w 5059781"/>
                <a:gd name="connsiteY2" fmla="*/ 3449399 h 3449398"/>
                <a:gd name="connsiteX3" fmla="*/ 5059782 w 5059781"/>
                <a:gd name="connsiteY3" fmla="*/ 0 h 3449398"/>
              </a:gdLst>
              <a:ahLst/>
              <a:cxnLst>
                <a:cxn ang="0">
                  <a:pos x="connsiteX0" y="connsiteY0"/>
                </a:cxn>
                <a:cxn ang="0">
                  <a:pos x="connsiteX1" y="connsiteY1"/>
                </a:cxn>
                <a:cxn ang="0">
                  <a:pos x="connsiteX2" y="connsiteY2"/>
                </a:cxn>
                <a:cxn ang="0">
                  <a:pos x="connsiteX3" y="connsiteY3"/>
                </a:cxn>
              </a:cxnLst>
              <a:rect l="l" t="t" r="r" b="b"/>
              <a:pathLst>
                <a:path w="5059781" h="3449398">
                  <a:moveTo>
                    <a:pt x="3789527" y="0"/>
                  </a:moveTo>
                  <a:lnTo>
                    <a:pt x="0" y="3449399"/>
                  </a:lnTo>
                  <a:lnTo>
                    <a:pt x="1270255" y="3449399"/>
                  </a:lnTo>
                  <a:lnTo>
                    <a:pt x="5059782"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black"/>
                </a:solidFill>
                <a:effectLst/>
                <a:uLnTx/>
                <a:uFillTx/>
                <a:latin typeface="Adobe Arabic" pitchFamily="18" charset="-78"/>
                <a:cs typeface="Adobe Arabic" pitchFamily="18" charset="-78"/>
              </a:endParaRPr>
            </a:p>
          </p:txBody>
        </p:sp>
        <p:sp>
          <p:nvSpPr>
            <p:cNvPr id="20" name="Freeform: Shape 56">
              <a:extLst>
                <a:ext uri="{FF2B5EF4-FFF2-40B4-BE49-F238E27FC236}">
                  <a16:creationId xmlns="" xmlns:a16="http://schemas.microsoft.com/office/drawing/2014/main" id="{D3896DC6-E18A-4965-B727-11EF79B5EFDE}"/>
                </a:ext>
              </a:extLst>
            </p:cNvPr>
            <p:cNvSpPr/>
            <p:nvPr/>
          </p:nvSpPr>
          <p:spPr>
            <a:xfrm>
              <a:off x="7982738" y="0"/>
              <a:ext cx="3709390" cy="2528798"/>
            </a:xfrm>
            <a:custGeom>
              <a:avLst/>
              <a:gdLst>
                <a:gd name="connsiteX0" fmla="*/ 3789527 w 5059781"/>
                <a:gd name="connsiteY0" fmla="*/ 0 h 3449398"/>
                <a:gd name="connsiteX1" fmla="*/ 0 w 5059781"/>
                <a:gd name="connsiteY1" fmla="*/ 3449399 h 3449398"/>
                <a:gd name="connsiteX2" fmla="*/ 1270255 w 5059781"/>
                <a:gd name="connsiteY2" fmla="*/ 3449399 h 3449398"/>
                <a:gd name="connsiteX3" fmla="*/ 5059782 w 5059781"/>
                <a:gd name="connsiteY3" fmla="*/ 0 h 3449398"/>
              </a:gdLst>
              <a:ahLst/>
              <a:cxnLst>
                <a:cxn ang="0">
                  <a:pos x="connsiteX0" y="connsiteY0"/>
                </a:cxn>
                <a:cxn ang="0">
                  <a:pos x="connsiteX1" y="connsiteY1"/>
                </a:cxn>
                <a:cxn ang="0">
                  <a:pos x="connsiteX2" y="connsiteY2"/>
                </a:cxn>
                <a:cxn ang="0">
                  <a:pos x="connsiteX3" y="connsiteY3"/>
                </a:cxn>
              </a:cxnLst>
              <a:rect l="l" t="t" r="r" b="b"/>
              <a:pathLst>
                <a:path w="5059781" h="3449398">
                  <a:moveTo>
                    <a:pt x="3789527" y="0"/>
                  </a:moveTo>
                  <a:lnTo>
                    <a:pt x="0" y="3449399"/>
                  </a:lnTo>
                  <a:lnTo>
                    <a:pt x="1270255" y="3449399"/>
                  </a:lnTo>
                  <a:lnTo>
                    <a:pt x="5059782"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black"/>
                </a:solidFill>
                <a:effectLst/>
                <a:uLnTx/>
                <a:uFillTx/>
                <a:latin typeface="Adobe Arabic" pitchFamily="18" charset="-78"/>
                <a:cs typeface="Adobe Arabic" pitchFamily="18" charset="-78"/>
              </a:endParaRPr>
            </a:p>
          </p:txBody>
        </p:sp>
      </p:grpSp>
      <p:sp>
        <p:nvSpPr>
          <p:cNvPr id="21" name="Freeform: Shape 9">
            <a:extLst>
              <a:ext uri="{FF2B5EF4-FFF2-40B4-BE49-F238E27FC236}">
                <a16:creationId xmlns="" xmlns:a16="http://schemas.microsoft.com/office/drawing/2014/main" id="{DC1F90E5-235A-40D7-9C75-FAE9C650F126}"/>
              </a:ext>
            </a:extLst>
          </p:cNvPr>
          <p:cNvSpPr/>
          <p:nvPr/>
        </p:nvSpPr>
        <p:spPr>
          <a:xfrm flipH="1" flipV="1">
            <a:off x="0" y="107611"/>
            <a:ext cx="5615389" cy="2736540"/>
          </a:xfrm>
          <a:custGeom>
            <a:avLst/>
            <a:gdLst>
              <a:gd name="connsiteX0" fmla="*/ 3880245 w 5615389"/>
              <a:gd name="connsiteY0" fmla="*/ 0 h 2736540"/>
              <a:gd name="connsiteX1" fmla="*/ 5615389 w 5615389"/>
              <a:gd name="connsiteY1" fmla="*/ 0 h 2736540"/>
              <a:gd name="connsiteX2" fmla="*/ 5615389 w 5615389"/>
              <a:gd name="connsiteY2" fmla="*/ 557105 h 2736540"/>
              <a:gd name="connsiteX3" fmla="*/ 4023278 w 5615389"/>
              <a:gd name="connsiteY3" fmla="*/ 557105 h 2736540"/>
              <a:gd name="connsiteX4" fmla="*/ 2791641 w 5615389"/>
              <a:gd name="connsiteY4" fmla="*/ 1031838 h 2736540"/>
              <a:gd name="connsiteX5" fmla="*/ 907172 w 5615389"/>
              <a:gd name="connsiteY5" fmla="*/ 2736540 h 2736540"/>
              <a:gd name="connsiteX6" fmla="*/ 0 w 5615389"/>
              <a:gd name="connsiteY6" fmla="*/ 2736540 h 2736540"/>
              <a:gd name="connsiteX7" fmla="*/ 2265703 w 5615389"/>
              <a:gd name="connsiteY7" fmla="*/ 622776 h 2736540"/>
              <a:gd name="connsiteX8" fmla="*/ 3880245 w 5615389"/>
              <a:gd name="connsiteY8" fmla="*/ 0 h 2736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15389" h="2736540">
                <a:moveTo>
                  <a:pt x="3880245" y="0"/>
                </a:moveTo>
                <a:lnTo>
                  <a:pt x="5615389" y="0"/>
                </a:lnTo>
                <a:lnTo>
                  <a:pt x="5615389" y="557105"/>
                </a:lnTo>
                <a:lnTo>
                  <a:pt x="4023278" y="557105"/>
                </a:lnTo>
                <a:cubicBezTo>
                  <a:pt x="3566909" y="557105"/>
                  <a:pt x="3130020" y="725736"/>
                  <a:pt x="2791641" y="1031838"/>
                </a:cubicBezTo>
                <a:lnTo>
                  <a:pt x="907172" y="2736540"/>
                </a:lnTo>
                <a:lnTo>
                  <a:pt x="0" y="2736540"/>
                </a:lnTo>
                <a:lnTo>
                  <a:pt x="2265703" y="622776"/>
                </a:lnTo>
                <a:cubicBezTo>
                  <a:pt x="2708715" y="220949"/>
                  <a:pt x="3282513" y="0"/>
                  <a:pt x="3880245" y="0"/>
                </a:cubicBez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black"/>
              </a:solidFill>
              <a:effectLst/>
              <a:uLnTx/>
              <a:uFillTx/>
              <a:latin typeface="Adobe Arabic" pitchFamily="18" charset="-78"/>
              <a:cs typeface="Adobe Arabic" pitchFamily="18" charset="-78"/>
            </a:endParaRPr>
          </a:p>
        </p:txBody>
      </p:sp>
      <p:sp>
        <p:nvSpPr>
          <p:cNvPr id="23" name="Graphic 3">
            <a:extLst>
              <a:ext uri="{FF2B5EF4-FFF2-40B4-BE49-F238E27FC236}">
                <a16:creationId xmlns="" xmlns:a16="http://schemas.microsoft.com/office/drawing/2014/main" id="{D6560232-72F2-4BFD-A30F-2B7D305FFA1B}"/>
              </a:ext>
            </a:extLst>
          </p:cNvPr>
          <p:cNvSpPr/>
          <p:nvPr/>
        </p:nvSpPr>
        <p:spPr>
          <a:xfrm flipH="1" flipV="1">
            <a:off x="0" y="15563"/>
            <a:ext cx="12192000" cy="1199915"/>
          </a:xfrm>
          <a:custGeom>
            <a:avLst/>
            <a:gdLst>
              <a:gd name="connsiteX0" fmla="*/ 12192000 w 12192000"/>
              <a:gd name="connsiteY0" fmla="*/ 3425825 h 3425825"/>
              <a:gd name="connsiteX1" fmla="*/ 0 w 12192000"/>
              <a:gd name="connsiteY1" fmla="*/ 3425825 h 3425825"/>
              <a:gd name="connsiteX2" fmla="*/ 2714435 w 12192000"/>
              <a:gd name="connsiteY2" fmla="*/ 711391 h 3425825"/>
              <a:gd name="connsiteX3" fmla="*/ 4431856 w 12192000"/>
              <a:gd name="connsiteY3" fmla="*/ 0 h 3425825"/>
              <a:gd name="connsiteX4" fmla="*/ 7760144 w 12192000"/>
              <a:gd name="connsiteY4" fmla="*/ 0 h 3425825"/>
              <a:gd name="connsiteX5" fmla="*/ 9477566 w 12192000"/>
              <a:gd name="connsiteY5" fmla="*/ 711391 h 3425825"/>
              <a:gd name="connsiteX6" fmla="*/ 12192000 w 12192000"/>
              <a:gd name="connsiteY6" fmla="*/ 3425825 h 342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425825">
                <a:moveTo>
                  <a:pt x="12192000" y="3425825"/>
                </a:moveTo>
                <a:lnTo>
                  <a:pt x="0" y="3425825"/>
                </a:lnTo>
                <a:lnTo>
                  <a:pt x="2714435" y="711391"/>
                </a:lnTo>
                <a:cubicBezTo>
                  <a:pt x="3169920" y="255905"/>
                  <a:pt x="3787712" y="0"/>
                  <a:pt x="4431856" y="0"/>
                </a:cubicBezTo>
                <a:lnTo>
                  <a:pt x="7760144" y="0"/>
                </a:lnTo>
                <a:cubicBezTo>
                  <a:pt x="8404289" y="0"/>
                  <a:pt x="9022080" y="255905"/>
                  <a:pt x="9477566" y="711391"/>
                </a:cubicBezTo>
                <a:lnTo>
                  <a:pt x="12192000" y="3425825"/>
                </a:lnTo>
                <a:close/>
              </a:path>
            </a:pathLst>
          </a:custGeom>
          <a:gradFill flip="none" rotWithShape="1">
            <a:gsLst>
              <a:gs pos="0">
                <a:schemeClr val="accent1">
                  <a:lumMod val="75000"/>
                  <a:shade val="30000"/>
                  <a:satMod val="115000"/>
                </a:schemeClr>
              </a:gs>
              <a:gs pos="50000">
                <a:schemeClr val="accent1">
                  <a:lumMod val="75000"/>
                  <a:shade val="67500"/>
                  <a:satMod val="115000"/>
                </a:schemeClr>
              </a:gs>
              <a:gs pos="100000">
                <a:schemeClr val="accent1">
                  <a:lumMod val="75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Adobe Arabic" pitchFamily="18" charset="-78"/>
              <a:cs typeface="Adobe Arabic" pitchFamily="18" charset="-78"/>
            </a:endParaRPr>
          </a:p>
        </p:txBody>
      </p:sp>
      <p:grpSp>
        <p:nvGrpSpPr>
          <p:cNvPr id="15" name="Group 58">
            <a:extLst>
              <a:ext uri="{FF2B5EF4-FFF2-40B4-BE49-F238E27FC236}">
                <a16:creationId xmlns="" xmlns:a16="http://schemas.microsoft.com/office/drawing/2014/main" id="{96A5B341-FCD1-4D3D-886D-464357CD291B}"/>
              </a:ext>
            </a:extLst>
          </p:cNvPr>
          <p:cNvGrpSpPr/>
          <p:nvPr/>
        </p:nvGrpSpPr>
        <p:grpSpPr>
          <a:xfrm flipH="1" flipV="1">
            <a:off x="0" y="4329202"/>
            <a:ext cx="4209262" cy="2528798"/>
            <a:chOff x="7982738" y="0"/>
            <a:chExt cx="4209262" cy="2528798"/>
          </a:xfrm>
        </p:grpSpPr>
        <p:sp>
          <p:nvSpPr>
            <p:cNvPr id="16" name="Freeform: Shape 59">
              <a:extLst>
                <a:ext uri="{FF2B5EF4-FFF2-40B4-BE49-F238E27FC236}">
                  <a16:creationId xmlns="" xmlns:a16="http://schemas.microsoft.com/office/drawing/2014/main" id="{B5F065AD-A621-4C13-8C10-C9D3A737A876}"/>
                </a:ext>
              </a:extLst>
            </p:cNvPr>
            <p:cNvSpPr/>
            <p:nvPr/>
          </p:nvSpPr>
          <p:spPr>
            <a:xfrm>
              <a:off x="8482610" y="0"/>
              <a:ext cx="3709390" cy="2528798"/>
            </a:xfrm>
            <a:custGeom>
              <a:avLst/>
              <a:gdLst>
                <a:gd name="connsiteX0" fmla="*/ 3789527 w 5059781"/>
                <a:gd name="connsiteY0" fmla="*/ 0 h 3449398"/>
                <a:gd name="connsiteX1" fmla="*/ 0 w 5059781"/>
                <a:gd name="connsiteY1" fmla="*/ 3449399 h 3449398"/>
                <a:gd name="connsiteX2" fmla="*/ 1270255 w 5059781"/>
                <a:gd name="connsiteY2" fmla="*/ 3449399 h 3449398"/>
                <a:gd name="connsiteX3" fmla="*/ 5059782 w 5059781"/>
                <a:gd name="connsiteY3" fmla="*/ 0 h 3449398"/>
              </a:gdLst>
              <a:ahLst/>
              <a:cxnLst>
                <a:cxn ang="0">
                  <a:pos x="connsiteX0" y="connsiteY0"/>
                </a:cxn>
                <a:cxn ang="0">
                  <a:pos x="connsiteX1" y="connsiteY1"/>
                </a:cxn>
                <a:cxn ang="0">
                  <a:pos x="connsiteX2" y="connsiteY2"/>
                </a:cxn>
                <a:cxn ang="0">
                  <a:pos x="connsiteX3" y="connsiteY3"/>
                </a:cxn>
              </a:cxnLst>
              <a:rect l="l" t="t" r="r" b="b"/>
              <a:pathLst>
                <a:path w="5059781" h="3449398">
                  <a:moveTo>
                    <a:pt x="3789527" y="0"/>
                  </a:moveTo>
                  <a:lnTo>
                    <a:pt x="0" y="3449399"/>
                  </a:lnTo>
                  <a:lnTo>
                    <a:pt x="1270255" y="3449399"/>
                  </a:lnTo>
                  <a:lnTo>
                    <a:pt x="5059782"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black"/>
                </a:solidFill>
                <a:effectLst/>
                <a:uLnTx/>
                <a:uFillTx/>
                <a:latin typeface="Adobe Arabic" pitchFamily="18" charset="-78"/>
                <a:cs typeface="Adobe Arabic" pitchFamily="18" charset="-78"/>
              </a:endParaRPr>
            </a:p>
          </p:txBody>
        </p:sp>
        <p:sp>
          <p:nvSpPr>
            <p:cNvPr id="17" name="Freeform: Shape 60">
              <a:extLst>
                <a:ext uri="{FF2B5EF4-FFF2-40B4-BE49-F238E27FC236}">
                  <a16:creationId xmlns="" xmlns:a16="http://schemas.microsoft.com/office/drawing/2014/main" id="{242B476F-9281-4B71-B890-26B8E751CC9B}"/>
                </a:ext>
              </a:extLst>
            </p:cNvPr>
            <p:cNvSpPr/>
            <p:nvPr/>
          </p:nvSpPr>
          <p:spPr>
            <a:xfrm>
              <a:off x="7982738" y="0"/>
              <a:ext cx="3709390" cy="2528798"/>
            </a:xfrm>
            <a:custGeom>
              <a:avLst/>
              <a:gdLst>
                <a:gd name="connsiteX0" fmla="*/ 3789527 w 5059781"/>
                <a:gd name="connsiteY0" fmla="*/ 0 h 3449398"/>
                <a:gd name="connsiteX1" fmla="*/ 0 w 5059781"/>
                <a:gd name="connsiteY1" fmla="*/ 3449399 h 3449398"/>
                <a:gd name="connsiteX2" fmla="*/ 1270255 w 5059781"/>
                <a:gd name="connsiteY2" fmla="*/ 3449399 h 3449398"/>
                <a:gd name="connsiteX3" fmla="*/ 5059782 w 5059781"/>
                <a:gd name="connsiteY3" fmla="*/ 0 h 3449398"/>
              </a:gdLst>
              <a:ahLst/>
              <a:cxnLst>
                <a:cxn ang="0">
                  <a:pos x="connsiteX0" y="connsiteY0"/>
                </a:cxn>
                <a:cxn ang="0">
                  <a:pos x="connsiteX1" y="connsiteY1"/>
                </a:cxn>
                <a:cxn ang="0">
                  <a:pos x="connsiteX2" y="connsiteY2"/>
                </a:cxn>
                <a:cxn ang="0">
                  <a:pos x="connsiteX3" y="connsiteY3"/>
                </a:cxn>
              </a:cxnLst>
              <a:rect l="l" t="t" r="r" b="b"/>
              <a:pathLst>
                <a:path w="5059781" h="3449398">
                  <a:moveTo>
                    <a:pt x="3789527" y="0"/>
                  </a:moveTo>
                  <a:lnTo>
                    <a:pt x="0" y="3449399"/>
                  </a:lnTo>
                  <a:lnTo>
                    <a:pt x="1270255" y="3449399"/>
                  </a:lnTo>
                  <a:lnTo>
                    <a:pt x="5059782"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black"/>
                </a:solidFill>
                <a:effectLst/>
                <a:uLnTx/>
                <a:uFillTx/>
                <a:latin typeface="Adobe Arabic" pitchFamily="18" charset="-78"/>
                <a:cs typeface="Adobe Arabic" pitchFamily="18" charset="-78"/>
              </a:endParaRPr>
            </a:p>
          </p:txBody>
        </p:sp>
      </p:grpSp>
      <p:sp>
        <p:nvSpPr>
          <p:cNvPr id="22" name="Freeform: Shape 9">
            <a:extLst>
              <a:ext uri="{FF2B5EF4-FFF2-40B4-BE49-F238E27FC236}">
                <a16:creationId xmlns="" xmlns:a16="http://schemas.microsoft.com/office/drawing/2014/main" id="{DC1F90E5-235A-40D7-9C75-FAE9C650F126}"/>
              </a:ext>
            </a:extLst>
          </p:cNvPr>
          <p:cNvSpPr/>
          <p:nvPr/>
        </p:nvSpPr>
        <p:spPr>
          <a:xfrm rot="10800000" flipH="1" flipV="1">
            <a:off x="6576611" y="4149169"/>
            <a:ext cx="5615389" cy="2736540"/>
          </a:xfrm>
          <a:custGeom>
            <a:avLst/>
            <a:gdLst>
              <a:gd name="connsiteX0" fmla="*/ 3880245 w 5615389"/>
              <a:gd name="connsiteY0" fmla="*/ 0 h 2736540"/>
              <a:gd name="connsiteX1" fmla="*/ 5615389 w 5615389"/>
              <a:gd name="connsiteY1" fmla="*/ 0 h 2736540"/>
              <a:gd name="connsiteX2" fmla="*/ 5615389 w 5615389"/>
              <a:gd name="connsiteY2" fmla="*/ 557105 h 2736540"/>
              <a:gd name="connsiteX3" fmla="*/ 4023278 w 5615389"/>
              <a:gd name="connsiteY3" fmla="*/ 557105 h 2736540"/>
              <a:gd name="connsiteX4" fmla="*/ 2791641 w 5615389"/>
              <a:gd name="connsiteY4" fmla="*/ 1031838 h 2736540"/>
              <a:gd name="connsiteX5" fmla="*/ 907172 w 5615389"/>
              <a:gd name="connsiteY5" fmla="*/ 2736540 h 2736540"/>
              <a:gd name="connsiteX6" fmla="*/ 0 w 5615389"/>
              <a:gd name="connsiteY6" fmla="*/ 2736540 h 2736540"/>
              <a:gd name="connsiteX7" fmla="*/ 2265703 w 5615389"/>
              <a:gd name="connsiteY7" fmla="*/ 622776 h 2736540"/>
              <a:gd name="connsiteX8" fmla="*/ 3880245 w 5615389"/>
              <a:gd name="connsiteY8" fmla="*/ 0 h 2736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15389" h="2736540">
                <a:moveTo>
                  <a:pt x="3880245" y="0"/>
                </a:moveTo>
                <a:lnTo>
                  <a:pt x="5615389" y="0"/>
                </a:lnTo>
                <a:lnTo>
                  <a:pt x="5615389" y="557105"/>
                </a:lnTo>
                <a:lnTo>
                  <a:pt x="4023278" y="557105"/>
                </a:lnTo>
                <a:cubicBezTo>
                  <a:pt x="3566909" y="557105"/>
                  <a:pt x="3130020" y="725736"/>
                  <a:pt x="2791641" y="1031838"/>
                </a:cubicBezTo>
                <a:lnTo>
                  <a:pt x="907172" y="2736540"/>
                </a:lnTo>
                <a:lnTo>
                  <a:pt x="0" y="2736540"/>
                </a:lnTo>
                <a:lnTo>
                  <a:pt x="2265703" y="622776"/>
                </a:lnTo>
                <a:cubicBezTo>
                  <a:pt x="2708715" y="220949"/>
                  <a:pt x="3282513" y="0"/>
                  <a:pt x="3880245" y="0"/>
                </a:cubicBez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black"/>
              </a:solidFill>
              <a:effectLst/>
              <a:uLnTx/>
              <a:uFillTx/>
              <a:latin typeface="Adobe Arabic" pitchFamily="18" charset="-78"/>
              <a:cs typeface="Adobe Arabic" pitchFamily="18" charset="-78"/>
            </a:endParaRPr>
          </a:p>
        </p:txBody>
      </p:sp>
      <p:sp>
        <p:nvSpPr>
          <p:cNvPr id="25" name="مربع نص 24"/>
          <p:cNvSpPr txBox="1"/>
          <p:nvPr/>
        </p:nvSpPr>
        <p:spPr>
          <a:xfrm>
            <a:off x="5007001" y="3161472"/>
            <a:ext cx="6861726" cy="684803"/>
          </a:xfrm>
          <a:prstGeom prst="rect">
            <a:avLst/>
          </a:prstGeom>
          <a:noFill/>
        </p:spPr>
        <p:txBody>
          <a:bodyPr wrap="square" rtlCol="1">
            <a:spAutoFit/>
          </a:bodyPr>
          <a:lstStyle/>
          <a:p>
            <a:pPr lvl="0" algn="ctr" rtl="1">
              <a:lnSpc>
                <a:spcPct val="150000"/>
              </a:lnSpc>
              <a:spcAft>
                <a:spcPts val="1200"/>
              </a:spcAft>
            </a:pPr>
            <a:r>
              <a:rPr lang="ar-EG" sz="2800" b="1" dirty="0" smtClean="0">
                <a:solidFill>
                  <a:srgbClr val="002060"/>
                </a:solidFill>
                <a:latin typeface="Adobe Arabic" pitchFamily="18" charset="-78"/>
                <a:ea typeface="Times New Roman" panose="02020603050405020304" pitchFamily="18" charset="0"/>
                <a:cs typeface="Adobe Arabic" pitchFamily="18" charset="-78"/>
              </a:rPr>
              <a:t>تحليل </a:t>
            </a:r>
            <a:r>
              <a:rPr lang="ar-EG" sz="2800" b="1" dirty="0">
                <a:solidFill>
                  <a:srgbClr val="002060"/>
                </a:solidFill>
                <a:latin typeface="Adobe Arabic" pitchFamily="18" charset="-78"/>
                <a:ea typeface="Times New Roman" panose="02020603050405020304" pitchFamily="18" charset="0"/>
                <a:cs typeface="Adobe Arabic" pitchFamily="18" charset="-78"/>
              </a:rPr>
              <a:t>تلك البيانات لتحديد الاتجاهات والأنماط والأسباب الجذرية</a:t>
            </a:r>
            <a:endParaRPr kumimoji="0" lang="en-US" sz="2000" b="0" i="0" u="none" strike="noStrike" kern="1200" cap="none" spc="0" normalizeH="0" baseline="0" noProof="0" dirty="0">
              <a:ln>
                <a:noFill/>
              </a:ln>
              <a:solidFill>
                <a:srgbClr val="002060"/>
              </a:solidFill>
              <a:effectLst/>
              <a:uLnTx/>
              <a:uFillTx/>
              <a:latin typeface="Adobe Arabic" pitchFamily="18" charset="-78"/>
              <a:ea typeface="Times New Roman" panose="02020603050405020304" pitchFamily="18" charset="0"/>
              <a:cs typeface="Adobe Arabic" pitchFamily="18" charset="-78"/>
            </a:endParaRPr>
          </a:p>
        </p:txBody>
      </p:sp>
      <p:sp>
        <p:nvSpPr>
          <p:cNvPr id="26" name="مربع نص 25"/>
          <p:cNvSpPr txBox="1"/>
          <p:nvPr/>
        </p:nvSpPr>
        <p:spPr>
          <a:xfrm>
            <a:off x="5839030" y="4298021"/>
            <a:ext cx="6220332" cy="684803"/>
          </a:xfrm>
          <a:prstGeom prst="rect">
            <a:avLst/>
          </a:prstGeom>
          <a:noFill/>
        </p:spPr>
        <p:txBody>
          <a:bodyPr wrap="square" rtlCol="1">
            <a:spAutoFit/>
          </a:bodyPr>
          <a:lstStyle/>
          <a:p>
            <a:pPr lvl="0" algn="ctr" rtl="1">
              <a:lnSpc>
                <a:spcPct val="150000"/>
              </a:lnSpc>
              <a:spcAft>
                <a:spcPts val="1200"/>
              </a:spcAft>
            </a:pPr>
            <a:r>
              <a:rPr lang="ar-EG" sz="2800" b="1" dirty="0" smtClean="0">
                <a:solidFill>
                  <a:srgbClr val="002060"/>
                </a:solidFill>
                <a:latin typeface="Adobe Arabic" pitchFamily="18" charset="-78"/>
                <a:ea typeface="Times New Roman" panose="02020603050405020304" pitchFamily="18" charset="0"/>
                <a:cs typeface="Adobe Arabic" pitchFamily="18" charset="-78"/>
              </a:rPr>
              <a:t>اتخاذ </a:t>
            </a:r>
            <a:r>
              <a:rPr lang="ar-EG" sz="2800" b="1" dirty="0">
                <a:solidFill>
                  <a:srgbClr val="002060"/>
                </a:solidFill>
                <a:latin typeface="Adobe Arabic" pitchFamily="18" charset="-78"/>
                <a:ea typeface="Times New Roman" panose="02020603050405020304" pitchFamily="18" charset="0"/>
                <a:cs typeface="Adobe Arabic" pitchFamily="18" charset="-78"/>
              </a:rPr>
              <a:t>قرارات أعمال قائمة على البيانات بناءً على تلك الرؤى</a:t>
            </a:r>
          </a:p>
        </p:txBody>
      </p:sp>
      <p:grpSp>
        <p:nvGrpSpPr>
          <p:cNvPr id="3" name="Group 2"/>
          <p:cNvGrpSpPr/>
          <p:nvPr/>
        </p:nvGrpSpPr>
        <p:grpSpPr>
          <a:xfrm>
            <a:off x="1021522" y="2197481"/>
            <a:ext cx="4874548" cy="3549661"/>
            <a:chOff x="887889" y="2132827"/>
            <a:chExt cx="5322580" cy="3660943"/>
          </a:xfrm>
        </p:grpSpPr>
        <p:grpSp>
          <p:nvGrpSpPr>
            <p:cNvPr id="2" name="مجموعة 1"/>
            <p:cNvGrpSpPr/>
            <p:nvPr/>
          </p:nvGrpSpPr>
          <p:grpSpPr>
            <a:xfrm>
              <a:off x="887889" y="2132827"/>
              <a:ext cx="5322580" cy="2885565"/>
              <a:chOff x="4588454" y="2436875"/>
              <a:chExt cx="3674059" cy="1991842"/>
            </a:xfrm>
          </p:grpSpPr>
          <p:sp>
            <p:nvSpPr>
              <p:cNvPr id="1850" name="Shape 1850"/>
              <p:cNvSpPr/>
              <p:nvPr/>
            </p:nvSpPr>
            <p:spPr>
              <a:xfrm>
                <a:off x="6002736" y="2556665"/>
                <a:ext cx="1226252" cy="627353"/>
              </a:xfrm>
              <a:custGeom>
                <a:avLst/>
                <a:gdLst/>
                <a:ahLst/>
                <a:cxnLst>
                  <a:cxn ang="0">
                    <a:pos x="wd2" y="hd2"/>
                  </a:cxn>
                  <a:cxn ang="5400000">
                    <a:pos x="wd2" y="hd2"/>
                  </a:cxn>
                  <a:cxn ang="10800000">
                    <a:pos x="wd2" y="hd2"/>
                  </a:cxn>
                  <a:cxn ang="16200000">
                    <a:pos x="wd2" y="hd2"/>
                  </a:cxn>
                </a:cxnLst>
                <a:rect l="0" t="0" r="r" b="b"/>
                <a:pathLst>
                  <a:path w="21600" h="21600" extrusionOk="0">
                    <a:moveTo>
                      <a:pt x="17961" y="21600"/>
                    </a:moveTo>
                    <a:lnTo>
                      <a:pt x="0" y="21600"/>
                    </a:lnTo>
                    <a:lnTo>
                      <a:pt x="0" y="0"/>
                    </a:lnTo>
                    <a:lnTo>
                      <a:pt x="17833" y="0"/>
                    </a:lnTo>
                    <a:lnTo>
                      <a:pt x="21600" y="11240"/>
                    </a:lnTo>
                    <a:lnTo>
                      <a:pt x="17961" y="21600"/>
                    </a:lnTo>
                    <a:close/>
                  </a:path>
                </a:pathLst>
              </a:custGeom>
              <a:gradFill>
                <a:gsLst>
                  <a:gs pos="0">
                    <a:srgbClr val="FAB721"/>
                  </a:gs>
                  <a:gs pos="100000">
                    <a:srgbClr val="D1981C"/>
                  </a:gs>
                </a:gsLst>
                <a:lin ang="10990399"/>
              </a:gradFill>
              <a:ln w="12700">
                <a:miter lim="400000"/>
              </a:ln>
            </p:spPr>
            <p:txBody>
              <a:bodyPr lIns="35719" tIns="35719" rIns="35719" bIns="35719" anchor="ctr"/>
              <a:lstStyle/>
              <a:p>
                <a:pPr marL="0" marR="0" lvl="0" indent="0" algn="ctr" defTabSz="914400" rtl="1" eaLnBrk="1" fontAlgn="auto" latinLnBrk="0" hangingPunct="1">
                  <a:lnSpc>
                    <a:spcPct val="100000"/>
                  </a:lnSpc>
                  <a:spcBef>
                    <a:spcPts val="0"/>
                  </a:spcBef>
                  <a:spcAft>
                    <a:spcPts val="0"/>
                  </a:spcAft>
                  <a:buClrTx/>
                  <a:buSzTx/>
                  <a:buFontTx/>
                  <a:buNone/>
                  <a:tabLst/>
                  <a:defRPr sz="3200" cap="none">
                    <a:solidFill>
                      <a:srgbClr val="000000"/>
                    </a:solidFill>
                    <a:latin typeface="+mn-lt"/>
                    <a:ea typeface="+mn-ea"/>
                    <a:cs typeface="+mn-cs"/>
                    <a:sym typeface="Helvetica Light"/>
                  </a:defRPr>
                </a:pPr>
                <a:endParaRPr kumimoji="0" b="0" i="0" u="none" strike="noStrike" kern="1200" cap="none" spc="0" normalizeH="0" baseline="0" noProof="0">
                  <a:ln>
                    <a:noFill/>
                  </a:ln>
                  <a:solidFill>
                    <a:srgbClr val="000000"/>
                  </a:solidFill>
                  <a:effectLst/>
                  <a:uLnTx/>
                  <a:uFillTx/>
                  <a:latin typeface="Adobe Arabic" pitchFamily="18" charset="-78"/>
                  <a:cs typeface="Adobe Arabic" pitchFamily="18" charset="-78"/>
                  <a:sym typeface="Helvetica Light"/>
                </a:endParaRPr>
              </a:p>
            </p:txBody>
          </p:sp>
          <p:sp>
            <p:nvSpPr>
              <p:cNvPr id="1851" name="Shape 1851"/>
              <p:cNvSpPr/>
              <p:nvPr/>
            </p:nvSpPr>
            <p:spPr>
              <a:xfrm>
                <a:off x="6375251" y="3170920"/>
                <a:ext cx="1351778" cy="630983"/>
              </a:xfrm>
              <a:custGeom>
                <a:avLst/>
                <a:gdLst/>
                <a:ahLst/>
                <a:cxnLst>
                  <a:cxn ang="0">
                    <a:pos x="wd2" y="hd2"/>
                  </a:cxn>
                  <a:cxn ang="5400000">
                    <a:pos x="wd2" y="hd2"/>
                  </a:cxn>
                  <a:cxn ang="10800000">
                    <a:pos x="wd2" y="hd2"/>
                  </a:cxn>
                  <a:cxn ang="16200000">
                    <a:pos x="wd2" y="hd2"/>
                  </a:cxn>
                </a:cxnLst>
                <a:rect l="0" t="0" r="r" b="b"/>
                <a:pathLst>
                  <a:path w="21600" h="21600" extrusionOk="0">
                    <a:moveTo>
                      <a:pt x="67" y="0"/>
                    </a:moveTo>
                    <a:lnTo>
                      <a:pt x="18322" y="0"/>
                    </a:lnTo>
                    <a:lnTo>
                      <a:pt x="21600" y="10718"/>
                    </a:lnTo>
                    <a:lnTo>
                      <a:pt x="18354" y="21600"/>
                    </a:lnTo>
                    <a:lnTo>
                      <a:pt x="0" y="21600"/>
                    </a:lnTo>
                    <a:lnTo>
                      <a:pt x="67" y="0"/>
                    </a:lnTo>
                    <a:close/>
                  </a:path>
                </a:pathLst>
              </a:custGeom>
              <a:gradFill>
                <a:gsLst>
                  <a:gs pos="0">
                    <a:srgbClr val="E95822"/>
                  </a:gs>
                  <a:gs pos="100000">
                    <a:srgbClr val="BA451E"/>
                  </a:gs>
                </a:gsLst>
                <a:lin ang="10631008"/>
              </a:gradFill>
              <a:ln w="12700">
                <a:miter lim="400000"/>
              </a:ln>
            </p:spPr>
            <p:txBody>
              <a:bodyPr lIns="35719" tIns="35719" rIns="35719" bIns="35719" anchor="ctr"/>
              <a:lstStyle/>
              <a:p>
                <a:pPr marL="0" marR="0" lvl="0" indent="0" algn="ctr" defTabSz="914400" rtl="1" eaLnBrk="1" fontAlgn="auto" latinLnBrk="0" hangingPunct="1">
                  <a:lnSpc>
                    <a:spcPct val="100000"/>
                  </a:lnSpc>
                  <a:spcBef>
                    <a:spcPts val="0"/>
                  </a:spcBef>
                  <a:spcAft>
                    <a:spcPts val="0"/>
                  </a:spcAft>
                  <a:buClrTx/>
                  <a:buSzTx/>
                  <a:buFontTx/>
                  <a:buNone/>
                  <a:tabLst/>
                  <a:defRPr sz="3200" cap="none">
                    <a:solidFill>
                      <a:srgbClr val="000000"/>
                    </a:solidFill>
                    <a:latin typeface="+mn-lt"/>
                    <a:ea typeface="+mn-ea"/>
                    <a:cs typeface="+mn-cs"/>
                    <a:sym typeface="Helvetica Light"/>
                  </a:defRPr>
                </a:pPr>
                <a:endParaRPr kumimoji="0" b="0" i="0" u="none" strike="noStrike" kern="1200" cap="none" spc="0" normalizeH="0" baseline="0" noProof="0">
                  <a:ln>
                    <a:noFill/>
                  </a:ln>
                  <a:solidFill>
                    <a:srgbClr val="000000"/>
                  </a:solidFill>
                  <a:effectLst/>
                  <a:uLnTx/>
                  <a:uFillTx/>
                  <a:latin typeface="Adobe Arabic" pitchFamily="18" charset="-78"/>
                  <a:cs typeface="Adobe Arabic" pitchFamily="18" charset="-78"/>
                  <a:sym typeface="Helvetica Light"/>
                </a:endParaRPr>
              </a:p>
            </p:txBody>
          </p:sp>
          <p:sp>
            <p:nvSpPr>
              <p:cNvPr id="1852" name="Shape 1852"/>
              <p:cNvSpPr/>
              <p:nvPr/>
            </p:nvSpPr>
            <p:spPr>
              <a:xfrm>
                <a:off x="6737788" y="3802871"/>
                <a:ext cx="1524725" cy="625846"/>
              </a:xfrm>
              <a:custGeom>
                <a:avLst/>
                <a:gdLst/>
                <a:ahLst/>
                <a:cxnLst>
                  <a:cxn ang="0">
                    <a:pos x="wd2" y="hd2"/>
                  </a:cxn>
                  <a:cxn ang="5400000">
                    <a:pos x="wd2" y="hd2"/>
                  </a:cxn>
                  <a:cxn ang="10800000">
                    <a:pos x="wd2" y="hd2"/>
                  </a:cxn>
                  <a:cxn ang="16200000">
                    <a:pos x="wd2" y="hd2"/>
                  </a:cxn>
                </a:cxnLst>
                <a:rect l="0" t="0" r="r" b="b"/>
                <a:pathLst>
                  <a:path w="21600" h="21600" extrusionOk="0">
                    <a:moveTo>
                      <a:pt x="18520" y="21600"/>
                    </a:moveTo>
                    <a:lnTo>
                      <a:pt x="0" y="21600"/>
                    </a:lnTo>
                    <a:lnTo>
                      <a:pt x="0" y="0"/>
                    </a:lnTo>
                    <a:lnTo>
                      <a:pt x="18535" y="0"/>
                    </a:lnTo>
                    <a:lnTo>
                      <a:pt x="21600" y="10854"/>
                    </a:lnTo>
                    <a:lnTo>
                      <a:pt x="18520" y="21600"/>
                    </a:lnTo>
                    <a:close/>
                  </a:path>
                </a:pathLst>
              </a:custGeom>
              <a:gradFill>
                <a:gsLst>
                  <a:gs pos="0">
                    <a:srgbClr val="30A7E1"/>
                  </a:gs>
                  <a:gs pos="100000">
                    <a:srgbClr val="1A7FAE"/>
                  </a:gs>
                </a:gsLst>
                <a:lin ang="10631008"/>
              </a:gradFill>
              <a:ln w="12700">
                <a:miter lim="400000"/>
              </a:ln>
            </p:spPr>
            <p:txBody>
              <a:bodyPr lIns="35719" tIns="35719" rIns="35719" bIns="35719" anchor="ctr"/>
              <a:lstStyle/>
              <a:p>
                <a:pPr marL="0" marR="0" lvl="0" indent="0" algn="ctr" defTabSz="914400" rtl="1" eaLnBrk="1" fontAlgn="auto" latinLnBrk="0" hangingPunct="1">
                  <a:lnSpc>
                    <a:spcPct val="100000"/>
                  </a:lnSpc>
                  <a:spcBef>
                    <a:spcPts val="0"/>
                  </a:spcBef>
                  <a:spcAft>
                    <a:spcPts val="0"/>
                  </a:spcAft>
                  <a:buClrTx/>
                  <a:buSzTx/>
                  <a:buFontTx/>
                  <a:buNone/>
                  <a:tabLst/>
                  <a:defRPr sz="3200" cap="none">
                    <a:solidFill>
                      <a:srgbClr val="000000"/>
                    </a:solidFill>
                    <a:latin typeface="+mn-lt"/>
                    <a:ea typeface="+mn-ea"/>
                    <a:cs typeface="+mn-cs"/>
                    <a:sym typeface="Helvetica Light"/>
                  </a:defRPr>
                </a:pPr>
                <a:endParaRPr kumimoji="0" b="0" i="0" u="none" strike="noStrike" kern="1200" cap="none" spc="0" normalizeH="0" baseline="0" noProof="0">
                  <a:ln>
                    <a:noFill/>
                  </a:ln>
                  <a:solidFill>
                    <a:srgbClr val="000000"/>
                  </a:solidFill>
                  <a:effectLst/>
                  <a:uLnTx/>
                  <a:uFillTx/>
                  <a:latin typeface="Adobe Arabic" pitchFamily="18" charset="-78"/>
                  <a:cs typeface="Adobe Arabic" pitchFamily="18" charset="-78"/>
                  <a:sym typeface="Helvetica Light"/>
                </a:endParaRPr>
              </a:p>
            </p:txBody>
          </p:sp>
          <p:sp>
            <p:nvSpPr>
              <p:cNvPr id="1862" name="Shape 1862"/>
              <p:cNvSpPr/>
              <p:nvPr/>
            </p:nvSpPr>
            <p:spPr>
              <a:xfrm>
                <a:off x="5101638" y="2436875"/>
                <a:ext cx="201638" cy="715979"/>
              </a:xfrm>
              <a:custGeom>
                <a:avLst/>
                <a:gdLst/>
                <a:ahLst/>
                <a:cxnLst>
                  <a:cxn ang="0">
                    <a:pos x="wd2" y="hd2"/>
                  </a:cxn>
                  <a:cxn ang="5400000">
                    <a:pos x="wd2" y="hd2"/>
                  </a:cxn>
                  <a:cxn ang="10800000">
                    <a:pos x="wd2" y="hd2"/>
                  </a:cxn>
                  <a:cxn ang="16200000">
                    <a:pos x="wd2" y="hd2"/>
                  </a:cxn>
                </a:cxnLst>
                <a:rect l="0" t="0" r="r" b="b"/>
                <a:pathLst>
                  <a:path w="21600" h="21600" extrusionOk="0">
                    <a:moveTo>
                      <a:pt x="0" y="10036"/>
                    </a:moveTo>
                    <a:lnTo>
                      <a:pt x="0" y="21600"/>
                    </a:lnTo>
                    <a:lnTo>
                      <a:pt x="21600" y="17757"/>
                    </a:lnTo>
                    <a:lnTo>
                      <a:pt x="21600" y="0"/>
                    </a:lnTo>
                    <a:lnTo>
                      <a:pt x="0" y="10036"/>
                    </a:lnTo>
                    <a:close/>
                  </a:path>
                </a:pathLst>
              </a:custGeom>
              <a:solidFill>
                <a:srgbClr val="FAB721"/>
              </a:solidFill>
              <a:ln w="12700">
                <a:miter lim="400000"/>
              </a:ln>
            </p:spPr>
            <p:txBody>
              <a:bodyPr lIns="35719" tIns="35719" rIns="35719" bIns="35719" anchor="ctr"/>
              <a:lstStyle/>
              <a:p>
                <a:pPr marL="0" marR="0" lvl="0" indent="0" algn="ctr" defTabSz="914400" rtl="1" eaLnBrk="1" fontAlgn="auto" latinLnBrk="0" hangingPunct="1">
                  <a:lnSpc>
                    <a:spcPct val="100000"/>
                  </a:lnSpc>
                  <a:spcBef>
                    <a:spcPts val="0"/>
                  </a:spcBef>
                  <a:spcAft>
                    <a:spcPts val="0"/>
                  </a:spcAft>
                  <a:buClrTx/>
                  <a:buSzTx/>
                  <a:buFontTx/>
                  <a:buNone/>
                  <a:tabLst/>
                  <a:defRPr sz="3200" cap="none">
                    <a:solidFill>
                      <a:srgbClr val="000000"/>
                    </a:solidFill>
                    <a:latin typeface="+mn-lt"/>
                    <a:ea typeface="+mn-ea"/>
                    <a:cs typeface="+mn-cs"/>
                    <a:sym typeface="Helvetica Light"/>
                  </a:defRPr>
                </a:pPr>
                <a:endParaRPr kumimoji="0" b="0" i="0" u="none" strike="noStrike" kern="1200" cap="none" spc="0" normalizeH="0" baseline="0" noProof="0">
                  <a:ln>
                    <a:noFill/>
                  </a:ln>
                  <a:solidFill>
                    <a:srgbClr val="000000"/>
                  </a:solidFill>
                  <a:effectLst/>
                  <a:uLnTx/>
                  <a:uFillTx/>
                  <a:latin typeface="Adobe Arabic" pitchFamily="18" charset="-78"/>
                  <a:cs typeface="Adobe Arabic" pitchFamily="18" charset="-78"/>
                  <a:sym typeface="Helvetica Light"/>
                </a:endParaRPr>
              </a:p>
            </p:txBody>
          </p:sp>
          <p:sp>
            <p:nvSpPr>
              <p:cNvPr id="1863" name="Shape 1863"/>
              <p:cNvSpPr/>
              <p:nvPr/>
            </p:nvSpPr>
            <p:spPr>
              <a:xfrm>
                <a:off x="5303039" y="2439232"/>
                <a:ext cx="714190" cy="710630"/>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7816"/>
                    </a:lnTo>
                    <a:lnTo>
                      <a:pt x="21600" y="21600"/>
                    </a:lnTo>
                    <a:lnTo>
                      <a:pt x="21600" y="3691"/>
                    </a:lnTo>
                    <a:lnTo>
                      <a:pt x="0" y="0"/>
                    </a:lnTo>
                    <a:close/>
                  </a:path>
                </a:pathLst>
              </a:custGeom>
              <a:solidFill>
                <a:srgbClr val="E1A41F"/>
              </a:solidFill>
              <a:ln w="12700">
                <a:miter lim="400000"/>
              </a:ln>
            </p:spPr>
            <p:txBody>
              <a:bodyPr lIns="35719" tIns="35719" rIns="35719" bIns="35719" anchor="ctr"/>
              <a:lstStyle/>
              <a:p>
                <a:pPr marL="0" marR="0" lvl="0" indent="0" algn="ctr" defTabSz="914400" rtl="1" eaLnBrk="1" fontAlgn="auto" latinLnBrk="0" hangingPunct="1">
                  <a:lnSpc>
                    <a:spcPct val="100000"/>
                  </a:lnSpc>
                  <a:spcBef>
                    <a:spcPts val="0"/>
                  </a:spcBef>
                  <a:spcAft>
                    <a:spcPts val="0"/>
                  </a:spcAft>
                  <a:buClrTx/>
                  <a:buSzTx/>
                  <a:buFontTx/>
                  <a:buNone/>
                  <a:tabLst/>
                  <a:defRPr sz="3200" cap="none">
                    <a:solidFill>
                      <a:srgbClr val="000000"/>
                    </a:solidFill>
                    <a:latin typeface="+mn-lt"/>
                    <a:ea typeface="+mn-ea"/>
                    <a:cs typeface="+mn-cs"/>
                    <a:sym typeface="Helvetica Light"/>
                  </a:defRPr>
                </a:pPr>
                <a:endParaRPr kumimoji="0" b="0" i="0" u="none" strike="noStrike" kern="1200" cap="none" spc="0" normalizeH="0" baseline="0" noProof="0">
                  <a:ln>
                    <a:noFill/>
                  </a:ln>
                  <a:solidFill>
                    <a:srgbClr val="000000"/>
                  </a:solidFill>
                  <a:effectLst/>
                  <a:uLnTx/>
                  <a:uFillTx/>
                  <a:latin typeface="Adobe Arabic" pitchFamily="18" charset="-78"/>
                  <a:cs typeface="Adobe Arabic" pitchFamily="18" charset="-78"/>
                  <a:sym typeface="Helvetica Light"/>
                </a:endParaRPr>
              </a:p>
            </p:txBody>
          </p:sp>
          <p:sp>
            <p:nvSpPr>
              <p:cNvPr id="1864" name="Shape 1864"/>
              <p:cNvSpPr/>
              <p:nvPr/>
            </p:nvSpPr>
            <p:spPr>
              <a:xfrm>
                <a:off x="4905321" y="2965406"/>
                <a:ext cx="480207" cy="826356"/>
              </a:xfrm>
              <a:custGeom>
                <a:avLst/>
                <a:gdLst/>
                <a:ahLst/>
                <a:cxnLst>
                  <a:cxn ang="0">
                    <a:pos x="wd2" y="hd2"/>
                  </a:cxn>
                  <a:cxn ang="5400000">
                    <a:pos x="wd2" y="hd2"/>
                  </a:cxn>
                  <a:cxn ang="10800000">
                    <a:pos x="wd2" y="hd2"/>
                  </a:cxn>
                  <a:cxn ang="16200000">
                    <a:pos x="wd2" y="hd2"/>
                  </a:cxn>
                </a:cxnLst>
                <a:rect l="0" t="0" r="r" b="b"/>
                <a:pathLst>
                  <a:path w="21600" h="21600" extrusionOk="0">
                    <a:moveTo>
                      <a:pt x="0" y="8360"/>
                    </a:moveTo>
                    <a:lnTo>
                      <a:pt x="0" y="21600"/>
                    </a:lnTo>
                    <a:lnTo>
                      <a:pt x="21600" y="17748"/>
                    </a:lnTo>
                    <a:lnTo>
                      <a:pt x="21600" y="0"/>
                    </a:lnTo>
                    <a:lnTo>
                      <a:pt x="0" y="8360"/>
                    </a:lnTo>
                    <a:close/>
                  </a:path>
                </a:pathLst>
              </a:custGeom>
              <a:solidFill>
                <a:srgbClr val="E95822"/>
              </a:solidFill>
              <a:ln w="12700">
                <a:miter lim="400000"/>
              </a:ln>
            </p:spPr>
            <p:txBody>
              <a:bodyPr lIns="35719" tIns="35719" rIns="35719" bIns="35719" anchor="ctr"/>
              <a:lstStyle/>
              <a:p>
                <a:pPr marL="0" marR="0" lvl="0" indent="0" algn="ctr" defTabSz="914400" rtl="1" eaLnBrk="1" fontAlgn="auto" latinLnBrk="0" hangingPunct="1">
                  <a:lnSpc>
                    <a:spcPct val="100000"/>
                  </a:lnSpc>
                  <a:spcBef>
                    <a:spcPts val="0"/>
                  </a:spcBef>
                  <a:spcAft>
                    <a:spcPts val="0"/>
                  </a:spcAft>
                  <a:buClrTx/>
                  <a:buSzTx/>
                  <a:buFontTx/>
                  <a:buNone/>
                  <a:tabLst/>
                  <a:defRPr sz="3200" cap="none">
                    <a:solidFill>
                      <a:srgbClr val="000000"/>
                    </a:solidFill>
                    <a:latin typeface="+mn-lt"/>
                    <a:ea typeface="+mn-ea"/>
                    <a:cs typeface="+mn-cs"/>
                    <a:sym typeface="Helvetica Light"/>
                  </a:defRPr>
                </a:pPr>
                <a:endParaRPr kumimoji="0" b="0" i="0" u="none" strike="noStrike" kern="1200" cap="none" spc="0" normalizeH="0" baseline="0" noProof="0">
                  <a:ln>
                    <a:noFill/>
                  </a:ln>
                  <a:solidFill>
                    <a:srgbClr val="000000"/>
                  </a:solidFill>
                  <a:effectLst/>
                  <a:uLnTx/>
                  <a:uFillTx/>
                  <a:latin typeface="Adobe Arabic" pitchFamily="18" charset="-78"/>
                  <a:cs typeface="Adobe Arabic" pitchFamily="18" charset="-78"/>
                  <a:sym typeface="Helvetica Light"/>
                </a:endParaRPr>
              </a:p>
            </p:txBody>
          </p:sp>
          <p:sp>
            <p:nvSpPr>
              <p:cNvPr id="1865" name="Shape 1865"/>
              <p:cNvSpPr/>
              <p:nvPr/>
            </p:nvSpPr>
            <p:spPr>
              <a:xfrm>
                <a:off x="5385714" y="2962276"/>
                <a:ext cx="997905" cy="807629"/>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21600" y="5573"/>
                    </a:lnTo>
                    <a:lnTo>
                      <a:pt x="0" y="0"/>
                    </a:lnTo>
                    <a:lnTo>
                      <a:pt x="0" y="18238"/>
                    </a:lnTo>
                    <a:lnTo>
                      <a:pt x="21600" y="21600"/>
                    </a:lnTo>
                    <a:close/>
                  </a:path>
                </a:pathLst>
              </a:custGeom>
              <a:solidFill>
                <a:srgbClr val="CF4C1E"/>
              </a:solidFill>
              <a:ln w="12700">
                <a:miter lim="400000"/>
              </a:ln>
            </p:spPr>
            <p:txBody>
              <a:bodyPr lIns="35719" tIns="35719" rIns="35719" bIns="35719" anchor="ctr"/>
              <a:lstStyle/>
              <a:p>
                <a:pPr marL="0" marR="0" lvl="0" indent="0" algn="ctr" defTabSz="914400" rtl="1" eaLnBrk="1" fontAlgn="auto" latinLnBrk="0" hangingPunct="1">
                  <a:lnSpc>
                    <a:spcPct val="100000"/>
                  </a:lnSpc>
                  <a:spcBef>
                    <a:spcPts val="0"/>
                  </a:spcBef>
                  <a:spcAft>
                    <a:spcPts val="0"/>
                  </a:spcAft>
                  <a:buClrTx/>
                  <a:buSzTx/>
                  <a:buFontTx/>
                  <a:buNone/>
                  <a:tabLst/>
                  <a:defRPr sz="3200" cap="none">
                    <a:solidFill>
                      <a:srgbClr val="000000"/>
                    </a:solidFill>
                    <a:latin typeface="+mn-lt"/>
                    <a:ea typeface="+mn-ea"/>
                    <a:cs typeface="+mn-cs"/>
                    <a:sym typeface="Helvetica Light"/>
                  </a:defRPr>
                </a:pPr>
                <a:endParaRPr kumimoji="0" b="0" i="0" u="none" strike="noStrike" kern="1200" cap="none" spc="0" normalizeH="0" baseline="0" noProof="0">
                  <a:ln>
                    <a:noFill/>
                  </a:ln>
                  <a:solidFill>
                    <a:srgbClr val="000000"/>
                  </a:solidFill>
                  <a:effectLst/>
                  <a:uLnTx/>
                  <a:uFillTx/>
                  <a:latin typeface="Adobe Arabic" pitchFamily="18" charset="-78"/>
                  <a:cs typeface="Adobe Arabic" pitchFamily="18" charset="-78"/>
                  <a:sym typeface="Helvetica Light"/>
                </a:endParaRPr>
              </a:p>
            </p:txBody>
          </p:sp>
          <p:sp>
            <p:nvSpPr>
              <p:cNvPr id="1866" name="Shape 1866"/>
              <p:cNvSpPr/>
              <p:nvPr/>
            </p:nvSpPr>
            <p:spPr>
              <a:xfrm>
                <a:off x="4588454" y="3591772"/>
                <a:ext cx="909427" cy="831167"/>
              </a:xfrm>
              <a:custGeom>
                <a:avLst/>
                <a:gdLst/>
                <a:ahLst/>
                <a:cxnLst>
                  <a:cxn ang="0">
                    <a:pos x="wd2" y="hd2"/>
                  </a:cxn>
                  <a:cxn ang="5400000">
                    <a:pos x="wd2" y="hd2"/>
                  </a:cxn>
                  <a:cxn ang="10800000">
                    <a:pos x="wd2" y="hd2"/>
                  </a:cxn>
                  <a:cxn ang="16200000">
                    <a:pos x="wd2" y="hd2"/>
                  </a:cxn>
                </a:cxnLst>
                <a:rect l="0" t="0" r="r" b="b"/>
                <a:pathLst>
                  <a:path w="21600" h="21600" extrusionOk="0">
                    <a:moveTo>
                      <a:pt x="21600" y="20109"/>
                    </a:moveTo>
                    <a:lnTo>
                      <a:pt x="21600" y="0"/>
                    </a:lnTo>
                    <a:lnTo>
                      <a:pt x="0" y="6610"/>
                    </a:lnTo>
                    <a:lnTo>
                      <a:pt x="0" y="21600"/>
                    </a:lnTo>
                    <a:lnTo>
                      <a:pt x="21600" y="20109"/>
                    </a:lnTo>
                    <a:close/>
                  </a:path>
                </a:pathLst>
              </a:custGeom>
              <a:solidFill>
                <a:srgbClr val="30A7E1"/>
              </a:solidFill>
              <a:ln w="12700">
                <a:miter lim="400000"/>
              </a:ln>
            </p:spPr>
            <p:txBody>
              <a:bodyPr lIns="35719" tIns="35719" rIns="35719" bIns="35719" anchor="ctr"/>
              <a:lstStyle/>
              <a:p>
                <a:pPr marL="0" marR="0" lvl="0" indent="0" algn="ctr" defTabSz="914400" rtl="1" eaLnBrk="1" fontAlgn="auto" latinLnBrk="0" hangingPunct="1">
                  <a:lnSpc>
                    <a:spcPct val="100000"/>
                  </a:lnSpc>
                  <a:spcBef>
                    <a:spcPts val="0"/>
                  </a:spcBef>
                  <a:spcAft>
                    <a:spcPts val="0"/>
                  </a:spcAft>
                  <a:buClrTx/>
                  <a:buSzTx/>
                  <a:buFontTx/>
                  <a:buNone/>
                  <a:tabLst/>
                  <a:defRPr sz="3200" cap="none">
                    <a:solidFill>
                      <a:srgbClr val="000000"/>
                    </a:solidFill>
                    <a:latin typeface="+mn-lt"/>
                    <a:ea typeface="+mn-ea"/>
                    <a:cs typeface="+mn-cs"/>
                    <a:sym typeface="Helvetica Light"/>
                  </a:defRPr>
                </a:pPr>
                <a:endParaRPr kumimoji="0" b="0" i="0" u="none" strike="noStrike" kern="1200" cap="none" spc="0" normalizeH="0" baseline="0" noProof="0">
                  <a:ln>
                    <a:noFill/>
                  </a:ln>
                  <a:solidFill>
                    <a:srgbClr val="000000"/>
                  </a:solidFill>
                  <a:effectLst/>
                  <a:uLnTx/>
                  <a:uFillTx/>
                  <a:latin typeface="Adobe Arabic" pitchFamily="18" charset="-78"/>
                  <a:cs typeface="Adobe Arabic" pitchFamily="18" charset="-78"/>
                  <a:sym typeface="Helvetica Light"/>
                </a:endParaRPr>
              </a:p>
            </p:txBody>
          </p:sp>
          <p:sp>
            <p:nvSpPr>
              <p:cNvPr id="1867" name="Shape 1867"/>
              <p:cNvSpPr/>
              <p:nvPr/>
            </p:nvSpPr>
            <p:spPr>
              <a:xfrm>
                <a:off x="5492994" y="3596929"/>
                <a:ext cx="1255626" cy="829895"/>
              </a:xfrm>
              <a:custGeom>
                <a:avLst/>
                <a:gdLst/>
                <a:ahLst/>
                <a:cxnLst>
                  <a:cxn ang="0">
                    <a:pos x="wd2" y="hd2"/>
                  </a:cxn>
                  <a:cxn ang="5400000">
                    <a:pos x="wd2" y="hd2"/>
                  </a:cxn>
                  <a:cxn ang="10800000">
                    <a:pos x="wd2" y="hd2"/>
                  </a:cxn>
                  <a:cxn ang="16200000">
                    <a:pos x="wd2" y="hd2"/>
                  </a:cxn>
                </a:cxnLst>
                <a:rect l="0" t="0" r="r" b="b"/>
                <a:pathLst>
                  <a:path w="21600" h="21600" extrusionOk="0">
                    <a:moveTo>
                      <a:pt x="0" y="20195"/>
                    </a:moveTo>
                    <a:lnTo>
                      <a:pt x="0" y="0"/>
                    </a:lnTo>
                    <a:lnTo>
                      <a:pt x="21600" y="5387"/>
                    </a:lnTo>
                    <a:lnTo>
                      <a:pt x="21600" y="21600"/>
                    </a:lnTo>
                    <a:lnTo>
                      <a:pt x="0" y="20195"/>
                    </a:lnTo>
                    <a:close/>
                  </a:path>
                </a:pathLst>
              </a:custGeom>
              <a:solidFill>
                <a:srgbClr val="2492C7"/>
              </a:solidFill>
              <a:ln w="12700">
                <a:miter lim="400000"/>
              </a:ln>
            </p:spPr>
            <p:txBody>
              <a:bodyPr lIns="35719" tIns="35719" rIns="35719" bIns="35719" anchor="ctr"/>
              <a:lstStyle/>
              <a:p>
                <a:pPr marL="0" marR="0" lvl="0" indent="0" algn="ctr" defTabSz="914400" rtl="1" eaLnBrk="1" fontAlgn="auto" latinLnBrk="0" hangingPunct="1">
                  <a:lnSpc>
                    <a:spcPct val="100000"/>
                  </a:lnSpc>
                  <a:spcBef>
                    <a:spcPts val="0"/>
                  </a:spcBef>
                  <a:spcAft>
                    <a:spcPts val="0"/>
                  </a:spcAft>
                  <a:buClrTx/>
                  <a:buSzTx/>
                  <a:buFontTx/>
                  <a:buNone/>
                  <a:tabLst/>
                  <a:defRPr sz="3200" cap="none">
                    <a:solidFill>
                      <a:srgbClr val="000000"/>
                    </a:solidFill>
                    <a:latin typeface="+mn-lt"/>
                    <a:ea typeface="+mn-ea"/>
                    <a:cs typeface="+mn-cs"/>
                    <a:sym typeface="Helvetica Light"/>
                  </a:defRPr>
                </a:pPr>
                <a:endParaRPr kumimoji="0" b="0" i="0" u="none" strike="noStrike" kern="1200" cap="none" spc="0" normalizeH="0" baseline="0" noProof="0">
                  <a:ln>
                    <a:noFill/>
                  </a:ln>
                  <a:solidFill>
                    <a:srgbClr val="000000"/>
                  </a:solidFill>
                  <a:effectLst/>
                  <a:uLnTx/>
                  <a:uFillTx/>
                  <a:latin typeface="Adobe Arabic" pitchFamily="18" charset="-78"/>
                  <a:cs typeface="Adobe Arabic" pitchFamily="18" charset="-78"/>
                  <a:sym typeface="Helvetica Light"/>
                </a:endParaRPr>
              </a:p>
            </p:txBody>
          </p:sp>
        </p:grpSp>
        <p:sp>
          <p:nvSpPr>
            <p:cNvPr id="29" name="Shape 851"/>
            <p:cNvSpPr/>
            <p:nvPr/>
          </p:nvSpPr>
          <p:spPr>
            <a:xfrm>
              <a:off x="2087018" y="2234449"/>
              <a:ext cx="910911" cy="709248"/>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ctr">
                <a:defRPr sz="4500" cap="none">
                  <a:solidFill>
                    <a:srgbClr val="53585F"/>
                  </a:solidFill>
                  <a:latin typeface="+mn-lt"/>
                  <a:ea typeface="+mn-ea"/>
                  <a:cs typeface="+mn-cs"/>
                  <a:sym typeface="Helvetica Light"/>
                </a:defRPr>
              </a:lvl1p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sz="4000" b="1" i="0" u="none" strike="noStrike" kern="1200" cap="none" spc="0" normalizeH="0" baseline="0" noProof="0" dirty="0">
                  <a:ln>
                    <a:noFill/>
                  </a:ln>
                  <a:solidFill>
                    <a:prstClr val="white"/>
                  </a:solidFill>
                  <a:effectLst/>
                  <a:uLnTx/>
                  <a:uFillTx/>
                  <a:latin typeface="Adobe Arabic" pitchFamily="18" charset="-78"/>
                  <a:cs typeface="Adobe Arabic" pitchFamily="18" charset="-78"/>
                  <a:sym typeface="Helvetica Light"/>
                </a:rPr>
                <a:t>01</a:t>
              </a:r>
              <a:endParaRPr kumimoji="0" sz="3200" b="1" i="0" u="none" strike="noStrike" kern="1200" cap="none" spc="0" normalizeH="0" baseline="0" noProof="0" dirty="0">
                <a:ln>
                  <a:noFill/>
                </a:ln>
                <a:solidFill>
                  <a:prstClr val="white"/>
                </a:solidFill>
                <a:effectLst/>
                <a:uLnTx/>
                <a:uFillTx/>
                <a:latin typeface="Adobe Arabic" pitchFamily="18" charset="-78"/>
                <a:cs typeface="Adobe Arabic" pitchFamily="18" charset="-78"/>
                <a:sym typeface="Helvetica Light"/>
              </a:endParaRPr>
            </a:p>
          </p:txBody>
        </p:sp>
        <p:sp>
          <p:nvSpPr>
            <p:cNvPr id="31" name="Shape 851"/>
            <p:cNvSpPr/>
            <p:nvPr/>
          </p:nvSpPr>
          <p:spPr>
            <a:xfrm>
              <a:off x="2206687" y="3123255"/>
              <a:ext cx="910911" cy="709248"/>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ctr">
                <a:defRPr sz="4500" cap="none">
                  <a:solidFill>
                    <a:srgbClr val="53585F"/>
                  </a:solidFill>
                  <a:latin typeface="+mn-lt"/>
                  <a:ea typeface="+mn-ea"/>
                  <a:cs typeface="+mn-cs"/>
                  <a:sym typeface="Helvetica Light"/>
                </a:defRPr>
              </a:lvl1p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prstClr val="white"/>
                  </a:solidFill>
                  <a:effectLst/>
                  <a:uLnTx/>
                  <a:uFillTx/>
                  <a:latin typeface="Adobe Arabic" pitchFamily="18" charset="-78"/>
                  <a:cs typeface="Adobe Arabic" pitchFamily="18" charset="-78"/>
                  <a:sym typeface="Helvetica Light"/>
                </a:rPr>
                <a:t>02</a:t>
              </a:r>
              <a:endParaRPr kumimoji="0" sz="3200" b="1" i="0" u="none" strike="noStrike" kern="1200" cap="none" spc="0" normalizeH="0" baseline="0" noProof="0" dirty="0">
                <a:ln>
                  <a:noFill/>
                </a:ln>
                <a:solidFill>
                  <a:prstClr val="white"/>
                </a:solidFill>
                <a:effectLst/>
                <a:uLnTx/>
                <a:uFillTx/>
                <a:latin typeface="Adobe Arabic" pitchFamily="18" charset="-78"/>
                <a:cs typeface="Adobe Arabic" pitchFamily="18" charset="-78"/>
                <a:sym typeface="Helvetica Light"/>
              </a:endParaRPr>
            </a:p>
          </p:txBody>
        </p:sp>
        <p:sp>
          <p:nvSpPr>
            <p:cNvPr id="32" name="Shape 851"/>
            <p:cNvSpPr/>
            <p:nvPr/>
          </p:nvSpPr>
          <p:spPr>
            <a:xfrm>
              <a:off x="2652338" y="4050070"/>
              <a:ext cx="910911" cy="709248"/>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ctr">
                <a:defRPr sz="4500" cap="none">
                  <a:solidFill>
                    <a:srgbClr val="53585F"/>
                  </a:solidFill>
                  <a:latin typeface="+mn-lt"/>
                  <a:ea typeface="+mn-ea"/>
                  <a:cs typeface="+mn-cs"/>
                  <a:sym typeface="Helvetica Light"/>
                </a:defRPr>
              </a:lvl1p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prstClr val="white"/>
                  </a:solidFill>
                  <a:effectLst/>
                  <a:uLnTx/>
                  <a:uFillTx/>
                  <a:latin typeface="Adobe Arabic" pitchFamily="18" charset="-78"/>
                  <a:cs typeface="Adobe Arabic" pitchFamily="18" charset="-78"/>
                  <a:sym typeface="Helvetica Light"/>
                </a:rPr>
                <a:t>03</a:t>
              </a:r>
              <a:endParaRPr kumimoji="0" sz="3200" b="1" i="0" u="none" strike="noStrike" kern="1200" cap="none" spc="0" normalizeH="0" baseline="0" noProof="0" dirty="0">
                <a:ln>
                  <a:noFill/>
                </a:ln>
                <a:solidFill>
                  <a:prstClr val="white"/>
                </a:solidFill>
                <a:effectLst/>
                <a:uLnTx/>
                <a:uFillTx/>
                <a:latin typeface="Adobe Arabic" pitchFamily="18" charset="-78"/>
                <a:cs typeface="Adobe Arabic" pitchFamily="18" charset="-78"/>
                <a:sym typeface="Helvetica Light"/>
              </a:endParaRPr>
            </a:p>
          </p:txBody>
        </p:sp>
        <p:sp>
          <p:nvSpPr>
            <p:cNvPr id="33" name="Shape 851"/>
            <p:cNvSpPr/>
            <p:nvPr/>
          </p:nvSpPr>
          <p:spPr>
            <a:xfrm>
              <a:off x="3020950" y="5084522"/>
              <a:ext cx="910911" cy="709248"/>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ctr">
                <a:defRPr sz="4500" cap="none">
                  <a:solidFill>
                    <a:srgbClr val="53585F"/>
                  </a:solidFill>
                  <a:latin typeface="+mn-lt"/>
                  <a:ea typeface="+mn-ea"/>
                  <a:cs typeface="+mn-cs"/>
                  <a:sym typeface="Helvetica Light"/>
                </a:defRPr>
              </a:lvl1p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prstClr val="white"/>
                  </a:solidFill>
                  <a:effectLst/>
                  <a:uLnTx/>
                  <a:uFillTx/>
                  <a:latin typeface="Adobe Arabic" pitchFamily="18" charset="-78"/>
                  <a:cs typeface="Adobe Arabic" pitchFamily="18" charset="-78"/>
                  <a:sym typeface="Helvetica Light"/>
                </a:rPr>
                <a:t>04</a:t>
              </a:r>
              <a:endParaRPr kumimoji="0" sz="3200" b="1" i="0" u="none" strike="noStrike" kern="1200" cap="none" spc="0" normalizeH="0" baseline="0" noProof="0" dirty="0">
                <a:ln>
                  <a:noFill/>
                </a:ln>
                <a:solidFill>
                  <a:prstClr val="white"/>
                </a:solidFill>
                <a:effectLst/>
                <a:uLnTx/>
                <a:uFillTx/>
                <a:latin typeface="Adobe Arabic" pitchFamily="18" charset="-78"/>
                <a:cs typeface="Adobe Arabic" pitchFamily="18" charset="-78"/>
                <a:sym typeface="Helvetica Light"/>
              </a:endParaRPr>
            </a:p>
          </p:txBody>
        </p:sp>
      </p:grpSp>
      <p:sp>
        <p:nvSpPr>
          <p:cNvPr id="34" name="Rectangle 18">
            <a:extLst>
              <a:ext uri="{FF2B5EF4-FFF2-40B4-BE49-F238E27FC236}">
                <a16:creationId xmlns="" xmlns:a16="http://schemas.microsoft.com/office/drawing/2014/main" id="{C027886E-32D9-4010-AB9B-B0C9A3D2E6BB}"/>
              </a:ext>
            </a:extLst>
          </p:cNvPr>
          <p:cNvSpPr/>
          <p:nvPr/>
        </p:nvSpPr>
        <p:spPr>
          <a:xfrm>
            <a:off x="2536830" y="212263"/>
            <a:ext cx="7505361" cy="769441"/>
          </a:xfrm>
          <a:prstGeom prst="rect">
            <a:avLst/>
          </a:prstGeom>
        </p:spPr>
        <p:txBody>
          <a:bodyPr wrap="square">
            <a:spAutoFit/>
          </a:bodyPr>
          <a:lstStyle/>
          <a:p>
            <a:pPr lvl="0" algn="ctr" rtl="1">
              <a:lnSpc>
                <a:spcPct val="150000"/>
              </a:lnSpc>
              <a:spcAft>
                <a:spcPts val="1200"/>
              </a:spcAft>
              <a:buSzPct val="25000"/>
              <a:defRPr/>
            </a:pPr>
            <a:r>
              <a:rPr lang="ar-EG" sz="3200" b="1" dirty="0">
                <a:solidFill>
                  <a:srgbClr val="FFFF00"/>
                </a:solidFill>
                <a:latin typeface="Adobe Arabic" pitchFamily="18" charset="-78"/>
                <a:cs typeface="Adobe Arabic" pitchFamily="18" charset="-78"/>
              </a:rPr>
              <a:t>تشير تحليلات </a:t>
            </a:r>
            <a:r>
              <a:rPr lang="ar-EG" sz="3200" b="1" dirty="0" smtClean="0">
                <a:solidFill>
                  <a:srgbClr val="FFFF00"/>
                </a:solidFill>
                <a:latin typeface="Adobe Arabic" pitchFamily="18" charset="-78"/>
                <a:cs typeface="Adobe Arabic" pitchFamily="18" charset="-78"/>
              </a:rPr>
              <a:t>الأعمال </a:t>
            </a:r>
            <a:r>
              <a:rPr lang="ar-EG" sz="3200" b="1" dirty="0">
                <a:solidFill>
                  <a:srgbClr val="FFFF00"/>
                </a:solidFill>
                <a:latin typeface="Adobe Arabic" pitchFamily="18" charset="-78"/>
                <a:cs typeface="Adobe Arabic" pitchFamily="18" charset="-78"/>
              </a:rPr>
              <a:t>على وجه التحديد </a:t>
            </a:r>
            <a:r>
              <a:rPr lang="ar-EG" sz="3200" b="1" dirty="0" smtClean="0">
                <a:solidFill>
                  <a:srgbClr val="FFFF00"/>
                </a:solidFill>
                <a:latin typeface="Adobe Arabic" pitchFamily="18" charset="-78"/>
                <a:cs typeface="Adobe Arabic" pitchFamily="18" charset="-78"/>
              </a:rPr>
              <a:t>إلى</a:t>
            </a:r>
            <a:endParaRPr kumimoji="0" lang="ar-SA" sz="3200" b="1" i="0" u="none" strike="noStrike" kern="1200" cap="none" spc="0" normalizeH="0" baseline="0" noProof="0" dirty="0">
              <a:ln>
                <a:noFill/>
              </a:ln>
              <a:solidFill>
                <a:srgbClr val="FFFF00"/>
              </a:solidFill>
              <a:effectLst/>
              <a:uLnTx/>
              <a:uFillTx/>
              <a:latin typeface="Adobe Arabic" pitchFamily="18" charset="-78"/>
              <a:cs typeface="Adobe Arabic" pitchFamily="18" charset="-78"/>
            </a:endParaRPr>
          </a:p>
        </p:txBody>
      </p:sp>
      <p:sp>
        <p:nvSpPr>
          <p:cNvPr id="30" name="مربع نص 24"/>
          <p:cNvSpPr txBox="1"/>
          <p:nvPr/>
        </p:nvSpPr>
        <p:spPr>
          <a:xfrm>
            <a:off x="4070306" y="2228773"/>
            <a:ext cx="5957388" cy="684803"/>
          </a:xfrm>
          <a:prstGeom prst="rect">
            <a:avLst/>
          </a:prstGeom>
          <a:noFill/>
        </p:spPr>
        <p:txBody>
          <a:bodyPr wrap="square" rtlCol="1">
            <a:spAutoFit/>
          </a:bodyPr>
          <a:lstStyle/>
          <a:p>
            <a:pPr lvl="0" algn="ctr" rtl="1">
              <a:lnSpc>
                <a:spcPct val="150000"/>
              </a:lnSpc>
              <a:spcAft>
                <a:spcPts val="1200"/>
              </a:spcAft>
            </a:pPr>
            <a:r>
              <a:rPr lang="ar-EG" sz="2800" b="1" dirty="0" smtClean="0">
                <a:solidFill>
                  <a:srgbClr val="002060"/>
                </a:solidFill>
                <a:latin typeface="Adobe Arabic" pitchFamily="18" charset="-78"/>
                <a:ea typeface="Times New Roman" panose="02020603050405020304" pitchFamily="18" charset="0"/>
                <a:cs typeface="Adobe Arabic" pitchFamily="18" charset="-78"/>
              </a:rPr>
              <a:t>أخذ </a:t>
            </a:r>
            <a:r>
              <a:rPr lang="ar-EG" sz="2800" b="1" dirty="0">
                <a:solidFill>
                  <a:srgbClr val="002060"/>
                </a:solidFill>
                <a:latin typeface="Adobe Arabic" pitchFamily="18" charset="-78"/>
                <a:ea typeface="Times New Roman" panose="02020603050405020304" pitchFamily="18" charset="0"/>
                <a:cs typeface="Adobe Arabic" pitchFamily="18" charset="-78"/>
              </a:rPr>
              <a:t>بيانات </a:t>
            </a:r>
            <a:r>
              <a:rPr lang="ar-EG" sz="2800" b="1" dirty="0" smtClean="0">
                <a:solidFill>
                  <a:srgbClr val="002060"/>
                </a:solidFill>
                <a:latin typeface="Adobe Arabic" pitchFamily="18" charset="-78"/>
                <a:ea typeface="Times New Roman" panose="02020603050405020304" pitchFamily="18" charset="0"/>
                <a:cs typeface="Adobe Arabic" pitchFamily="18" charset="-78"/>
              </a:rPr>
              <a:t>الأعمال </a:t>
            </a:r>
            <a:r>
              <a:rPr lang="ar-EG" sz="2800" b="1" dirty="0">
                <a:solidFill>
                  <a:srgbClr val="002060"/>
                </a:solidFill>
                <a:latin typeface="Adobe Arabic" pitchFamily="18" charset="-78"/>
                <a:ea typeface="Times New Roman" panose="02020603050405020304" pitchFamily="18" charset="0"/>
                <a:cs typeface="Adobe Arabic" pitchFamily="18" charset="-78"/>
              </a:rPr>
              <a:t>التاريخية ومعالجتها</a:t>
            </a:r>
          </a:p>
        </p:txBody>
      </p:sp>
      <p:sp>
        <p:nvSpPr>
          <p:cNvPr id="35" name="مستطيل 2"/>
          <p:cNvSpPr/>
          <p:nvPr/>
        </p:nvSpPr>
        <p:spPr>
          <a:xfrm>
            <a:off x="0"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2"/>
              </a:rPr>
              <a:t>www.dawliatraining.com</a:t>
            </a:r>
            <a:endParaRPr lang="en-US" sz="1100">
              <a:effectLst/>
              <a:ea typeface="Calibri"/>
              <a:cs typeface="Arial"/>
            </a:endParaRPr>
          </a:p>
        </p:txBody>
      </p:sp>
    </p:spTree>
    <p:extLst>
      <p:ext uri="{BB962C8B-B14F-4D97-AF65-F5344CB8AC3E}">
        <p14:creationId xmlns:p14="http://schemas.microsoft.com/office/powerpoint/2010/main" val="2359822080"/>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34"/>
                                        </p:tgtEl>
                                        <p:attrNameLst>
                                          <p:attrName>style.visibility</p:attrName>
                                        </p:attrNameLst>
                                      </p:cBhvr>
                                      <p:to>
                                        <p:strVal val="visible"/>
                                      </p:to>
                                    </p:set>
                                    <p:animEffect transition="in" filter="fade">
                                      <p:cBhvr>
                                        <p:cTn id="7" dur="1000"/>
                                        <p:tgtEl>
                                          <p:spTgt spid="34"/>
                                        </p:tgtEl>
                                      </p:cBhvr>
                                    </p:animEffect>
                                    <p:anim calcmode="lin" valueType="num">
                                      <p:cBhvr>
                                        <p:cTn id="8" dur="1000" fill="hold"/>
                                        <p:tgtEl>
                                          <p:spTgt spid="34"/>
                                        </p:tgtEl>
                                        <p:attrNameLst>
                                          <p:attrName>ppt_x</p:attrName>
                                        </p:attrNameLst>
                                      </p:cBhvr>
                                      <p:tavLst>
                                        <p:tav tm="0">
                                          <p:val>
                                            <p:strVal val="#ppt_x"/>
                                          </p:val>
                                        </p:tav>
                                        <p:tav tm="100000">
                                          <p:val>
                                            <p:strVal val="#ppt_x"/>
                                          </p:val>
                                        </p:tav>
                                      </p:tavLst>
                                    </p:anim>
                                    <p:anim calcmode="lin" valueType="num">
                                      <p:cBhvr>
                                        <p:cTn id="9"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6" presetClass="entr" presetSubtype="21" fill="hold" nodeType="clickEffect">
                                  <p:stCondLst>
                                    <p:cond delay="0"/>
                                  </p:stCondLst>
                                  <p:childTnLst>
                                    <p:set>
                                      <p:cBhvr>
                                        <p:cTn id="13" dur="1" fill="hold">
                                          <p:stCondLst>
                                            <p:cond delay="0"/>
                                          </p:stCondLst>
                                        </p:cTn>
                                        <p:tgtEl>
                                          <p:spTgt spid="3"/>
                                        </p:tgtEl>
                                        <p:attrNameLst>
                                          <p:attrName>style.visibility</p:attrName>
                                        </p:attrNameLst>
                                      </p:cBhvr>
                                      <p:to>
                                        <p:strVal val="visible"/>
                                      </p:to>
                                    </p:set>
                                    <p:animEffect transition="in" filter="barn(inVertical)">
                                      <p:cBhvr>
                                        <p:cTn id="14" dur="500"/>
                                        <p:tgtEl>
                                          <p:spTgt spid="3"/>
                                        </p:tgtEl>
                                      </p:cBhvr>
                                    </p:animEffect>
                                  </p:childTnLst>
                                </p:cTn>
                              </p:par>
                            </p:childTnLst>
                          </p:cTn>
                        </p:par>
                      </p:childTnLst>
                    </p:cTn>
                  </p:par>
                  <p:par>
                    <p:cTn id="15" fill="hold">
                      <p:stCondLst>
                        <p:cond delay="indefinite"/>
                      </p:stCondLst>
                      <p:childTnLst>
                        <p:par>
                          <p:cTn id="16" fill="hold">
                            <p:stCondLst>
                              <p:cond delay="0"/>
                            </p:stCondLst>
                            <p:childTnLst>
                              <p:par>
                                <p:cTn id="17" presetID="6" presetClass="entr" presetSubtype="16"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circle(in)">
                                      <p:cBhvr>
                                        <p:cTn id="19" dur="2000"/>
                                        <p:tgtEl>
                                          <p:spTgt spid="25"/>
                                        </p:tgtEl>
                                      </p:cBhvr>
                                    </p:animEffect>
                                  </p:childTnLst>
                                </p:cTn>
                              </p:par>
                            </p:childTnLst>
                          </p:cTn>
                        </p:par>
                      </p:childTnLst>
                    </p:cTn>
                  </p:par>
                  <p:par>
                    <p:cTn id="20" fill="hold">
                      <p:stCondLst>
                        <p:cond delay="indefinite"/>
                      </p:stCondLst>
                      <p:childTnLst>
                        <p:par>
                          <p:cTn id="21" fill="hold">
                            <p:stCondLst>
                              <p:cond delay="0"/>
                            </p:stCondLst>
                            <p:childTnLst>
                              <p:par>
                                <p:cTn id="22" presetID="6" presetClass="entr" presetSubtype="16" fill="hold" grpId="0" nodeType="click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circle(in)">
                                      <p:cBhvr>
                                        <p:cTn id="24" dur="2000"/>
                                        <p:tgtEl>
                                          <p:spTgt spid="26"/>
                                        </p:tgtEl>
                                      </p:cBhvr>
                                    </p:animEffect>
                                  </p:childTnLst>
                                </p:cTn>
                              </p:par>
                            </p:childTnLst>
                          </p:cTn>
                        </p:par>
                      </p:childTnLst>
                    </p:cTn>
                  </p:par>
                  <p:par>
                    <p:cTn id="25" fill="hold">
                      <p:stCondLst>
                        <p:cond delay="indefinite"/>
                      </p:stCondLst>
                      <p:childTnLst>
                        <p:par>
                          <p:cTn id="26" fill="hold">
                            <p:stCondLst>
                              <p:cond delay="0"/>
                            </p:stCondLst>
                            <p:childTnLst>
                              <p:par>
                                <p:cTn id="27" presetID="6" presetClass="entr" presetSubtype="16" fill="hold" grpId="0" nodeType="clickEffect">
                                  <p:stCondLst>
                                    <p:cond delay="0"/>
                                  </p:stCondLst>
                                  <p:childTnLst>
                                    <p:set>
                                      <p:cBhvr>
                                        <p:cTn id="28" dur="1" fill="hold">
                                          <p:stCondLst>
                                            <p:cond delay="0"/>
                                          </p:stCondLst>
                                        </p:cTn>
                                        <p:tgtEl>
                                          <p:spTgt spid="30"/>
                                        </p:tgtEl>
                                        <p:attrNameLst>
                                          <p:attrName>style.visibility</p:attrName>
                                        </p:attrNameLst>
                                      </p:cBhvr>
                                      <p:to>
                                        <p:strVal val="visible"/>
                                      </p:to>
                                    </p:set>
                                    <p:animEffect transition="in" filter="circle(in)">
                                      <p:cBhvr>
                                        <p:cTn id="29" dur="2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P spid="34" grpId="0"/>
      <p:bldP spid="30"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Shape 9">
            <a:extLst>
              <a:ext uri="{FF2B5EF4-FFF2-40B4-BE49-F238E27FC236}">
                <a16:creationId xmlns="" xmlns:a16="http://schemas.microsoft.com/office/drawing/2014/main" id="{DC1F90E5-235A-40D7-9C75-FAE9C650F126}"/>
              </a:ext>
            </a:extLst>
          </p:cNvPr>
          <p:cNvSpPr/>
          <p:nvPr/>
        </p:nvSpPr>
        <p:spPr>
          <a:xfrm flipH="1" flipV="1">
            <a:off x="4670" y="0"/>
            <a:ext cx="5615389" cy="2736540"/>
          </a:xfrm>
          <a:custGeom>
            <a:avLst/>
            <a:gdLst>
              <a:gd name="connsiteX0" fmla="*/ 3880245 w 5615389"/>
              <a:gd name="connsiteY0" fmla="*/ 0 h 2736540"/>
              <a:gd name="connsiteX1" fmla="*/ 5615389 w 5615389"/>
              <a:gd name="connsiteY1" fmla="*/ 0 h 2736540"/>
              <a:gd name="connsiteX2" fmla="*/ 5615389 w 5615389"/>
              <a:gd name="connsiteY2" fmla="*/ 557105 h 2736540"/>
              <a:gd name="connsiteX3" fmla="*/ 4023278 w 5615389"/>
              <a:gd name="connsiteY3" fmla="*/ 557105 h 2736540"/>
              <a:gd name="connsiteX4" fmla="*/ 2791641 w 5615389"/>
              <a:gd name="connsiteY4" fmla="*/ 1031838 h 2736540"/>
              <a:gd name="connsiteX5" fmla="*/ 907172 w 5615389"/>
              <a:gd name="connsiteY5" fmla="*/ 2736540 h 2736540"/>
              <a:gd name="connsiteX6" fmla="*/ 0 w 5615389"/>
              <a:gd name="connsiteY6" fmla="*/ 2736540 h 2736540"/>
              <a:gd name="connsiteX7" fmla="*/ 2265703 w 5615389"/>
              <a:gd name="connsiteY7" fmla="*/ 622776 h 2736540"/>
              <a:gd name="connsiteX8" fmla="*/ 3880245 w 5615389"/>
              <a:gd name="connsiteY8" fmla="*/ 0 h 2736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15389" h="2736540">
                <a:moveTo>
                  <a:pt x="3880245" y="0"/>
                </a:moveTo>
                <a:lnTo>
                  <a:pt x="5615389" y="0"/>
                </a:lnTo>
                <a:lnTo>
                  <a:pt x="5615389" y="557105"/>
                </a:lnTo>
                <a:lnTo>
                  <a:pt x="4023278" y="557105"/>
                </a:lnTo>
                <a:cubicBezTo>
                  <a:pt x="3566909" y="557105"/>
                  <a:pt x="3130020" y="725736"/>
                  <a:pt x="2791641" y="1031838"/>
                </a:cubicBezTo>
                <a:lnTo>
                  <a:pt x="907172" y="2736540"/>
                </a:lnTo>
                <a:lnTo>
                  <a:pt x="0" y="2736540"/>
                </a:lnTo>
                <a:lnTo>
                  <a:pt x="2265703" y="622776"/>
                </a:lnTo>
                <a:cubicBezTo>
                  <a:pt x="2708715" y="220949"/>
                  <a:pt x="3282513" y="0"/>
                  <a:pt x="3880245" y="0"/>
                </a:cubicBez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dirty="0">
              <a:solidFill>
                <a:prstClr val="black"/>
              </a:solidFill>
              <a:latin typeface="Expo Arabic Light" panose="00000400000000000000" pitchFamily="2" charset="-78"/>
              <a:cs typeface="Expo Arabic Light" panose="00000400000000000000" pitchFamily="2" charset="-78"/>
            </a:endParaRPr>
          </a:p>
        </p:txBody>
      </p:sp>
      <p:sp>
        <p:nvSpPr>
          <p:cNvPr id="23" name="Slide Number Placeholder 5">
            <a:extLst>
              <a:ext uri="{FF2B5EF4-FFF2-40B4-BE49-F238E27FC236}">
                <a16:creationId xmlns="" xmlns:a16="http://schemas.microsoft.com/office/drawing/2014/main" id="{0A21D2E2-AD0E-4CAF-8088-35DA34724374}"/>
              </a:ext>
            </a:extLst>
          </p:cNvPr>
          <p:cNvSpPr txBox="1">
            <a:spLocks/>
          </p:cNvSpPr>
          <p:nvPr/>
        </p:nvSpPr>
        <p:spPr>
          <a:xfrm>
            <a:off x="11048061" y="6049962"/>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fld id="{BE1CF6B9-BF24-4CF3-962A-AA649539F60B}" type="slidenum">
              <a:rPr lang="en-US" b="1" smtClean="0">
                <a:solidFill>
                  <a:srgbClr val="E7E6E6"/>
                </a:solidFill>
                <a:latin typeface="Expo Arabic Light" panose="00000400000000000000" pitchFamily="2" charset="-78"/>
                <a:cs typeface="Expo Arabic Light" panose="00000400000000000000" pitchFamily="2" charset="-78"/>
              </a:rPr>
              <a:pPr algn="ctr" rtl="1"/>
              <a:t>11</a:t>
            </a:fld>
            <a:endParaRPr lang="en-US" b="1" dirty="0">
              <a:solidFill>
                <a:srgbClr val="E7E6E6"/>
              </a:solidFill>
              <a:latin typeface="Expo Arabic Light" panose="00000400000000000000" pitchFamily="2" charset="-78"/>
              <a:cs typeface="Expo Arabic Light" panose="00000400000000000000" pitchFamily="2" charset="-78"/>
            </a:endParaRPr>
          </a:p>
        </p:txBody>
      </p:sp>
      <p:sp>
        <p:nvSpPr>
          <p:cNvPr id="3" name="Rectangle 2"/>
          <p:cNvSpPr/>
          <p:nvPr/>
        </p:nvSpPr>
        <p:spPr>
          <a:xfrm>
            <a:off x="4178731" y="1053478"/>
            <a:ext cx="7313830" cy="4751044"/>
          </a:xfrm>
          <a:prstGeom prst="rect">
            <a:avLst/>
          </a:prstGeom>
        </p:spPr>
        <p:txBody>
          <a:bodyPr wrap="square">
            <a:spAutoFit/>
          </a:bodyPr>
          <a:lstStyle/>
          <a:p>
            <a:pPr marL="457200" indent="-457200" algn="r" rtl="1">
              <a:lnSpc>
                <a:spcPct val="115000"/>
              </a:lnSpc>
              <a:spcAft>
                <a:spcPts val="1000"/>
              </a:spcAft>
              <a:buFont typeface="Wingdings" pitchFamily="2" charset="2"/>
              <a:buChar char="v"/>
            </a:pPr>
            <a:r>
              <a:rPr lang="ar-EG" sz="3200" b="1" dirty="0">
                <a:solidFill>
                  <a:srgbClr val="C00000"/>
                </a:solidFill>
                <a:latin typeface="Adobe Arabic" pitchFamily="18" charset="-78"/>
                <a:ea typeface="Calibri" panose="020F0502020204030204" pitchFamily="34" charset="0"/>
                <a:cs typeface="Adobe Arabic" pitchFamily="18" charset="-78"/>
              </a:rPr>
              <a:t>طرق تحليل البيانات</a:t>
            </a:r>
            <a:endParaRPr lang="en-US" b="1" dirty="0">
              <a:latin typeface="Adobe Arabic" pitchFamily="18" charset="-78"/>
              <a:ea typeface="Calibri" panose="020F0502020204030204" pitchFamily="34" charset="0"/>
              <a:cs typeface="Adobe Arabic" pitchFamily="18" charset="-78"/>
            </a:endParaRPr>
          </a:p>
          <a:p>
            <a:pPr marL="800100" lvl="1" indent="-342900" algn="just" rtl="1">
              <a:lnSpc>
                <a:spcPct val="115000"/>
              </a:lnSpc>
              <a:buClr>
                <a:srgbClr val="C00000"/>
              </a:buClr>
              <a:buSzPct val="105000"/>
              <a:buFont typeface="Symbol" panose="05050102010706020507" pitchFamily="18" charset="2"/>
              <a:buChar char=""/>
            </a:pPr>
            <a:r>
              <a:rPr lang="ar-SA" sz="3200" dirty="0">
                <a:latin typeface="Adobe Arabic" pitchFamily="18" charset="-78"/>
                <a:ea typeface="Calibri" panose="020F0502020204030204" pitchFamily="34" charset="0"/>
                <a:cs typeface="Adobe Arabic" pitchFamily="18" charset="-78"/>
              </a:rPr>
              <a:t>طرق تحليل البيانات التحليل الوصفي العاملي: والذي من خلاله يمكن الباحث التحليل المنطقي والواقعي لتأثير متغيرات متنوعة على ظاهرة معينة </a:t>
            </a:r>
            <a:endParaRPr lang="en-US" dirty="0">
              <a:latin typeface="Adobe Arabic" pitchFamily="18" charset="-78"/>
              <a:ea typeface="Calibri" panose="020F0502020204030204" pitchFamily="34" charset="0"/>
              <a:cs typeface="Adobe Arabic" pitchFamily="18" charset="-78"/>
            </a:endParaRPr>
          </a:p>
          <a:p>
            <a:pPr marL="800100" lvl="1" indent="-342900" algn="just" rtl="1">
              <a:lnSpc>
                <a:spcPct val="115000"/>
              </a:lnSpc>
              <a:buClr>
                <a:srgbClr val="C00000"/>
              </a:buClr>
              <a:buSzPct val="105000"/>
              <a:buFont typeface="Symbol" panose="05050102010706020507" pitchFamily="18" charset="2"/>
              <a:buChar char=""/>
            </a:pPr>
            <a:r>
              <a:rPr lang="ar-SA" sz="3200" dirty="0">
                <a:latin typeface="Adobe Arabic" pitchFamily="18" charset="-78"/>
                <a:ea typeface="Calibri" panose="020F0502020204030204" pitchFamily="34" charset="0"/>
                <a:cs typeface="Adobe Arabic" pitchFamily="18" charset="-78"/>
              </a:rPr>
              <a:t>التحليل الاحصائي: هو عبارة عن تحليل يرتبط بالكثير من البرامج مثل</a:t>
            </a:r>
            <a:r>
              <a:rPr lang="en-US" sz="3200" dirty="0">
                <a:latin typeface="Adobe Arabic" pitchFamily="18" charset="-78"/>
                <a:ea typeface="Calibri" panose="020F0502020204030204" pitchFamily="34" charset="0"/>
                <a:cs typeface="Adobe Arabic" pitchFamily="18" charset="-78"/>
              </a:rPr>
              <a:t>: (excel, Statistica, SAS) </a:t>
            </a:r>
            <a:r>
              <a:rPr lang="ar-SA" sz="3200" dirty="0">
                <a:latin typeface="Adobe Arabic" pitchFamily="18" charset="-78"/>
                <a:ea typeface="Calibri" panose="020F0502020204030204" pitchFamily="34" charset="0"/>
                <a:cs typeface="Adobe Arabic" pitchFamily="18" charset="-78"/>
              </a:rPr>
              <a:t>وهي تخص المعالجات الإحصائية.</a:t>
            </a:r>
            <a:endParaRPr lang="en-US" dirty="0">
              <a:latin typeface="Adobe Arabic" pitchFamily="18" charset="-78"/>
              <a:ea typeface="Calibri" panose="020F0502020204030204" pitchFamily="34" charset="0"/>
              <a:cs typeface="Adobe Arabic" pitchFamily="18" charset="-78"/>
            </a:endParaRPr>
          </a:p>
          <a:p>
            <a:pPr marL="800100" lvl="1" indent="-342900" algn="just" rtl="1">
              <a:lnSpc>
                <a:spcPct val="115000"/>
              </a:lnSpc>
              <a:spcAft>
                <a:spcPts val="1000"/>
              </a:spcAft>
              <a:buClr>
                <a:srgbClr val="C00000"/>
              </a:buClr>
              <a:buSzPct val="105000"/>
              <a:buFont typeface="Symbol" panose="05050102010706020507" pitchFamily="18" charset="2"/>
              <a:buChar char=""/>
            </a:pPr>
            <a:r>
              <a:rPr lang="ar-SA" sz="3200" dirty="0">
                <a:latin typeface="Adobe Arabic" pitchFamily="18" charset="-78"/>
                <a:ea typeface="Calibri" panose="020F0502020204030204" pitchFamily="34" charset="0"/>
                <a:cs typeface="Adobe Arabic" pitchFamily="18" charset="-78"/>
              </a:rPr>
              <a:t>التحليل النوعي. </a:t>
            </a:r>
            <a:endParaRPr lang="en-US" dirty="0">
              <a:effectLst/>
              <a:latin typeface="Adobe Arabic" pitchFamily="18" charset="-78"/>
              <a:ea typeface="Calibri" panose="020F0502020204030204" pitchFamily="34" charset="0"/>
              <a:cs typeface="Adobe Arabic" pitchFamily="18" charset="-78"/>
            </a:endParaRPr>
          </a:p>
        </p:txBody>
      </p:sp>
      <p:sp>
        <p:nvSpPr>
          <p:cNvPr id="7" name="Freeform: Shape 25">
            <a:extLst>
              <a:ext uri="{FF2B5EF4-FFF2-40B4-BE49-F238E27FC236}">
                <a16:creationId xmlns="" xmlns:a16="http://schemas.microsoft.com/office/drawing/2014/main" id="{78B3C4A9-A39D-4FFA-A627-C485E9FA39CA}"/>
              </a:ext>
            </a:extLst>
          </p:cNvPr>
          <p:cNvSpPr/>
          <p:nvPr/>
        </p:nvSpPr>
        <p:spPr>
          <a:xfrm flipH="1">
            <a:off x="0" y="0"/>
            <a:ext cx="3454400" cy="6858000"/>
          </a:xfrm>
          <a:custGeom>
            <a:avLst/>
            <a:gdLst>
              <a:gd name="connsiteX0" fmla="*/ 4300062 w 4300061"/>
              <a:gd name="connsiteY0" fmla="*/ 0 h 6576314"/>
              <a:gd name="connsiteX1" fmla="*/ 4300062 w 4300061"/>
              <a:gd name="connsiteY1" fmla="*/ 6576314 h 6576314"/>
              <a:gd name="connsiteX2" fmla="*/ 487775 w 4300061"/>
              <a:gd name="connsiteY2" fmla="*/ 2764028 h 6576314"/>
              <a:gd name="connsiteX3" fmla="*/ 487775 w 4300061"/>
              <a:gd name="connsiteY3" fmla="*/ 408940 h 6576314"/>
              <a:gd name="connsiteX4" fmla="*/ 896716 w 4300061"/>
              <a:gd name="connsiteY4" fmla="*/ 0 h 6576314"/>
              <a:gd name="connsiteX5" fmla="*/ 4300062 w 4300061"/>
              <a:gd name="connsiteY5" fmla="*/ 0 h 657631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300061" h="6576314">
                <a:moveTo>
                  <a:pt x="4300062" y="0"/>
                </a:moveTo>
                <a:lnTo>
                  <a:pt x="4300062" y="6576314"/>
                </a:lnTo>
                <a:lnTo>
                  <a:pt x="487775" y="2764028"/>
                </a:lnTo>
                <a:cubicBezTo>
                  <a:pt x="-162592" y="2113661"/>
                  <a:pt x="-162592" y="1059244"/>
                  <a:pt x="487775" y="408940"/>
                </a:cubicBezTo>
                <a:lnTo>
                  <a:pt x="896716" y="0"/>
                </a:lnTo>
                <a:lnTo>
                  <a:pt x="4300062" y="0"/>
                </a:lnTo>
                <a:close/>
              </a:path>
            </a:pathLst>
          </a:custGeom>
          <a:solidFill>
            <a:schemeClr val="tx2">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Expo Arabic Light" panose="00000400000000000000" pitchFamily="2" charset="-78"/>
              <a:cs typeface="Expo Arabic Light" panose="00000400000000000000" pitchFamily="2" charset="-78"/>
            </a:endParaRPr>
          </a:p>
        </p:txBody>
      </p:sp>
      <p:sp>
        <p:nvSpPr>
          <p:cNvPr id="6" name="مستطيل 2"/>
          <p:cNvSpPr/>
          <p:nvPr/>
        </p:nvSpPr>
        <p:spPr>
          <a:xfrm>
            <a:off x="4670" y="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3"/>
              </a:rPr>
              <a:t>www.dawliatraining.com</a:t>
            </a:r>
            <a:endParaRPr lang="en-US" sz="1100">
              <a:effectLst/>
              <a:ea typeface="Calibri"/>
              <a:cs typeface="Arial"/>
            </a:endParaRPr>
          </a:p>
        </p:txBody>
      </p:sp>
    </p:spTree>
    <p:extLst>
      <p:ext uri="{BB962C8B-B14F-4D97-AF65-F5344CB8AC3E}">
        <p14:creationId xmlns:p14="http://schemas.microsoft.com/office/powerpoint/2010/main" val="1002447655"/>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Shape 9">
            <a:extLst>
              <a:ext uri="{FF2B5EF4-FFF2-40B4-BE49-F238E27FC236}">
                <a16:creationId xmlns="" xmlns:a16="http://schemas.microsoft.com/office/drawing/2014/main" id="{DC1F90E5-235A-40D7-9C75-FAE9C650F126}"/>
              </a:ext>
            </a:extLst>
          </p:cNvPr>
          <p:cNvSpPr/>
          <p:nvPr/>
        </p:nvSpPr>
        <p:spPr>
          <a:xfrm flipH="1" flipV="1">
            <a:off x="4670" y="0"/>
            <a:ext cx="5615389" cy="2736540"/>
          </a:xfrm>
          <a:custGeom>
            <a:avLst/>
            <a:gdLst>
              <a:gd name="connsiteX0" fmla="*/ 3880245 w 5615389"/>
              <a:gd name="connsiteY0" fmla="*/ 0 h 2736540"/>
              <a:gd name="connsiteX1" fmla="*/ 5615389 w 5615389"/>
              <a:gd name="connsiteY1" fmla="*/ 0 h 2736540"/>
              <a:gd name="connsiteX2" fmla="*/ 5615389 w 5615389"/>
              <a:gd name="connsiteY2" fmla="*/ 557105 h 2736540"/>
              <a:gd name="connsiteX3" fmla="*/ 4023278 w 5615389"/>
              <a:gd name="connsiteY3" fmla="*/ 557105 h 2736540"/>
              <a:gd name="connsiteX4" fmla="*/ 2791641 w 5615389"/>
              <a:gd name="connsiteY4" fmla="*/ 1031838 h 2736540"/>
              <a:gd name="connsiteX5" fmla="*/ 907172 w 5615389"/>
              <a:gd name="connsiteY5" fmla="*/ 2736540 h 2736540"/>
              <a:gd name="connsiteX6" fmla="*/ 0 w 5615389"/>
              <a:gd name="connsiteY6" fmla="*/ 2736540 h 2736540"/>
              <a:gd name="connsiteX7" fmla="*/ 2265703 w 5615389"/>
              <a:gd name="connsiteY7" fmla="*/ 622776 h 2736540"/>
              <a:gd name="connsiteX8" fmla="*/ 3880245 w 5615389"/>
              <a:gd name="connsiteY8" fmla="*/ 0 h 2736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15389" h="2736540">
                <a:moveTo>
                  <a:pt x="3880245" y="0"/>
                </a:moveTo>
                <a:lnTo>
                  <a:pt x="5615389" y="0"/>
                </a:lnTo>
                <a:lnTo>
                  <a:pt x="5615389" y="557105"/>
                </a:lnTo>
                <a:lnTo>
                  <a:pt x="4023278" y="557105"/>
                </a:lnTo>
                <a:cubicBezTo>
                  <a:pt x="3566909" y="557105"/>
                  <a:pt x="3130020" y="725736"/>
                  <a:pt x="2791641" y="1031838"/>
                </a:cubicBezTo>
                <a:lnTo>
                  <a:pt x="907172" y="2736540"/>
                </a:lnTo>
                <a:lnTo>
                  <a:pt x="0" y="2736540"/>
                </a:lnTo>
                <a:lnTo>
                  <a:pt x="2265703" y="622776"/>
                </a:lnTo>
                <a:cubicBezTo>
                  <a:pt x="2708715" y="220949"/>
                  <a:pt x="3282513" y="0"/>
                  <a:pt x="3880245" y="0"/>
                </a:cubicBez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dirty="0">
              <a:solidFill>
                <a:prstClr val="black"/>
              </a:solidFill>
              <a:latin typeface="Expo Arabic Light" panose="00000400000000000000" pitchFamily="2" charset="-78"/>
              <a:cs typeface="Expo Arabic Light" panose="00000400000000000000" pitchFamily="2" charset="-78"/>
            </a:endParaRPr>
          </a:p>
        </p:txBody>
      </p:sp>
      <p:sp>
        <p:nvSpPr>
          <p:cNvPr id="23" name="Slide Number Placeholder 5">
            <a:extLst>
              <a:ext uri="{FF2B5EF4-FFF2-40B4-BE49-F238E27FC236}">
                <a16:creationId xmlns="" xmlns:a16="http://schemas.microsoft.com/office/drawing/2014/main" id="{0A21D2E2-AD0E-4CAF-8088-35DA34724374}"/>
              </a:ext>
            </a:extLst>
          </p:cNvPr>
          <p:cNvSpPr txBox="1">
            <a:spLocks/>
          </p:cNvSpPr>
          <p:nvPr/>
        </p:nvSpPr>
        <p:spPr>
          <a:xfrm>
            <a:off x="11048061" y="6049962"/>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fld id="{BE1CF6B9-BF24-4CF3-962A-AA649539F60B}" type="slidenum">
              <a:rPr lang="en-US" b="1" smtClean="0">
                <a:solidFill>
                  <a:srgbClr val="E7E6E6"/>
                </a:solidFill>
                <a:latin typeface="Expo Arabic Light" panose="00000400000000000000" pitchFamily="2" charset="-78"/>
                <a:cs typeface="Expo Arabic Light" panose="00000400000000000000" pitchFamily="2" charset="-78"/>
              </a:rPr>
              <a:pPr algn="ctr" rtl="1"/>
              <a:t>12</a:t>
            </a:fld>
            <a:endParaRPr lang="en-US" b="1" dirty="0">
              <a:solidFill>
                <a:srgbClr val="E7E6E6"/>
              </a:solidFill>
              <a:latin typeface="Expo Arabic Light" panose="00000400000000000000" pitchFamily="2" charset="-78"/>
              <a:cs typeface="Expo Arabic Light" panose="00000400000000000000" pitchFamily="2" charset="-78"/>
            </a:endParaRPr>
          </a:p>
        </p:txBody>
      </p:sp>
      <p:sp>
        <p:nvSpPr>
          <p:cNvPr id="3" name="Rectangle 2"/>
          <p:cNvSpPr/>
          <p:nvPr/>
        </p:nvSpPr>
        <p:spPr>
          <a:xfrm>
            <a:off x="1644073" y="873525"/>
            <a:ext cx="6096000" cy="5452775"/>
          </a:xfrm>
          <a:prstGeom prst="rect">
            <a:avLst/>
          </a:prstGeom>
        </p:spPr>
        <p:txBody>
          <a:bodyPr>
            <a:spAutoFit/>
          </a:bodyPr>
          <a:lstStyle/>
          <a:p>
            <a:pPr marL="457200" indent="-457200" algn="just" rtl="1">
              <a:spcAft>
                <a:spcPts val="1000"/>
              </a:spcAft>
              <a:buFont typeface="Wingdings" pitchFamily="2" charset="2"/>
              <a:buChar char="v"/>
            </a:pPr>
            <a:r>
              <a:rPr lang="ar-SA" sz="3200" b="1" dirty="0">
                <a:solidFill>
                  <a:srgbClr val="C00000"/>
                </a:solidFill>
                <a:latin typeface="Adobe Arabic" pitchFamily="18" charset="-78"/>
                <a:ea typeface="Calibri" panose="020F0502020204030204" pitchFamily="34" charset="0"/>
                <a:cs typeface="Adobe Arabic" pitchFamily="18" charset="-78"/>
              </a:rPr>
              <a:t>مراحل تحليل البيانات</a:t>
            </a:r>
            <a:endParaRPr lang="en-US" b="1" dirty="0">
              <a:latin typeface="Adobe Arabic" pitchFamily="18" charset="-78"/>
              <a:ea typeface="Calibri" panose="020F0502020204030204" pitchFamily="34" charset="0"/>
              <a:cs typeface="Adobe Arabic" pitchFamily="18" charset="-78"/>
            </a:endParaRPr>
          </a:p>
          <a:p>
            <a:pPr marL="342900" marR="0" lvl="0" indent="-342900" algn="just" rtl="1">
              <a:spcBef>
                <a:spcPts val="0"/>
              </a:spcBef>
              <a:spcAft>
                <a:spcPts val="0"/>
              </a:spcAft>
              <a:buClr>
                <a:srgbClr val="C00000"/>
              </a:buClr>
              <a:buSzPct val="105000"/>
              <a:buFont typeface="Symbol" panose="05050102010706020507" pitchFamily="18" charset="2"/>
              <a:buChar char=""/>
            </a:pPr>
            <a:r>
              <a:rPr lang="ar-SA" sz="2800" b="1" dirty="0">
                <a:latin typeface="Adobe Arabic" pitchFamily="18" charset="-78"/>
                <a:ea typeface="Calibri" panose="020F0502020204030204" pitchFamily="34" charset="0"/>
                <a:cs typeface="Adobe Arabic" pitchFamily="18" charset="-78"/>
              </a:rPr>
              <a:t>إدخال البيانات: </a:t>
            </a:r>
            <a:r>
              <a:rPr lang="ar-SA" sz="2800" dirty="0">
                <a:latin typeface="Adobe Arabic" pitchFamily="18" charset="-78"/>
                <a:ea typeface="Calibri" panose="020F0502020204030204" pitchFamily="34" charset="0"/>
                <a:cs typeface="Adobe Arabic" pitchFamily="18" charset="-78"/>
              </a:rPr>
              <a:t>حيث تأتي بعد عملية جمع المعلومات بحيث يقوم الباحث بإدخال البيانات إلى الحاسوب باستخدام بعض البرامج الحاسوبية مثل برنامج</a:t>
            </a:r>
            <a:r>
              <a:rPr lang="en-US" sz="2800" dirty="0">
                <a:latin typeface="Adobe Arabic" pitchFamily="18" charset="-78"/>
                <a:ea typeface="Calibri" panose="020F0502020204030204" pitchFamily="34" charset="0"/>
                <a:cs typeface="Adobe Arabic" pitchFamily="18" charset="-78"/>
              </a:rPr>
              <a:t> SPSS </a:t>
            </a:r>
            <a:r>
              <a:rPr lang="ar-SA" sz="2800" dirty="0">
                <a:latin typeface="Adobe Arabic" pitchFamily="18" charset="-78"/>
                <a:ea typeface="Calibri" panose="020F0502020204030204" pitchFamily="34" charset="0"/>
                <a:cs typeface="Adobe Arabic" pitchFamily="18" charset="-78"/>
              </a:rPr>
              <a:t>وبرنامج</a:t>
            </a:r>
            <a:r>
              <a:rPr lang="en-US" sz="2800" dirty="0">
                <a:latin typeface="Adobe Arabic" pitchFamily="18" charset="-78"/>
                <a:ea typeface="Calibri" panose="020F0502020204030204" pitchFamily="34" charset="0"/>
                <a:cs typeface="Adobe Arabic" pitchFamily="18" charset="-78"/>
              </a:rPr>
              <a:t> Excel</a:t>
            </a:r>
            <a:r>
              <a:rPr lang="ar-SA" sz="2800" dirty="0">
                <a:latin typeface="Adobe Arabic" pitchFamily="18" charset="-78"/>
                <a:ea typeface="Calibri" panose="020F0502020204030204" pitchFamily="34" charset="0"/>
                <a:cs typeface="Adobe Arabic" pitchFamily="18" charset="-78"/>
              </a:rPr>
              <a:t>، وهنا لا بدّ من مراعاة الدقة عند إدخال البيانات وعدم السهو أو الخطأء المتعمد أو غير المتعمد ولا حتى الفهم غير الكافي لإدخال البيانات.</a:t>
            </a:r>
            <a:endParaRPr lang="en-US" sz="1600" dirty="0">
              <a:latin typeface="Adobe Arabic" pitchFamily="18" charset="-78"/>
              <a:ea typeface="Calibri" panose="020F0502020204030204" pitchFamily="34" charset="0"/>
              <a:cs typeface="Adobe Arabic" pitchFamily="18" charset="-78"/>
            </a:endParaRPr>
          </a:p>
          <a:p>
            <a:pPr marL="342900" marR="0" lvl="0" indent="-342900" algn="just" rtl="1">
              <a:spcBef>
                <a:spcPts val="0"/>
              </a:spcBef>
              <a:spcAft>
                <a:spcPts val="0"/>
              </a:spcAft>
              <a:buClr>
                <a:srgbClr val="C00000"/>
              </a:buClr>
              <a:buSzPct val="105000"/>
              <a:buFont typeface="Symbol" panose="05050102010706020507" pitchFamily="18" charset="2"/>
              <a:buChar char=""/>
            </a:pPr>
            <a:r>
              <a:rPr lang="ar-SA" sz="2800" b="1" dirty="0">
                <a:latin typeface="Adobe Arabic" pitchFamily="18" charset="-78"/>
                <a:ea typeface="Calibri" panose="020F0502020204030204" pitchFamily="34" charset="0"/>
                <a:cs typeface="Adobe Arabic" pitchFamily="18" charset="-78"/>
              </a:rPr>
              <a:t>تشغيل البيانات: </a:t>
            </a:r>
            <a:r>
              <a:rPr lang="ar-SA" sz="2800" dirty="0">
                <a:latin typeface="Adobe Arabic" pitchFamily="18" charset="-78"/>
                <a:ea typeface="Calibri" panose="020F0502020204030204" pitchFamily="34" charset="0"/>
                <a:cs typeface="Adobe Arabic" pitchFamily="18" charset="-78"/>
              </a:rPr>
              <a:t>وهي عبارة عن حصروعدّ عدد الحالات لكل متغيّر أو خاصية بحيث يكون الهدف من هذه العملية: تحديد التوزيع المتكرر للمتغيرات التي تخضع للتحليل. </a:t>
            </a:r>
            <a:endParaRPr lang="en-US" sz="1600" dirty="0">
              <a:latin typeface="Adobe Arabic" pitchFamily="18" charset="-78"/>
              <a:ea typeface="Calibri" panose="020F0502020204030204" pitchFamily="34" charset="0"/>
              <a:cs typeface="Adobe Arabic" pitchFamily="18" charset="-78"/>
            </a:endParaRPr>
          </a:p>
          <a:p>
            <a:pPr marL="342900" marR="0" lvl="0" indent="-342900" algn="just" rtl="1">
              <a:spcBef>
                <a:spcPts val="0"/>
              </a:spcBef>
              <a:spcAft>
                <a:spcPts val="0"/>
              </a:spcAft>
              <a:buClr>
                <a:srgbClr val="C00000"/>
              </a:buClr>
              <a:buSzPct val="105000"/>
              <a:buFont typeface="Symbol" panose="05050102010706020507" pitchFamily="18" charset="2"/>
              <a:buChar char=""/>
            </a:pPr>
            <a:r>
              <a:rPr lang="ar-SA" sz="2800" b="1" dirty="0">
                <a:latin typeface="Adobe Arabic" pitchFamily="18" charset="-78"/>
                <a:ea typeface="Calibri" panose="020F0502020204030204" pitchFamily="34" charset="0"/>
                <a:cs typeface="Adobe Arabic" pitchFamily="18" charset="-78"/>
              </a:rPr>
              <a:t>عمل بعض التحليلات الإحصائية البسيطة للبيانات بشكل عام. </a:t>
            </a:r>
            <a:endParaRPr lang="en-US" sz="2800" b="1" dirty="0">
              <a:latin typeface="Adobe Arabic" pitchFamily="18" charset="-78"/>
              <a:ea typeface="Calibri" panose="020F0502020204030204" pitchFamily="34" charset="0"/>
              <a:cs typeface="Adobe Arabic" pitchFamily="18" charset="-78"/>
            </a:endParaRPr>
          </a:p>
          <a:p>
            <a:pPr marL="342900" marR="0" lvl="0" indent="-342900" algn="just" rtl="1">
              <a:spcBef>
                <a:spcPts val="0"/>
              </a:spcBef>
              <a:spcAft>
                <a:spcPts val="1000"/>
              </a:spcAft>
              <a:buClr>
                <a:srgbClr val="C00000"/>
              </a:buClr>
              <a:buSzPct val="105000"/>
              <a:buFont typeface="Symbol" panose="05050102010706020507" pitchFamily="18" charset="2"/>
              <a:buChar char=""/>
            </a:pPr>
            <a:r>
              <a:rPr lang="ar-SA" sz="2800" b="1" dirty="0">
                <a:latin typeface="Adobe Arabic" pitchFamily="18" charset="-78"/>
                <a:ea typeface="Calibri" panose="020F0502020204030204" pitchFamily="34" charset="0"/>
                <a:cs typeface="Adobe Arabic" pitchFamily="18" charset="-78"/>
              </a:rPr>
              <a:t>التلخيص أو الوصفية للمتوسط الحسابي والنسب المئوية. </a:t>
            </a:r>
            <a:endParaRPr lang="en-US" sz="2800" b="1" dirty="0">
              <a:latin typeface="Adobe Arabic" pitchFamily="18" charset="-78"/>
              <a:ea typeface="Calibri" panose="020F0502020204030204" pitchFamily="34" charset="0"/>
              <a:cs typeface="Adobe Arabic" pitchFamily="18" charset="-78"/>
            </a:endParaRPr>
          </a:p>
        </p:txBody>
      </p:sp>
      <p:pic>
        <p:nvPicPr>
          <p:cNvPr id="5" name="Picture Placeholder 4"/>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l="32347" r="32347"/>
          <a:stretch>
            <a:fillRect/>
          </a:stretch>
        </p:blipFill>
        <p:spPr>
          <a:xfrm>
            <a:off x="8580438" y="461963"/>
            <a:ext cx="3611562" cy="6399212"/>
          </a:xfrm>
        </p:spPr>
      </p:pic>
      <p:sp>
        <p:nvSpPr>
          <p:cNvPr id="6" name="مستطيل 2"/>
          <p:cNvSpPr/>
          <p:nvPr/>
        </p:nvSpPr>
        <p:spPr>
          <a:xfrm>
            <a:off x="10820400"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3"/>
              </a:rPr>
              <a:t>www.dawliatraining.com</a:t>
            </a:r>
            <a:endParaRPr lang="en-US" sz="1100">
              <a:effectLst/>
              <a:ea typeface="Calibri"/>
              <a:cs typeface="Arial"/>
            </a:endParaRPr>
          </a:p>
        </p:txBody>
      </p:sp>
    </p:spTree>
    <p:extLst>
      <p:ext uri="{BB962C8B-B14F-4D97-AF65-F5344CB8AC3E}">
        <p14:creationId xmlns:p14="http://schemas.microsoft.com/office/powerpoint/2010/main" val="1742165222"/>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24995" b="24995"/>
          <a:stretch>
            <a:fillRect/>
          </a:stretch>
        </p:blipFill>
        <p:spPr>
          <a:xfrm>
            <a:off x="0" y="2"/>
            <a:ext cx="12192000" cy="2660072"/>
          </a:xfrm>
        </p:spPr>
      </p:pic>
      <p:sp>
        <p:nvSpPr>
          <p:cNvPr id="3" name="Rectangle 2"/>
          <p:cNvSpPr/>
          <p:nvPr/>
        </p:nvSpPr>
        <p:spPr>
          <a:xfrm>
            <a:off x="1405719" y="2816667"/>
            <a:ext cx="9358780" cy="3065455"/>
          </a:xfrm>
          <a:prstGeom prst="rect">
            <a:avLst/>
          </a:prstGeom>
        </p:spPr>
        <p:txBody>
          <a:bodyPr wrap="square">
            <a:spAutoFit/>
          </a:bodyPr>
          <a:lstStyle/>
          <a:p>
            <a:pPr marL="342900" marR="0" lvl="0" indent="-342900" algn="just" rtl="1">
              <a:lnSpc>
                <a:spcPct val="115000"/>
              </a:lnSpc>
              <a:spcBef>
                <a:spcPts val="0"/>
              </a:spcBef>
              <a:spcAft>
                <a:spcPts val="0"/>
              </a:spcAft>
              <a:buClr>
                <a:srgbClr val="C00000"/>
              </a:buClr>
              <a:buSzPct val="105000"/>
              <a:buFont typeface="Symbol" panose="05050102010706020507" pitchFamily="18" charset="2"/>
              <a:buChar char=""/>
            </a:pPr>
            <a:r>
              <a:rPr lang="ar-SA" sz="2800" b="1" dirty="0">
                <a:solidFill>
                  <a:srgbClr val="336699"/>
                </a:solidFill>
                <a:effectLst>
                  <a:outerShdw blurRad="38100" dist="38100" dir="2700000" algn="tl">
                    <a:srgbClr val="000000">
                      <a:alpha val="43137"/>
                    </a:srgbClr>
                  </a:outerShdw>
                </a:effectLst>
                <a:latin typeface="Adobe Arabic" pitchFamily="18" charset="-78"/>
                <a:ea typeface="Calibri" panose="020F0502020204030204" pitchFamily="34" charset="0"/>
                <a:cs typeface="Adobe Arabic" pitchFamily="18" charset="-78"/>
              </a:rPr>
              <a:t>تحليل</a:t>
            </a:r>
            <a:r>
              <a:rPr lang="ar-SA" sz="2800" b="1" dirty="0">
                <a:solidFill>
                  <a:srgbClr val="336699"/>
                </a:solidFill>
                <a:latin typeface="Adobe Arabic" pitchFamily="18" charset="-78"/>
                <a:ea typeface="Calibri" panose="020F0502020204030204" pitchFamily="34" charset="0"/>
                <a:cs typeface="Adobe Arabic" pitchFamily="18" charset="-78"/>
              </a:rPr>
              <a:t> </a:t>
            </a:r>
            <a:r>
              <a:rPr lang="ar-SA" sz="2800" b="1" dirty="0">
                <a:solidFill>
                  <a:srgbClr val="336699"/>
                </a:solidFill>
                <a:effectLst>
                  <a:outerShdw blurRad="38100" dist="38100" dir="2700000" algn="tl">
                    <a:srgbClr val="000000">
                      <a:alpha val="43137"/>
                    </a:srgbClr>
                  </a:outerShdw>
                </a:effectLst>
                <a:latin typeface="Adobe Arabic" pitchFamily="18" charset="-78"/>
                <a:ea typeface="Calibri" panose="020F0502020204030204" pitchFamily="34" charset="0"/>
                <a:cs typeface="Adobe Arabic" pitchFamily="18" charset="-78"/>
              </a:rPr>
              <a:t>البيانات وثم تحويلها إلى معلومات مهمة ومفيدة</a:t>
            </a:r>
            <a:r>
              <a:rPr lang="ar-SA" sz="2800" b="1" dirty="0">
                <a:latin typeface="Adobe Arabic" pitchFamily="18" charset="-78"/>
                <a:ea typeface="Calibri" panose="020F0502020204030204" pitchFamily="34" charset="0"/>
                <a:cs typeface="Adobe Arabic" pitchFamily="18" charset="-78"/>
              </a:rPr>
              <a:t>: تتمّ من أجل استنتاج المعلومات التي تساعد في الإجابة على الأسئلة التي تم تحديدها مسبقاً، وهذه البيانات يفضل </a:t>
            </a:r>
            <a:r>
              <a:rPr lang="ar-SA" sz="2800" b="1" dirty="0" smtClean="0">
                <a:latin typeface="Adobe Arabic" pitchFamily="18" charset="-78"/>
                <a:ea typeface="Calibri" panose="020F0502020204030204" pitchFamily="34" charset="0"/>
                <a:cs typeface="Adobe Arabic" pitchFamily="18" charset="-78"/>
              </a:rPr>
              <a:t>أن </a:t>
            </a:r>
            <a:r>
              <a:rPr lang="ar-SA" sz="2800" b="1" dirty="0">
                <a:latin typeface="Adobe Arabic" pitchFamily="18" charset="-78"/>
                <a:ea typeface="Calibri" panose="020F0502020204030204" pitchFamily="34" charset="0"/>
                <a:cs typeface="Adobe Arabic" pitchFamily="18" charset="-78"/>
              </a:rPr>
              <a:t>يكون تنفيذها وتخطيطها بشكل </a:t>
            </a:r>
            <a:r>
              <a:rPr lang="ar-SA" sz="2800" b="1" dirty="0">
                <a:solidFill>
                  <a:srgbClr val="336699"/>
                </a:solidFill>
                <a:latin typeface="Adobe Arabic" pitchFamily="18" charset="-78"/>
                <a:ea typeface="Calibri" panose="020F0502020204030204" pitchFamily="34" charset="0"/>
                <a:cs typeface="Adobe Arabic" pitchFamily="18" charset="-78"/>
              </a:rPr>
              <a:t>جماعي</a:t>
            </a:r>
            <a:r>
              <a:rPr lang="ar-SA" sz="2800" b="1" dirty="0">
                <a:latin typeface="Adobe Arabic" pitchFamily="18" charset="-78"/>
                <a:ea typeface="Calibri" panose="020F0502020204030204" pitchFamily="34" charset="0"/>
                <a:cs typeface="Adobe Arabic" pitchFamily="18" charset="-78"/>
              </a:rPr>
              <a:t> لتنوع الأراء للحصول على تحليل دقيق.</a:t>
            </a:r>
            <a:endParaRPr lang="en-US" sz="2800" b="1" dirty="0">
              <a:latin typeface="Adobe Arabic" pitchFamily="18" charset="-78"/>
              <a:ea typeface="Calibri" panose="020F0502020204030204" pitchFamily="34" charset="0"/>
              <a:cs typeface="Adobe Arabic" pitchFamily="18" charset="-78"/>
            </a:endParaRPr>
          </a:p>
          <a:p>
            <a:pPr marL="342900" marR="0" lvl="0" indent="-342900" algn="just" rtl="1">
              <a:lnSpc>
                <a:spcPct val="115000"/>
              </a:lnSpc>
              <a:spcBef>
                <a:spcPts val="0"/>
              </a:spcBef>
              <a:spcAft>
                <a:spcPts val="1000"/>
              </a:spcAft>
              <a:buClr>
                <a:srgbClr val="C00000"/>
              </a:buClr>
              <a:buSzPct val="105000"/>
              <a:buFont typeface="Symbol" panose="05050102010706020507" pitchFamily="18" charset="2"/>
              <a:buChar char=""/>
            </a:pPr>
            <a:r>
              <a:rPr lang="ar-SA" sz="2800" b="1" dirty="0">
                <a:solidFill>
                  <a:srgbClr val="336699"/>
                </a:solidFill>
                <a:effectLst>
                  <a:outerShdw blurRad="38100" dist="38100" dir="2700000" algn="tl">
                    <a:srgbClr val="000000">
                      <a:alpha val="43137"/>
                    </a:srgbClr>
                  </a:outerShdw>
                </a:effectLst>
                <a:latin typeface="Adobe Arabic" pitchFamily="18" charset="-78"/>
                <a:ea typeface="Calibri" panose="020F0502020204030204" pitchFamily="34" charset="0"/>
                <a:cs typeface="Adobe Arabic" pitchFamily="18" charset="-78"/>
              </a:rPr>
              <a:t>تفسير وتحويل المعلومات إلى نتائج</a:t>
            </a:r>
            <a:r>
              <a:rPr lang="ar-SA" sz="2800" b="1" dirty="0">
                <a:latin typeface="Adobe Arabic" pitchFamily="18" charset="-78"/>
                <a:ea typeface="Calibri" panose="020F0502020204030204" pitchFamily="34" charset="0"/>
                <a:cs typeface="Adobe Arabic" pitchFamily="18" charset="-78"/>
              </a:rPr>
              <a:t>: هنا تعتمد على عملية ربط الحقائق أو الأمور التي حدّدت من خلال تحليل البيانات مع المؤشرات والغرض من تحليل البيانات، مع مراعات </a:t>
            </a:r>
            <a:r>
              <a:rPr lang="ar-SA" sz="2800" b="1" dirty="0" smtClean="0">
                <a:latin typeface="Adobe Arabic" pitchFamily="18" charset="-78"/>
                <a:ea typeface="Calibri" panose="020F0502020204030204" pitchFamily="34" charset="0"/>
                <a:cs typeface="Adobe Arabic" pitchFamily="18" charset="-78"/>
              </a:rPr>
              <a:t>أن </a:t>
            </a:r>
            <a:r>
              <a:rPr lang="ar-SA" sz="2800" b="1" dirty="0">
                <a:latin typeface="Adobe Arabic" pitchFamily="18" charset="-78"/>
                <a:ea typeface="Calibri" panose="020F0502020204030204" pitchFamily="34" charset="0"/>
                <a:cs typeface="Adobe Arabic" pitchFamily="18" charset="-78"/>
              </a:rPr>
              <a:t>المعلومات التي تم الحصول عليها وجمعت تتحول إلى أدلة للإجابة على الأسئلة التي تم طرحها. </a:t>
            </a:r>
            <a:endParaRPr lang="en-US" sz="2800" b="1" dirty="0">
              <a:effectLst/>
              <a:latin typeface="Adobe Arabic" pitchFamily="18" charset="-78"/>
              <a:ea typeface="Calibri" panose="020F0502020204030204" pitchFamily="34" charset="0"/>
              <a:cs typeface="Adobe Arabic" pitchFamily="18" charset="-78"/>
            </a:endParaRPr>
          </a:p>
        </p:txBody>
      </p:sp>
      <p:sp>
        <p:nvSpPr>
          <p:cNvPr id="5" name="مستطيل 2"/>
          <p:cNvSpPr/>
          <p:nvPr/>
        </p:nvSpPr>
        <p:spPr>
          <a:xfrm>
            <a:off x="0"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4"/>
              </a:rPr>
              <a:t>www.dawliatraining.com</a:t>
            </a:r>
            <a:endParaRPr lang="en-US" sz="1100">
              <a:effectLst/>
              <a:ea typeface="Calibri"/>
              <a:cs typeface="Arial"/>
            </a:endParaRPr>
          </a:p>
        </p:txBody>
      </p:sp>
    </p:spTree>
    <p:extLst>
      <p:ext uri="{BB962C8B-B14F-4D97-AF65-F5344CB8AC3E}">
        <p14:creationId xmlns:p14="http://schemas.microsoft.com/office/powerpoint/2010/main" val="812704764"/>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bg>
      <p:bgPr>
        <a:solidFill>
          <a:schemeClr val="bg1">
            <a:alpha val="80000"/>
          </a:schemeClr>
        </a:solidFill>
        <a:effectLst/>
      </p:bgPr>
    </p:bg>
    <p:spTree>
      <p:nvGrpSpPr>
        <p:cNvPr id="1" name=""/>
        <p:cNvGrpSpPr/>
        <p:nvPr/>
      </p:nvGrpSpPr>
      <p:grpSpPr>
        <a:xfrm>
          <a:off x="0" y="0"/>
          <a:ext cx="0" cy="0"/>
          <a:chOff x="0" y="0"/>
          <a:chExt cx="0" cy="0"/>
        </a:xfrm>
      </p:grpSpPr>
      <p:sp>
        <p:nvSpPr>
          <p:cNvPr id="13" name="Freeform: Shape 12">
            <a:extLst>
              <a:ext uri="{FF2B5EF4-FFF2-40B4-BE49-F238E27FC236}">
                <a16:creationId xmlns="" xmlns:a16="http://schemas.microsoft.com/office/drawing/2014/main" id="{EE9019F2-3697-4833-ADA9-1FEB53B815B1}"/>
              </a:ext>
            </a:extLst>
          </p:cNvPr>
          <p:cNvSpPr/>
          <p:nvPr/>
        </p:nvSpPr>
        <p:spPr>
          <a:xfrm>
            <a:off x="6576611" y="1489517"/>
            <a:ext cx="5615389" cy="2736540"/>
          </a:xfrm>
          <a:custGeom>
            <a:avLst/>
            <a:gdLst>
              <a:gd name="connsiteX0" fmla="*/ 3880245 w 5615389"/>
              <a:gd name="connsiteY0" fmla="*/ 0 h 2736540"/>
              <a:gd name="connsiteX1" fmla="*/ 5615389 w 5615389"/>
              <a:gd name="connsiteY1" fmla="*/ 0 h 2736540"/>
              <a:gd name="connsiteX2" fmla="*/ 5615389 w 5615389"/>
              <a:gd name="connsiteY2" fmla="*/ 557105 h 2736540"/>
              <a:gd name="connsiteX3" fmla="*/ 4023278 w 5615389"/>
              <a:gd name="connsiteY3" fmla="*/ 557105 h 2736540"/>
              <a:gd name="connsiteX4" fmla="*/ 2791641 w 5615389"/>
              <a:gd name="connsiteY4" fmla="*/ 1031838 h 2736540"/>
              <a:gd name="connsiteX5" fmla="*/ 907172 w 5615389"/>
              <a:gd name="connsiteY5" fmla="*/ 2736540 h 2736540"/>
              <a:gd name="connsiteX6" fmla="*/ 0 w 5615389"/>
              <a:gd name="connsiteY6" fmla="*/ 2736540 h 2736540"/>
              <a:gd name="connsiteX7" fmla="*/ 2265703 w 5615389"/>
              <a:gd name="connsiteY7" fmla="*/ 622776 h 2736540"/>
              <a:gd name="connsiteX8" fmla="*/ 3880245 w 5615389"/>
              <a:gd name="connsiteY8" fmla="*/ 0 h 2736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15389" h="2736540">
                <a:moveTo>
                  <a:pt x="3880245" y="0"/>
                </a:moveTo>
                <a:lnTo>
                  <a:pt x="5615389" y="0"/>
                </a:lnTo>
                <a:lnTo>
                  <a:pt x="5615389" y="557105"/>
                </a:lnTo>
                <a:lnTo>
                  <a:pt x="4023278" y="557105"/>
                </a:lnTo>
                <a:cubicBezTo>
                  <a:pt x="3566909" y="557105"/>
                  <a:pt x="3130020" y="725736"/>
                  <a:pt x="2791641" y="1031838"/>
                </a:cubicBezTo>
                <a:lnTo>
                  <a:pt x="907172" y="2736540"/>
                </a:lnTo>
                <a:lnTo>
                  <a:pt x="0" y="2736540"/>
                </a:lnTo>
                <a:lnTo>
                  <a:pt x="2265703" y="622776"/>
                </a:lnTo>
                <a:cubicBezTo>
                  <a:pt x="2708715" y="220949"/>
                  <a:pt x="3282513" y="0"/>
                  <a:pt x="3880245" y="0"/>
                </a:cubicBez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41" name="Slide Number Placeholder 5">
            <a:extLst>
              <a:ext uri="{FF2B5EF4-FFF2-40B4-BE49-F238E27FC236}">
                <a16:creationId xmlns="" xmlns:a16="http://schemas.microsoft.com/office/drawing/2014/main" id="{864291E1-1CCB-4CE4-BC26-B5C312CCE3B5}"/>
              </a:ext>
            </a:extLst>
          </p:cNvPr>
          <p:cNvSpPr txBox="1">
            <a:spLocks/>
          </p:cNvSpPr>
          <p:nvPr/>
        </p:nvSpPr>
        <p:spPr>
          <a:xfrm>
            <a:off x="11344275" y="6049962"/>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1" eaLnBrk="1" fontAlgn="auto" latinLnBrk="0" hangingPunct="1">
              <a:lnSpc>
                <a:spcPct val="100000"/>
              </a:lnSpc>
              <a:spcBef>
                <a:spcPts val="0"/>
              </a:spcBef>
              <a:spcAft>
                <a:spcPts val="0"/>
              </a:spcAft>
              <a:buClrTx/>
              <a:buSzTx/>
              <a:buFontTx/>
              <a:buNone/>
              <a:tabLst/>
              <a:defRPr/>
            </a:pPr>
            <a:fld id="{BE1CF6B9-BF24-4CF3-962A-AA649539F60B}" type="slidenum">
              <a:rPr kumimoji="0" lang="en-US" sz="1200" b="1" i="0" u="none" strike="noStrike" kern="1200" cap="none" spc="0" normalizeH="0" baseline="0" noProof="0" smtClean="0">
                <a:ln>
                  <a:noFill/>
                </a:ln>
                <a:solidFill>
                  <a:srgbClr val="E7E6E6"/>
                </a:solidFill>
                <a:effectLst/>
                <a:uLnTx/>
                <a:uFillTx/>
                <a:latin typeface="Expo Arabic Light" panose="00000400000000000000" pitchFamily="2" charset="-78"/>
                <a:ea typeface="+mn-ea"/>
                <a:cs typeface="Expo Arabic Light" panose="000004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14</a:t>
            </a:fld>
            <a:endParaRPr kumimoji="0" lang="en-US" sz="1200" b="1" i="0" u="none" strike="noStrike" kern="1200" cap="none" spc="0" normalizeH="0" baseline="0" noProof="0" dirty="0">
              <a:ln>
                <a:noFill/>
              </a:ln>
              <a:solidFill>
                <a:srgbClr val="E7E6E6"/>
              </a:solidFill>
              <a:effectLst/>
              <a:uLnTx/>
              <a:uFillTx/>
              <a:latin typeface="Expo Arabic Light" panose="00000400000000000000" pitchFamily="2" charset="-78"/>
              <a:ea typeface="+mn-ea"/>
              <a:cs typeface="Expo Arabic Light" panose="00000400000000000000" pitchFamily="2" charset="-78"/>
            </a:endParaRPr>
          </a:p>
        </p:txBody>
      </p:sp>
      <p:pic>
        <p:nvPicPr>
          <p:cNvPr id="4" name="Picture Placeholder 3"/>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15999" b="15999"/>
          <a:stretch>
            <a:fillRect/>
          </a:stretch>
        </p:blipFill>
        <p:spPr>
          <a:xfrm>
            <a:off x="3184822" y="4226057"/>
            <a:ext cx="9009764" cy="2631944"/>
          </a:xfrm>
        </p:spPr>
      </p:pic>
      <p:sp>
        <p:nvSpPr>
          <p:cNvPr id="9" name="Graphic 2">
            <a:extLst>
              <a:ext uri="{FF2B5EF4-FFF2-40B4-BE49-F238E27FC236}">
                <a16:creationId xmlns="" xmlns:a16="http://schemas.microsoft.com/office/drawing/2014/main" id="{77B58E42-33DC-4B4C-8AF1-5407487C435C}"/>
              </a:ext>
            </a:extLst>
          </p:cNvPr>
          <p:cNvSpPr/>
          <p:nvPr/>
        </p:nvSpPr>
        <p:spPr>
          <a:xfrm>
            <a:off x="3184822" y="4226057"/>
            <a:ext cx="9007178" cy="2613680"/>
          </a:xfrm>
          <a:custGeom>
            <a:avLst/>
            <a:gdLst>
              <a:gd name="connsiteX0" fmla="*/ 0 w 12194586"/>
              <a:gd name="connsiteY0" fmla="*/ 3949156 h 3949156"/>
              <a:gd name="connsiteX1" fmla="*/ 3098926 w 12194586"/>
              <a:gd name="connsiteY1" fmla="*/ 850229 h 3949156"/>
              <a:gd name="connsiteX2" fmla="*/ 5151499 w 12194586"/>
              <a:gd name="connsiteY2" fmla="*/ 0 h 3949156"/>
              <a:gd name="connsiteX3" fmla="*/ 12194587 w 12194586"/>
              <a:gd name="connsiteY3" fmla="*/ 0 h 3949156"/>
              <a:gd name="connsiteX4" fmla="*/ 12194587 w 12194586"/>
              <a:gd name="connsiteY4" fmla="*/ 3949156 h 3949156"/>
              <a:gd name="connsiteX5" fmla="*/ 0 w 12194586"/>
              <a:gd name="connsiteY5" fmla="*/ 3949156 h 394915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4586" h="3949156">
                <a:moveTo>
                  <a:pt x="0" y="3949156"/>
                </a:moveTo>
                <a:lnTo>
                  <a:pt x="3098926" y="850229"/>
                </a:lnTo>
                <a:cubicBezTo>
                  <a:pt x="3643330" y="305826"/>
                  <a:pt x="4381628" y="0"/>
                  <a:pt x="5151499" y="0"/>
                </a:cubicBezTo>
                <a:lnTo>
                  <a:pt x="12194587" y="0"/>
                </a:lnTo>
                <a:lnTo>
                  <a:pt x="12194587" y="3949156"/>
                </a:lnTo>
                <a:lnTo>
                  <a:pt x="0" y="3949156"/>
                </a:lnTo>
                <a:close/>
              </a:path>
            </a:pathLst>
          </a:custGeom>
          <a:solidFill>
            <a:srgbClr val="06508E">
              <a:alpha val="62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Expo Arabic Light" panose="00000400000000000000" pitchFamily="2" charset="-78"/>
              <a:ea typeface="+mn-ea"/>
              <a:cs typeface="Expo Arabic Light" panose="00000400000000000000" pitchFamily="2" charset="-78"/>
            </a:endParaRPr>
          </a:p>
        </p:txBody>
      </p:sp>
      <p:sp>
        <p:nvSpPr>
          <p:cNvPr id="5" name="Rectangle 4"/>
          <p:cNvSpPr/>
          <p:nvPr/>
        </p:nvSpPr>
        <p:spPr>
          <a:xfrm>
            <a:off x="2374710" y="308065"/>
            <a:ext cx="8762620" cy="3834383"/>
          </a:xfrm>
          <a:prstGeom prst="rect">
            <a:avLst/>
          </a:prstGeom>
        </p:spPr>
        <p:txBody>
          <a:bodyPr wrap="square">
            <a:spAutoFit/>
          </a:bodyPr>
          <a:lstStyle/>
          <a:p>
            <a:pPr algn="just" rtl="1">
              <a:spcAft>
                <a:spcPts val="1000"/>
              </a:spcAft>
            </a:pPr>
            <a:r>
              <a:rPr lang="ar-SA" sz="3200" b="1" dirty="0">
                <a:solidFill>
                  <a:srgbClr val="002060"/>
                </a:solidFill>
                <a:latin typeface="Adobe Arabic" pitchFamily="18" charset="-78"/>
                <a:ea typeface="Times New Roman" panose="02020603050405020304" pitchFamily="18" charset="0"/>
                <a:cs typeface="Adobe Arabic" pitchFamily="18" charset="-78"/>
              </a:rPr>
              <a:t>استخدام أدوات تحليلات </a:t>
            </a:r>
            <a:r>
              <a:rPr lang="ar-SA" sz="3200" b="1" dirty="0" smtClean="0">
                <a:solidFill>
                  <a:srgbClr val="002060"/>
                </a:solidFill>
                <a:latin typeface="Adobe Arabic" pitchFamily="18" charset="-78"/>
                <a:ea typeface="Times New Roman" panose="02020603050405020304" pitchFamily="18" charset="0"/>
                <a:cs typeface="Adobe Arabic" pitchFamily="18" charset="-78"/>
              </a:rPr>
              <a:t>الأعمال</a:t>
            </a:r>
            <a:endParaRPr lang="en-US" b="1" dirty="0">
              <a:latin typeface="Adobe Arabic" pitchFamily="18" charset="-78"/>
              <a:ea typeface="Calibri" panose="020F0502020204030204" pitchFamily="34" charset="0"/>
              <a:cs typeface="Adobe Arabic" pitchFamily="18" charset="-78"/>
            </a:endParaRPr>
          </a:p>
          <a:p>
            <a:pPr algn="just" rtl="1">
              <a:spcAft>
                <a:spcPts val="1320"/>
              </a:spcAft>
            </a:pPr>
            <a:r>
              <a:rPr lang="ar-SA" sz="2400" dirty="0">
                <a:solidFill>
                  <a:srgbClr val="161513"/>
                </a:solidFill>
                <a:latin typeface="Adobe Arabic" pitchFamily="18" charset="-78"/>
                <a:ea typeface="Times New Roman" panose="02020603050405020304" pitchFamily="18" charset="0"/>
                <a:cs typeface="Adobe Arabic" pitchFamily="18" charset="-78"/>
              </a:rPr>
              <a:t>تشتمل تحليلات بيانات </a:t>
            </a:r>
            <a:r>
              <a:rPr lang="ar-SA" sz="2400" dirty="0" smtClean="0">
                <a:solidFill>
                  <a:srgbClr val="161513"/>
                </a:solidFill>
                <a:latin typeface="Adobe Arabic" pitchFamily="18" charset="-78"/>
                <a:ea typeface="Times New Roman" panose="02020603050405020304" pitchFamily="18" charset="0"/>
                <a:cs typeface="Adobe Arabic" pitchFamily="18" charset="-78"/>
              </a:rPr>
              <a:t>الأعمال </a:t>
            </a:r>
            <a:r>
              <a:rPr lang="ar-SA" sz="2400" dirty="0">
                <a:solidFill>
                  <a:srgbClr val="161513"/>
                </a:solidFill>
                <a:latin typeface="Adobe Arabic" pitchFamily="18" charset="-78"/>
                <a:ea typeface="Times New Roman" panose="02020603050405020304" pitchFamily="18" charset="0"/>
                <a:cs typeface="Adobe Arabic" pitchFamily="18" charset="-78"/>
              </a:rPr>
              <a:t>على العديد من المكونات الفردية التي تعمل معًا لتقديم رؤى. بينما تتعامل أدوات تحليلات </a:t>
            </a:r>
            <a:r>
              <a:rPr lang="ar-SA" sz="2400" dirty="0" smtClean="0">
                <a:solidFill>
                  <a:srgbClr val="161513"/>
                </a:solidFill>
                <a:latin typeface="Adobe Arabic" pitchFamily="18" charset="-78"/>
                <a:ea typeface="Times New Roman" panose="02020603050405020304" pitchFamily="18" charset="0"/>
                <a:cs typeface="Adobe Arabic" pitchFamily="18" charset="-78"/>
              </a:rPr>
              <a:t>الأعمال </a:t>
            </a:r>
            <a:r>
              <a:rPr lang="ar-SA" sz="2400" dirty="0">
                <a:solidFill>
                  <a:srgbClr val="161513"/>
                </a:solidFill>
                <a:latin typeface="Adobe Arabic" pitchFamily="18" charset="-78"/>
                <a:ea typeface="Times New Roman" panose="02020603050405020304" pitchFamily="18" charset="0"/>
                <a:cs typeface="Adobe Arabic" pitchFamily="18" charset="-78"/>
              </a:rPr>
              <a:t>مع عناصر تحليل البيانات وإنشاء رؤى من خلال التقارير والعروض المرئية، تبدأ العملية بصورة فعلية بالبنية التحتية للحصول على تلك البيانات. </a:t>
            </a:r>
            <a:r>
              <a:rPr lang="ar-SA" sz="2400" b="1" dirty="0">
                <a:solidFill>
                  <a:srgbClr val="002060"/>
                </a:solidFill>
                <a:latin typeface="Adobe Arabic" pitchFamily="18" charset="-78"/>
                <a:ea typeface="Times New Roman" panose="02020603050405020304" pitchFamily="18" charset="0"/>
                <a:cs typeface="Adobe Arabic" pitchFamily="18" charset="-78"/>
              </a:rPr>
              <a:t>يكون سير العمل القياسي لعملية تحليلات </a:t>
            </a:r>
            <a:r>
              <a:rPr lang="ar-SA" sz="2400" b="1" dirty="0" smtClean="0">
                <a:solidFill>
                  <a:srgbClr val="002060"/>
                </a:solidFill>
                <a:latin typeface="Adobe Arabic" pitchFamily="18" charset="-78"/>
                <a:ea typeface="Times New Roman" panose="02020603050405020304" pitchFamily="18" charset="0"/>
                <a:cs typeface="Adobe Arabic" pitchFamily="18" charset="-78"/>
              </a:rPr>
              <a:t>الأعمال </a:t>
            </a:r>
            <a:r>
              <a:rPr lang="ar-SA" sz="2400" b="1" dirty="0">
                <a:solidFill>
                  <a:srgbClr val="002060"/>
                </a:solidFill>
                <a:latin typeface="Adobe Arabic" pitchFamily="18" charset="-78"/>
                <a:ea typeface="Times New Roman" panose="02020603050405020304" pitchFamily="18" charset="0"/>
                <a:cs typeface="Adobe Arabic" pitchFamily="18" charset="-78"/>
              </a:rPr>
              <a:t>على النحو التالي</a:t>
            </a:r>
            <a:r>
              <a:rPr lang="en-US" sz="2400" b="1" dirty="0">
                <a:solidFill>
                  <a:srgbClr val="002060"/>
                </a:solidFill>
                <a:latin typeface="Adobe Arabic" pitchFamily="18" charset="-78"/>
                <a:ea typeface="Times New Roman" panose="02020603050405020304" pitchFamily="18" charset="0"/>
                <a:cs typeface="Adobe Arabic" pitchFamily="18" charset="-78"/>
              </a:rPr>
              <a:t>:</a:t>
            </a:r>
            <a:endParaRPr lang="en-US" sz="2400" b="1" dirty="0">
              <a:solidFill>
                <a:srgbClr val="002060"/>
              </a:solidFill>
              <a:latin typeface="Adobe Arabic" pitchFamily="18" charset="-78"/>
              <a:ea typeface="Calibri" panose="020F0502020204030204" pitchFamily="34" charset="0"/>
              <a:cs typeface="Adobe Arabic" pitchFamily="18" charset="-78"/>
            </a:endParaRPr>
          </a:p>
          <a:p>
            <a:pPr marL="800100" lvl="1" indent="-342900" algn="just" rtl="1">
              <a:buFont typeface="Wingdings" pitchFamily="2" charset="2"/>
              <a:buChar char="§"/>
            </a:pPr>
            <a:r>
              <a:rPr lang="ar-SA" sz="2400" b="1" dirty="0">
                <a:solidFill>
                  <a:srgbClr val="161513"/>
                </a:solidFill>
                <a:latin typeface="Adobe Arabic" pitchFamily="18" charset="-78"/>
                <a:ea typeface="Times New Roman" panose="02020603050405020304" pitchFamily="18" charset="0"/>
                <a:cs typeface="Adobe Arabic" pitchFamily="18" charset="-78"/>
              </a:rPr>
              <a:t>جمع </a:t>
            </a:r>
            <a:r>
              <a:rPr lang="ar-SA" sz="2400" b="1" dirty="0" smtClean="0">
                <a:solidFill>
                  <a:srgbClr val="161513"/>
                </a:solidFill>
                <a:latin typeface="Adobe Arabic" pitchFamily="18" charset="-78"/>
                <a:ea typeface="Times New Roman" panose="02020603050405020304" pitchFamily="18" charset="0"/>
                <a:cs typeface="Adobe Arabic" pitchFamily="18" charset="-78"/>
              </a:rPr>
              <a:t>البيانات</a:t>
            </a:r>
            <a:r>
              <a:rPr lang="ar-JO" sz="2400" b="1" dirty="0">
                <a:solidFill>
                  <a:srgbClr val="161513"/>
                </a:solidFill>
                <a:latin typeface="Adobe Arabic" pitchFamily="18" charset="-78"/>
                <a:ea typeface="Times New Roman" panose="02020603050405020304" pitchFamily="18" charset="0"/>
                <a:cs typeface="Adobe Arabic" pitchFamily="18" charset="-78"/>
              </a:rPr>
              <a:t>:</a:t>
            </a:r>
            <a:r>
              <a:rPr lang="en-US" sz="2400" dirty="0">
                <a:solidFill>
                  <a:srgbClr val="161513"/>
                </a:solidFill>
                <a:latin typeface="Adobe Arabic" pitchFamily="18" charset="-78"/>
                <a:ea typeface="Times New Roman" panose="02020603050405020304" pitchFamily="18" charset="0"/>
                <a:cs typeface="Adobe Arabic" pitchFamily="18" charset="-78"/>
              </a:rPr>
              <a:t> </a:t>
            </a:r>
            <a:r>
              <a:rPr lang="ar-SA" sz="2400" dirty="0">
                <a:solidFill>
                  <a:srgbClr val="161513"/>
                </a:solidFill>
                <a:latin typeface="Adobe Arabic" pitchFamily="18" charset="-78"/>
                <a:ea typeface="Times New Roman" panose="02020603050405020304" pitchFamily="18" charset="0"/>
                <a:cs typeface="Adobe Arabic" pitchFamily="18" charset="-78"/>
              </a:rPr>
              <a:t>أيًا كان المكان الذي تأتي منه البيانات، سواء كانت أجهزة إنترنت الأشياء أو التطبيقات أو جداول البيانات أو مواقع التواصل الاجتماعي، يجب جمع كل تلك البيانات وجعلها مركزية للوصول إليها. </a:t>
            </a:r>
            <a:r>
              <a:rPr lang="ar-SA" sz="2400" dirty="0" smtClean="0">
                <a:solidFill>
                  <a:srgbClr val="161513"/>
                </a:solidFill>
                <a:latin typeface="Adobe Arabic" pitchFamily="18" charset="-78"/>
                <a:ea typeface="Times New Roman" panose="02020603050405020304" pitchFamily="18" charset="0"/>
                <a:cs typeface="Adobe Arabic" pitchFamily="18" charset="-78"/>
              </a:rPr>
              <a:t>أن </a:t>
            </a:r>
            <a:r>
              <a:rPr lang="ar-SA" sz="2400" dirty="0">
                <a:solidFill>
                  <a:srgbClr val="161513"/>
                </a:solidFill>
                <a:latin typeface="Adobe Arabic" pitchFamily="18" charset="-78"/>
                <a:ea typeface="Times New Roman" panose="02020603050405020304" pitchFamily="18" charset="0"/>
                <a:cs typeface="Adobe Arabic" pitchFamily="18" charset="-78"/>
              </a:rPr>
              <a:t>استخدام</a:t>
            </a:r>
            <a:r>
              <a:rPr lang="en-US" sz="2400" dirty="0">
                <a:solidFill>
                  <a:srgbClr val="161513"/>
                </a:solidFill>
                <a:latin typeface="Adobe Arabic" pitchFamily="18" charset="-78"/>
                <a:ea typeface="Times New Roman" panose="02020603050405020304" pitchFamily="18" charset="0"/>
                <a:cs typeface="Adobe Arabic" pitchFamily="18" charset="-78"/>
              </a:rPr>
              <a:t> </a:t>
            </a:r>
            <a:r>
              <a:rPr lang="ar-SA" sz="2400" dirty="0">
                <a:solidFill>
                  <a:srgbClr val="006B8F"/>
                </a:solidFill>
                <a:latin typeface="Adobe Arabic" pitchFamily="18" charset="-78"/>
                <a:ea typeface="Times New Roman" panose="02020603050405020304" pitchFamily="18" charset="0"/>
                <a:cs typeface="Adobe Arabic" pitchFamily="18" charset="-78"/>
              </a:rPr>
              <a:t>قاعدة البيانات السحابية</a:t>
            </a:r>
            <a:r>
              <a:rPr lang="en-US" sz="2400" dirty="0">
                <a:solidFill>
                  <a:srgbClr val="161513"/>
                </a:solidFill>
                <a:latin typeface="Adobe Arabic" pitchFamily="18" charset="-78"/>
                <a:ea typeface="Times New Roman" panose="02020603050405020304" pitchFamily="18" charset="0"/>
                <a:cs typeface="Adobe Arabic" pitchFamily="18" charset="-78"/>
              </a:rPr>
              <a:t> </a:t>
            </a:r>
            <a:r>
              <a:rPr lang="ar-SA" sz="2400" dirty="0">
                <a:solidFill>
                  <a:srgbClr val="161513"/>
                </a:solidFill>
                <a:latin typeface="Adobe Arabic" pitchFamily="18" charset="-78"/>
                <a:ea typeface="Times New Roman" panose="02020603050405020304" pitchFamily="18" charset="0"/>
                <a:cs typeface="Adobe Arabic" pitchFamily="18" charset="-78"/>
              </a:rPr>
              <a:t>يجعل عملية الجمع أسهل بكثير</a:t>
            </a:r>
            <a:r>
              <a:rPr lang="en-US" sz="2400" dirty="0">
                <a:solidFill>
                  <a:srgbClr val="161513"/>
                </a:solidFill>
                <a:latin typeface="Adobe Arabic" pitchFamily="18" charset="-78"/>
                <a:ea typeface="Times New Roman" panose="02020603050405020304" pitchFamily="18" charset="0"/>
                <a:cs typeface="Adobe Arabic" pitchFamily="18" charset="-78"/>
              </a:rPr>
              <a:t>.</a:t>
            </a:r>
            <a:endParaRPr lang="en-US" sz="2400" dirty="0">
              <a:latin typeface="Adobe Arabic" pitchFamily="18" charset="-78"/>
              <a:ea typeface="Calibri" panose="020F0502020204030204" pitchFamily="34" charset="0"/>
              <a:cs typeface="Adobe Arabic" pitchFamily="18" charset="-78"/>
            </a:endParaRPr>
          </a:p>
          <a:p>
            <a:pPr marL="800100" lvl="1" indent="-342900" algn="just" rtl="1">
              <a:buFont typeface="Wingdings" pitchFamily="2" charset="2"/>
              <a:buChar char="§"/>
            </a:pPr>
            <a:r>
              <a:rPr lang="ar-SA" sz="2400" b="1" dirty="0">
                <a:solidFill>
                  <a:srgbClr val="161513"/>
                </a:solidFill>
                <a:latin typeface="Adobe Arabic" pitchFamily="18" charset="-78"/>
                <a:ea typeface="Times New Roman" panose="02020603050405020304" pitchFamily="18" charset="0"/>
                <a:cs typeface="Adobe Arabic" pitchFamily="18" charset="-78"/>
              </a:rPr>
              <a:t>استخراج البيانات</a:t>
            </a:r>
            <a:r>
              <a:rPr lang="en-US" sz="2400" dirty="0">
                <a:solidFill>
                  <a:srgbClr val="161513"/>
                </a:solidFill>
                <a:latin typeface="Adobe Arabic" pitchFamily="18" charset="-78"/>
                <a:ea typeface="Times New Roman" panose="02020603050405020304" pitchFamily="18" charset="0"/>
                <a:cs typeface="Adobe Arabic" pitchFamily="18" charset="-78"/>
              </a:rPr>
              <a:t> </a:t>
            </a:r>
            <a:r>
              <a:rPr lang="ar-SA" sz="2400" dirty="0">
                <a:solidFill>
                  <a:srgbClr val="161513"/>
                </a:solidFill>
                <a:latin typeface="Adobe Arabic" pitchFamily="18" charset="-78"/>
                <a:ea typeface="Times New Roman" panose="02020603050405020304" pitchFamily="18" charset="0"/>
                <a:cs typeface="Adobe Arabic" pitchFamily="18" charset="-78"/>
              </a:rPr>
              <a:t>بمجرد وصول البيانات وتخزينها (عادةً في</a:t>
            </a:r>
            <a:r>
              <a:rPr lang="en-US" sz="2400" dirty="0">
                <a:solidFill>
                  <a:srgbClr val="161513"/>
                </a:solidFill>
                <a:latin typeface="Adobe Arabic" pitchFamily="18" charset="-78"/>
                <a:ea typeface="Times New Roman" panose="02020603050405020304" pitchFamily="18" charset="0"/>
                <a:cs typeface="Adobe Arabic" pitchFamily="18" charset="-78"/>
              </a:rPr>
              <a:t> </a:t>
            </a:r>
            <a:r>
              <a:rPr lang="ar-SA" sz="2400" dirty="0">
                <a:solidFill>
                  <a:srgbClr val="006B8F"/>
                </a:solidFill>
                <a:latin typeface="Adobe Arabic" pitchFamily="18" charset="-78"/>
                <a:ea typeface="Times New Roman" panose="02020603050405020304" pitchFamily="18" charset="0"/>
                <a:cs typeface="Adobe Arabic" pitchFamily="18" charset="-78"/>
              </a:rPr>
              <a:t>بحيرة بيانات</a:t>
            </a:r>
            <a:r>
              <a:rPr lang="en-US" sz="2400" dirty="0">
                <a:solidFill>
                  <a:srgbClr val="161513"/>
                </a:solidFill>
                <a:latin typeface="Adobe Arabic" pitchFamily="18" charset="-78"/>
                <a:ea typeface="Times New Roman" panose="02020603050405020304" pitchFamily="18" charset="0"/>
                <a:cs typeface="Adobe Arabic" pitchFamily="18" charset="-78"/>
              </a:rPr>
              <a:t> </a:t>
            </a:r>
            <a:r>
              <a:rPr lang="ar-SA" sz="2400" dirty="0">
                <a:solidFill>
                  <a:srgbClr val="161513"/>
                </a:solidFill>
                <a:latin typeface="Adobe Arabic" pitchFamily="18" charset="-78"/>
                <a:ea typeface="Times New Roman" panose="02020603050405020304" pitchFamily="18" charset="0"/>
                <a:cs typeface="Adobe Arabic" pitchFamily="18" charset="-78"/>
              </a:rPr>
              <a:t>يجب فرزها ومعالجتها.</a:t>
            </a:r>
            <a:endParaRPr lang="en-US" sz="2400" dirty="0">
              <a:effectLst/>
              <a:latin typeface="Adobe Arabic" pitchFamily="18" charset="-78"/>
              <a:ea typeface="Calibri" panose="020F0502020204030204" pitchFamily="34" charset="0"/>
              <a:cs typeface="Adobe Arabic" pitchFamily="18" charset="-78"/>
            </a:endParaRPr>
          </a:p>
        </p:txBody>
      </p:sp>
      <p:sp>
        <p:nvSpPr>
          <p:cNvPr id="7" name="مستطيل 2"/>
          <p:cNvSpPr/>
          <p:nvPr/>
        </p:nvSpPr>
        <p:spPr>
          <a:xfrm>
            <a:off x="10820400"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3"/>
              </a:rPr>
              <a:t>www.dawliatraining.com</a:t>
            </a:r>
            <a:endParaRPr lang="en-US" sz="1100">
              <a:effectLst/>
              <a:ea typeface="Calibri"/>
              <a:cs typeface="Arial"/>
            </a:endParaRPr>
          </a:p>
        </p:txBody>
      </p:sp>
    </p:spTree>
    <p:extLst>
      <p:ext uri="{BB962C8B-B14F-4D97-AF65-F5344CB8AC3E}">
        <p14:creationId xmlns:p14="http://schemas.microsoft.com/office/powerpoint/2010/main" val="324987237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عنصر نائب للصورة 11" descr="صورة تحتوي على منضدة, داخلي, كوب, جالس&#10;&#10;تم إنشاء الوصف تلقائياً">
            <a:extLst>
              <a:ext uri="{FF2B5EF4-FFF2-40B4-BE49-F238E27FC236}">
                <a16:creationId xmlns="" xmlns:a16="http://schemas.microsoft.com/office/drawing/2014/main" id="{6AD848F8-28E2-43F2-BCAB-D8AAD6754D46}"/>
              </a:ext>
            </a:extLst>
          </p:cNvPr>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p:pic>
      <p:sp>
        <p:nvSpPr>
          <p:cNvPr id="10" name="Rectangle 9">
            <a:extLst>
              <a:ext uri="{FF2B5EF4-FFF2-40B4-BE49-F238E27FC236}">
                <a16:creationId xmlns="" xmlns:a16="http://schemas.microsoft.com/office/drawing/2014/main" id="{68331A06-E609-4FE5-A9B9-7B040CB39308}"/>
              </a:ext>
            </a:extLst>
          </p:cNvPr>
          <p:cNvSpPr/>
          <p:nvPr/>
        </p:nvSpPr>
        <p:spPr>
          <a:xfrm>
            <a:off x="0" y="0"/>
            <a:ext cx="12189345" cy="6858000"/>
          </a:xfrm>
          <a:prstGeom prst="rect">
            <a:avLst/>
          </a:prstGeom>
          <a:gradFill flip="none" rotWithShape="1">
            <a:gsLst>
              <a:gs pos="31000">
                <a:schemeClr val="accent1">
                  <a:alpha val="44000"/>
                  <a:lumMod val="94000"/>
                  <a:lumOff val="6000"/>
                </a:schemeClr>
              </a:gs>
              <a:gs pos="100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Expo Arabic Light" panose="00000400000000000000" pitchFamily="2" charset="-78"/>
              <a:ea typeface="+mn-ea"/>
              <a:cs typeface="Expo Arabic Light" panose="00000400000000000000" pitchFamily="2" charset="-78"/>
            </a:endParaRPr>
          </a:p>
        </p:txBody>
      </p:sp>
      <p:grpSp>
        <p:nvGrpSpPr>
          <p:cNvPr id="2" name="Group 1">
            <a:extLst>
              <a:ext uri="{FF2B5EF4-FFF2-40B4-BE49-F238E27FC236}">
                <a16:creationId xmlns="" xmlns:a16="http://schemas.microsoft.com/office/drawing/2014/main" id="{827EED8F-AFC3-47A0-AC30-9F549A6FCF2E}"/>
              </a:ext>
            </a:extLst>
          </p:cNvPr>
          <p:cNvGrpSpPr/>
          <p:nvPr/>
        </p:nvGrpSpPr>
        <p:grpSpPr>
          <a:xfrm>
            <a:off x="5531042" y="4734480"/>
            <a:ext cx="6659671" cy="2127166"/>
            <a:chOff x="8889806" y="5807302"/>
            <a:chExt cx="3300907" cy="1054343"/>
          </a:xfrm>
        </p:grpSpPr>
        <p:sp>
          <p:nvSpPr>
            <p:cNvPr id="47" name="Freeform: Shape 46">
              <a:extLst>
                <a:ext uri="{FF2B5EF4-FFF2-40B4-BE49-F238E27FC236}">
                  <a16:creationId xmlns="" xmlns:a16="http://schemas.microsoft.com/office/drawing/2014/main" id="{464CC410-3C24-4FE5-82AF-8534334CFE3B}"/>
                </a:ext>
              </a:extLst>
            </p:cNvPr>
            <p:cNvSpPr/>
            <p:nvPr/>
          </p:nvSpPr>
          <p:spPr>
            <a:xfrm>
              <a:off x="9645236" y="6235086"/>
              <a:ext cx="2545262" cy="626559"/>
            </a:xfrm>
            <a:custGeom>
              <a:avLst/>
              <a:gdLst>
                <a:gd name="connsiteX0" fmla="*/ 2545262 w 2545262"/>
                <a:gd name="connsiteY0" fmla="*/ 626559 h 626559"/>
                <a:gd name="connsiteX1" fmla="*/ 2545262 w 2545262"/>
                <a:gd name="connsiteY1" fmla="*/ 0 h 626559"/>
                <a:gd name="connsiteX2" fmla="*/ 868863 w 2545262"/>
                <a:gd name="connsiteY2" fmla="*/ 0 h 626559"/>
                <a:gd name="connsiteX3" fmla="*/ 560515 w 2545262"/>
                <a:gd name="connsiteY3" fmla="*/ 118793 h 626559"/>
                <a:gd name="connsiteX4" fmla="*/ 0 w 2545262"/>
                <a:gd name="connsiteY4" fmla="*/ 626559 h 626559"/>
                <a:gd name="connsiteX5" fmla="*/ 2545262 w 2545262"/>
                <a:gd name="connsiteY5" fmla="*/ 626559 h 626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45262" h="626559">
                  <a:moveTo>
                    <a:pt x="2545262" y="626559"/>
                  </a:moveTo>
                  <a:lnTo>
                    <a:pt x="2545262" y="0"/>
                  </a:lnTo>
                  <a:lnTo>
                    <a:pt x="868863" y="0"/>
                  </a:lnTo>
                  <a:cubicBezTo>
                    <a:pt x="755002" y="0"/>
                    <a:pt x="645000" y="42457"/>
                    <a:pt x="560515" y="118793"/>
                  </a:cubicBezTo>
                  <a:lnTo>
                    <a:pt x="0" y="626559"/>
                  </a:lnTo>
                  <a:lnTo>
                    <a:pt x="2545262" y="626559"/>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48" name="Freeform: Shape 47">
              <a:extLst>
                <a:ext uri="{FF2B5EF4-FFF2-40B4-BE49-F238E27FC236}">
                  <a16:creationId xmlns="" xmlns:a16="http://schemas.microsoft.com/office/drawing/2014/main" id="{0EEC0DB5-A8B1-4280-85AC-44367CEF1523}"/>
                </a:ext>
              </a:extLst>
            </p:cNvPr>
            <p:cNvSpPr/>
            <p:nvPr/>
          </p:nvSpPr>
          <p:spPr>
            <a:xfrm>
              <a:off x="10833811" y="6235086"/>
              <a:ext cx="1356901" cy="626559"/>
            </a:xfrm>
            <a:custGeom>
              <a:avLst/>
              <a:gdLst>
                <a:gd name="connsiteX0" fmla="*/ 868863 w 1356901"/>
                <a:gd name="connsiteY0" fmla="*/ 0 h 626559"/>
                <a:gd name="connsiteX1" fmla="*/ 560515 w 1356901"/>
                <a:gd name="connsiteY1" fmla="*/ 118793 h 626559"/>
                <a:gd name="connsiteX2" fmla="*/ 0 w 1356901"/>
                <a:gd name="connsiteY2" fmla="*/ 626559 h 626559"/>
                <a:gd name="connsiteX3" fmla="*/ 480105 w 1356901"/>
                <a:gd name="connsiteY3" fmla="*/ 626559 h 626559"/>
                <a:gd name="connsiteX4" fmla="*/ 809466 w 1356901"/>
                <a:gd name="connsiteY4" fmla="*/ 626559 h 626559"/>
                <a:gd name="connsiteX5" fmla="*/ 1356902 w 1356901"/>
                <a:gd name="connsiteY5" fmla="*/ 626559 h 626559"/>
                <a:gd name="connsiteX6" fmla="*/ 1356902 w 1356901"/>
                <a:gd name="connsiteY6" fmla="*/ 389187 h 626559"/>
                <a:gd name="connsiteX7" fmla="*/ 1356902 w 1356901"/>
                <a:gd name="connsiteY7" fmla="*/ 303416 h 626559"/>
                <a:gd name="connsiteX8" fmla="*/ 1356902 w 1356901"/>
                <a:gd name="connsiteY8" fmla="*/ 0 h 626559"/>
                <a:gd name="connsiteX9" fmla="*/ 868863 w 1356901"/>
                <a:gd name="connsiteY9" fmla="*/ 0 h 626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56901" h="626559">
                  <a:moveTo>
                    <a:pt x="868863" y="0"/>
                  </a:moveTo>
                  <a:cubicBezTo>
                    <a:pt x="755002" y="0"/>
                    <a:pt x="645000" y="42457"/>
                    <a:pt x="560515" y="118793"/>
                  </a:cubicBezTo>
                  <a:lnTo>
                    <a:pt x="0" y="626559"/>
                  </a:lnTo>
                  <a:lnTo>
                    <a:pt x="480105" y="626559"/>
                  </a:lnTo>
                  <a:lnTo>
                    <a:pt x="809466" y="626559"/>
                  </a:lnTo>
                  <a:lnTo>
                    <a:pt x="1356902" y="626559"/>
                  </a:lnTo>
                  <a:lnTo>
                    <a:pt x="1356902" y="389187"/>
                  </a:lnTo>
                  <a:lnTo>
                    <a:pt x="1356902" y="303416"/>
                  </a:lnTo>
                  <a:lnTo>
                    <a:pt x="1356902" y="0"/>
                  </a:lnTo>
                  <a:lnTo>
                    <a:pt x="868863"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49" name="Freeform: Shape 48">
              <a:extLst>
                <a:ext uri="{FF2B5EF4-FFF2-40B4-BE49-F238E27FC236}">
                  <a16:creationId xmlns="" xmlns:a16="http://schemas.microsoft.com/office/drawing/2014/main" id="{7D72312F-A6C7-48A1-9B74-E2456AF546F1}"/>
                </a:ext>
              </a:extLst>
            </p:cNvPr>
            <p:cNvSpPr/>
            <p:nvPr/>
          </p:nvSpPr>
          <p:spPr>
            <a:xfrm>
              <a:off x="8889806" y="5807302"/>
              <a:ext cx="3300907" cy="1054343"/>
            </a:xfrm>
            <a:custGeom>
              <a:avLst/>
              <a:gdLst>
                <a:gd name="connsiteX0" fmla="*/ 349518 w 3300907"/>
                <a:gd name="connsiteY0" fmla="*/ 1054343 h 1054343"/>
                <a:gd name="connsiteX1" fmla="*/ 1075572 w 3300907"/>
                <a:gd name="connsiteY1" fmla="*/ 397550 h 1054343"/>
                <a:gd name="connsiteX2" fmla="*/ 1550101 w 3300907"/>
                <a:gd name="connsiteY2" fmla="*/ 214643 h 1054343"/>
                <a:gd name="connsiteX3" fmla="*/ 3300908 w 3300907"/>
                <a:gd name="connsiteY3" fmla="*/ 214643 h 1054343"/>
                <a:gd name="connsiteX4" fmla="*/ 3300908 w 3300907"/>
                <a:gd name="connsiteY4" fmla="*/ 0 h 1054343"/>
                <a:gd name="connsiteX5" fmla="*/ 1494993 w 3300907"/>
                <a:gd name="connsiteY5" fmla="*/ 0 h 1054343"/>
                <a:gd name="connsiteX6" fmla="*/ 872937 w 3300907"/>
                <a:gd name="connsiteY6" fmla="*/ 239945 h 1054343"/>
                <a:gd name="connsiteX7" fmla="*/ 0 w 3300907"/>
                <a:gd name="connsiteY7" fmla="*/ 1054343 h 1054343"/>
                <a:gd name="connsiteX8" fmla="*/ 349518 w 3300907"/>
                <a:gd name="connsiteY8" fmla="*/ 1054343 h 1054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00907" h="1054343">
                  <a:moveTo>
                    <a:pt x="349518" y="1054343"/>
                  </a:moveTo>
                  <a:lnTo>
                    <a:pt x="1075572" y="397550"/>
                  </a:lnTo>
                  <a:cubicBezTo>
                    <a:pt x="1205944" y="279614"/>
                    <a:pt x="1374270" y="214643"/>
                    <a:pt x="1550101" y="214643"/>
                  </a:cubicBezTo>
                  <a:lnTo>
                    <a:pt x="3300908" y="214643"/>
                  </a:lnTo>
                  <a:lnTo>
                    <a:pt x="3300908" y="0"/>
                  </a:lnTo>
                  <a:lnTo>
                    <a:pt x="1494993" y="0"/>
                  </a:lnTo>
                  <a:cubicBezTo>
                    <a:pt x="1264697" y="0"/>
                    <a:pt x="1043622" y="85128"/>
                    <a:pt x="872937" y="239945"/>
                  </a:cubicBezTo>
                  <a:lnTo>
                    <a:pt x="0" y="1054343"/>
                  </a:lnTo>
                  <a:lnTo>
                    <a:pt x="349518" y="1054343"/>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grpSp>
      <p:sp>
        <p:nvSpPr>
          <p:cNvPr id="21" name="TextBox 20">
            <a:extLst>
              <a:ext uri="{FF2B5EF4-FFF2-40B4-BE49-F238E27FC236}">
                <a16:creationId xmlns="" xmlns:a16="http://schemas.microsoft.com/office/drawing/2014/main" id="{25BEC5C9-ED40-4DF1-8547-9D3FAE9D38F1}"/>
              </a:ext>
            </a:extLst>
          </p:cNvPr>
          <p:cNvSpPr txBox="1"/>
          <p:nvPr/>
        </p:nvSpPr>
        <p:spPr>
          <a:xfrm>
            <a:off x="2434856" y="2705725"/>
            <a:ext cx="7319631" cy="1446550"/>
          </a:xfrm>
          <a:prstGeom prst="rect">
            <a:avLst/>
          </a:prstGeom>
          <a:noFill/>
        </p:spPr>
        <p:txBody>
          <a:bodyPr wrap="non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A" sz="8800" b="1" i="0" u="none" strike="noStrike" kern="1200" cap="none" spc="0" normalizeH="0" baseline="0" noProof="0" dirty="0">
                <a:ln>
                  <a:noFill/>
                </a:ln>
                <a:solidFill>
                  <a:srgbClr val="E7E6E6"/>
                </a:solidFill>
                <a:effectLst/>
                <a:uLnTx/>
                <a:uFillTx/>
                <a:latin typeface="VIP Hakm Bold" panose="02000500000000000000" pitchFamily="2" charset="-78"/>
                <a:ea typeface="+mn-ea"/>
                <a:cs typeface="VIP Hakm Bold" panose="02000500000000000000" pitchFamily="2" charset="-78"/>
              </a:rPr>
              <a:t>وقــت استــراحــة</a:t>
            </a:r>
            <a:endParaRPr kumimoji="0" lang="en-US" sz="8800" b="1" i="0" u="none" strike="noStrike" kern="1200" cap="none" spc="0" normalizeH="0" baseline="0" noProof="0" dirty="0">
              <a:ln>
                <a:noFill/>
              </a:ln>
              <a:solidFill>
                <a:srgbClr val="E7E6E6"/>
              </a:solidFill>
              <a:effectLst/>
              <a:uLnTx/>
              <a:uFillTx/>
              <a:latin typeface="VIP Hakm Bold" panose="02000500000000000000" pitchFamily="2" charset="-78"/>
              <a:ea typeface="+mn-ea"/>
              <a:cs typeface="VIP Hakm Bold" panose="02000500000000000000" pitchFamily="2" charset="-78"/>
            </a:endParaRPr>
          </a:p>
        </p:txBody>
      </p:sp>
      <p:grpSp>
        <p:nvGrpSpPr>
          <p:cNvPr id="23" name="Group 22">
            <a:extLst>
              <a:ext uri="{FF2B5EF4-FFF2-40B4-BE49-F238E27FC236}">
                <a16:creationId xmlns="" xmlns:a16="http://schemas.microsoft.com/office/drawing/2014/main" id="{A3F10170-7070-4AA6-9019-51E71C0093A2}"/>
              </a:ext>
            </a:extLst>
          </p:cNvPr>
          <p:cNvGrpSpPr/>
          <p:nvPr/>
        </p:nvGrpSpPr>
        <p:grpSpPr>
          <a:xfrm flipH="1" flipV="1">
            <a:off x="-1" y="0"/>
            <a:ext cx="3513221" cy="1122158"/>
            <a:chOff x="8889806" y="5807302"/>
            <a:chExt cx="3300907" cy="1054343"/>
          </a:xfrm>
        </p:grpSpPr>
        <p:sp>
          <p:nvSpPr>
            <p:cNvPr id="24" name="Freeform: Shape 23">
              <a:extLst>
                <a:ext uri="{FF2B5EF4-FFF2-40B4-BE49-F238E27FC236}">
                  <a16:creationId xmlns="" xmlns:a16="http://schemas.microsoft.com/office/drawing/2014/main" id="{32241699-AD3E-4D4A-B12C-60BC528816E9}"/>
                </a:ext>
              </a:extLst>
            </p:cNvPr>
            <p:cNvSpPr/>
            <p:nvPr/>
          </p:nvSpPr>
          <p:spPr>
            <a:xfrm>
              <a:off x="9645236" y="6235086"/>
              <a:ext cx="2545262" cy="626559"/>
            </a:xfrm>
            <a:custGeom>
              <a:avLst/>
              <a:gdLst>
                <a:gd name="connsiteX0" fmla="*/ 2545262 w 2545262"/>
                <a:gd name="connsiteY0" fmla="*/ 626559 h 626559"/>
                <a:gd name="connsiteX1" fmla="*/ 2545262 w 2545262"/>
                <a:gd name="connsiteY1" fmla="*/ 0 h 626559"/>
                <a:gd name="connsiteX2" fmla="*/ 868863 w 2545262"/>
                <a:gd name="connsiteY2" fmla="*/ 0 h 626559"/>
                <a:gd name="connsiteX3" fmla="*/ 560515 w 2545262"/>
                <a:gd name="connsiteY3" fmla="*/ 118793 h 626559"/>
                <a:gd name="connsiteX4" fmla="*/ 0 w 2545262"/>
                <a:gd name="connsiteY4" fmla="*/ 626559 h 626559"/>
                <a:gd name="connsiteX5" fmla="*/ 2545262 w 2545262"/>
                <a:gd name="connsiteY5" fmla="*/ 626559 h 626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45262" h="626559">
                  <a:moveTo>
                    <a:pt x="2545262" y="626559"/>
                  </a:moveTo>
                  <a:lnTo>
                    <a:pt x="2545262" y="0"/>
                  </a:lnTo>
                  <a:lnTo>
                    <a:pt x="868863" y="0"/>
                  </a:lnTo>
                  <a:cubicBezTo>
                    <a:pt x="755002" y="0"/>
                    <a:pt x="645000" y="42457"/>
                    <a:pt x="560515" y="118793"/>
                  </a:cubicBezTo>
                  <a:lnTo>
                    <a:pt x="0" y="626559"/>
                  </a:lnTo>
                  <a:lnTo>
                    <a:pt x="2545262" y="626559"/>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25" name="Freeform: Shape 24">
              <a:extLst>
                <a:ext uri="{FF2B5EF4-FFF2-40B4-BE49-F238E27FC236}">
                  <a16:creationId xmlns="" xmlns:a16="http://schemas.microsoft.com/office/drawing/2014/main" id="{847290A5-E5CC-4E12-83FE-DC042CFA6FA3}"/>
                </a:ext>
              </a:extLst>
            </p:cNvPr>
            <p:cNvSpPr/>
            <p:nvPr/>
          </p:nvSpPr>
          <p:spPr>
            <a:xfrm>
              <a:off x="10833811" y="6235086"/>
              <a:ext cx="1356901" cy="626559"/>
            </a:xfrm>
            <a:custGeom>
              <a:avLst/>
              <a:gdLst>
                <a:gd name="connsiteX0" fmla="*/ 868863 w 1356901"/>
                <a:gd name="connsiteY0" fmla="*/ 0 h 626559"/>
                <a:gd name="connsiteX1" fmla="*/ 560515 w 1356901"/>
                <a:gd name="connsiteY1" fmla="*/ 118793 h 626559"/>
                <a:gd name="connsiteX2" fmla="*/ 0 w 1356901"/>
                <a:gd name="connsiteY2" fmla="*/ 626559 h 626559"/>
                <a:gd name="connsiteX3" fmla="*/ 480105 w 1356901"/>
                <a:gd name="connsiteY3" fmla="*/ 626559 h 626559"/>
                <a:gd name="connsiteX4" fmla="*/ 809466 w 1356901"/>
                <a:gd name="connsiteY4" fmla="*/ 626559 h 626559"/>
                <a:gd name="connsiteX5" fmla="*/ 1356902 w 1356901"/>
                <a:gd name="connsiteY5" fmla="*/ 626559 h 626559"/>
                <a:gd name="connsiteX6" fmla="*/ 1356902 w 1356901"/>
                <a:gd name="connsiteY6" fmla="*/ 389187 h 626559"/>
                <a:gd name="connsiteX7" fmla="*/ 1356902 w 1356901"/>
                <a:gd name="connsiteY7" fmla="*/ 303416 h 626559"/>
                <a:gd name="connsiteX8" fmla="*/ 1356902 w 1356901"/>
                <a:gd name="connsiteY8" fmla="*/ 0 h 626559"/>
                <a:gd name="connsiteX9" fmla="*/ 868863 w 1356901"/>
                <a:gd name="connsiteY9" fmla="*/ 0 h 626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56901" h="626559">
                  <a:moveTo>
                    <a:pt x="868863" y="0"/>
                  </a:moveTo>
                  <a:cubicBezTo>
                    <a:pt x="755002" y="0"/>
                    <a:pt x="645000" y="42457"/>
                    <a:pt x="560515" y="118793"/>
                  </a:cubicBezTo>
                  <a:lnTo>
                    <a:pt x="0" y="626559"/>
                  </a:lnTo>
                  <a:lnTo>
                    <a:pt x="480105" y="626559"/>
                  </a:lnTo>
                  <a:lnTo>
                    <a:pt x="809466" y="626559"/>
                  </a:lnTo>
                  <a:lnTo>
                    <a:pt x="1356902" y="626559"/>
                  </a:lnTo>
                  <a:lnTo>
                    <a:pt x="1356902" y="389187"/>
                  </a:lnTo>
                  <a:lnTo>
                    <a:pt x="1356902" y="303416"/>
                  </a:lnTo>
                  <a:lnTo>
                    <a:pt x="1356902" y="0"/>
                  </a:lnTo>
                  <a:lnTo>
                    <a:pt x="868863"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26" name="Freeform: Shape 25">
              <a:extLst>
                <a:ext uri="{FF2B5EF4-FFF2-40B4-BE49-F238E27FC236}">
                  <a16:creationId xmlns="" xmlns:a16="http://schemas.microsoft.com/office/drawing/2014/main" id="{88EDDD93-F555-4775-A2C0-48E00BA93F40}"/>
                </a:ext>
              </a:extLst>
            </p:cNvPr>
            <p:cNvSpPr/>
            <p:nvPr/>
          </p:nvSpPr>
          <p:spPr>
            <a:xfrm>
              <a:off x="8889806" y="5807302"/>
              <a:ext cx="3300907" cy="1054343"/>
            </a:xfrm>
            <a:custGeom>
              <a:avLst/>
              <a:gdLst>
                <a:gd name="connsiteX0" fmla="*/ 349518 w 3300907"/>
                <a:gd name="connsiteY0" fmla="*/ 1054343 h 1054343"/>
                <a:gd name="connsiteX1" fmla="*/ 1075572 w 3300907"/>
                <a:gd name="connsiteY1" fmla="*/ 397550 h 1054343"/>
                <a:gd name="connsiteX2" fmla="*/ 1550101 w 3300907"/>
                <a:gd name="connsiteY2" fmla="*/ 214643 h 1054343"/>
                <a:gd name="connsiteX3" fmla="*/ 3300908 w 3300907"/>
                <a:gd name="connsiteY3" fmla="*/ 214643 h 1054343"/>
                <a:gd name="connsiteX4" fmla="*/ 3300908 w 3300907"/>
                <a:gd name="connsiteY4" fmla="*/ 0 h 1054343"/>
                <a:gd name="connsiteX5" fmla="*/ 1494993 w 3300907"/>
                <a:gd name="connsiteY5" fmla="*/ 0 h 1054343"/>
                <a:gd name="connsiteX6" fmla="*/ 872937 w 3300907"/>
                <a:gd name="connsiteY6" fmla="*/ 239945 h 1054343"/>
                <a:gd name="connsiteX7" fmla="*/ 0 w 3300907"/>
                <a:gd name="connsiteY7" fmla="*/ 1054343 h 1054343"/>
                <a:gd name="connsiteX8" fmla="*/ 349518 w 3300907"/>
                <a:gd name="connsiteY8" fmla="*/ 1054343 h 1054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00907" h="1054343">
                  <a:moveTo>
                    <a:pt x="349518" y="1054343"/>
                  </a:moveTo>
                  <a:lnTo>
                    <a:pt x="1075572" y="397550"/>
                  </a:lnTo>
                  <a:cubicBezTo>
                    <a:pt x="1205944" y="279614"/>
                    <a:pt x="1374270" y="214643"/>
                    <a:pt x="1550101" y="214643"/>
                  </a:cubicBezTo>
                  <a:lnTo>
                    <a:pt x="3300908" y="214643"/>
                  </a:lnTo>
                  <a:lnTo>
                    <a:pt x="3300908" y="0"/>
                  </a:lnTo>
                  <a:lnTo>
                    <a:pt x="1494993" y="0"/>
                  </a:lnTo>
                  <a:cubicBezTo>
                    <a:pt x="1264697" y="0"/>
                    <a:pt x="1043622" y="85128"/>
                    <a:pt x="872937" y="239945"/>
                  </a:cubicBezTo>
                  <a:lnTo>
                    <a:pt x="0" y="1054343"/>
                  </a:lnTo>
                  <a:lnTo>
                    <a:pt x="349518" y="1054343"/>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grpSp>
      <p:sp>
        <p:nvSpPr>
          <p:cNvPr id="34" name="Freeform: Shape 33">
            <a:extLst>
              <a:ext uri="{FF2B5EF4-FFF2-40B4-BE49-F238E27FC236}">
                <a16:creationId xmlns="" xmlns:a16="http://schemas.microsoft.com/office/drawing/2014/main" id="{EE6696A5-4169-4497-AA4C-E71680A9C3B7}"/>
              </a:ext>
            </a:extLst>
          </p:cNvPr>
          <p:cNvSpPr/>
          <p:nvPr/>
        </p:nvSpPr>
        <p:spPr>
          <a:xfrm flipH="1">
            <a:off x="0" y="-22058"/>
            <a:ext cx="3670954" cy="2528798"/>
          </a:xfrm>
          <a:custGeom>
            <a:avLst/>
            <a:gdLst>
              <a:gd name="connsiteX0" fmla="*/ 3789859 w 5007352"/>
              <a:gd name="connsiteY0" fmla="*/ 0 h 3449398"/>
              <a:gd name="connsiteX1" fmla="*/ 0 w 5007352"/>
              <a:gd name="connsiteY1" fmla="*/ 3449399 h 3449398"/>
              <a:gd name="connsiteX2" fmla="*/ 1866226 w 5007352"/>
              <a:gd name="connsiteY2" fmla="*/ 3449399 h 3449398"/>
              <a:gd name="connsiteX3" fmla="*/ 3570850 w 5007352"/>
              <a:gd name="connsiteY3" fmla="*/ 1903391 h 3449398"/>
              <a:gd name="connsiteX4" fmla="*/ 4048024 w 5007352"/>
              <a:gd name="connsiteY4" fmla="*/ 1719224 h 3449398"/>
              <a:gd name="connsiteX5" fmla="*/ 5007352 w 5007352"/>
              <a:gd name="connsiteY5" fmla="*/ 1719224 h 3449398"/>
              <a:gd name="connsiteX6" fmla="*/ 5007352 w 5007352"/>
              <a:gd name="connsiteY6" fmla="*/ 0 h 3449398"/>
              <a:gd name="connsiteX7" fmla="*/ 3789859 w 5007352"/>
              <a:gd name="connsiteY7" fmla="*/ 0 h 3449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7352" h="3449398">
                <a:moveTo>
                  <a:pt x="3789859" y="0"/>
                </a:moveTo>
                <a:lnTo>
                  <a:pt x="0" y="3449399"/>
                </a:lnTo>
                <a:lnTo>
                  <a:pt x="1866226" y="3449399"/>
                </a:lnTo>
                <a:lnTo>
                  <a:pt x="3570850" y="1903391"/>
                </a:lnTo>
                <a:cubicBezTo>
                  <a:pt x="3701592" y="1784927"/>
                  <a:pt x="3871821" y="1719224"/>
                  <a:pt x="4048024" y="1719224"/>
                </a:cubicBezTo>
                <a:lnTo>
                  <a:pt x="5007352" y="1719224"/>
                </a:lnTo>
                <a:lnTo>
                  <a:pt x="5007352" y="0"/>
                </a:lnTo>
                <a:lnTo>
                  <a:pt x="3789859"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35" name="Freeform: Shape 34">
            <a:extLst>
              <a:ext uri="{FF2B5EF4-FFF2-40B4-BE49-F238E27FC236}">
                <a16:creationId xmlns="" xmlns:a16="http://schemas.microsoft.com/office/drawing/2014/main" id="{7F7D6471-FD8F-4196-A994-9A7CA7A0A9DA}"/>
              </a:ext>
            </a:extLst>
          </p:cNvPr>
          <p:cNvSpPr/>
          <p:nvPr/>
        </p:nvSpPr>
        <p:spPr>
          <a:xfrm flipH="1">
            <a:off x="497246" y="-22058"/>
            <a:ext cx="3709390" cy="2528798"/>
          </a:xfrm>
          <a:custGeom>
            <a:avLst/>
            <a:gdLst>
              <a:gd name="connsiteX0" fmla="*/ 3789527 w 5059781"/>
              <a:gd name="connsiteY0" fmla="*/ 0 h 3449398"/>
              <a:gd name="connsiteX1" fmla="*/ 0 w 5059781"/>
              <a:gd name="connsiteY1" fmla="*/ 3449399 h 3449398"/>
              <a:gd name="connsiteX2" fmla="*/ 1270255 w 5059781"/>
              <a:gd name="connsiteY2" fmla="*/ 3449399 h 3449398"/>
              <a:gd name="connsiteX3" fmla="*/ 5059782 w 5059781"/>
              <a:gd name="connsiteY3" fmla="*/ 0 h 3449398"/>
            </a:gdLst>
            <a:ahLst/>
            <a:cxnLst>
              <a:cxn ang="0">
                <a:pos x="connsiteX0" y="connsiteY0"/>
              </a:cxn>
              <a:cxn ang="0">
                <a:pos x="connsiteX1" y="connsiteY1"/>
              </a:cxn>
              <a:cxn ang="0">
                <a:pos x="connsiteX2" y="connsiteY2"/>
              </a:cxn>
              <a:cxn ang="0">
                <a:pos x="connsiteX3" y="connsiteY3"/>
              </a:cxn>
            </a:cxnLst>
            <a:rect l="l" t="t" r="r" b="b"/>
            <a:pathLst>
              <a:path w="5059781" h="3449398">
                <a:moveTo>
                  <a:pt x="3789527" y="0"/>
                </a:moveTo>
                <a:lnTo>
                  <a:pt x="0" y="3449399"/>
                </a:lnTo>
                <a:lnTo>
                  <a:pt x="1270255" y="3449399"/>
                </a:lnTo>
                <a:lnTo>
                  <a:pt x="5059782"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15" name="مستطيل 2"/>
          <p:cNvSpPr/>
          <p:nvPr/>
        </p:nvSpPr>
        <p:spPr>
          <a:xfrm>
            <a:off x="0"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3"/>
              </a:rPr>
              <a:t>www.dawliatraining.com</a:t>
            </a:r>
            <a:endParaRPr lang="en-US" sz="1100">
              <a:effectLst/>
              <a:ea typeface="Calibri"/>
              <a:cs typeface="Arial"/>
            </a:endParaRPr>
          </a:p>
        </p:txBody>
      </p:sp>
    </p:spTree>
    <p:extLst>
      <p:ext uri="{BB962C8B-B14F-4D97-AF65-F5344CB8AC3E}">
        <p14:creationId xmlns:p14="http://schemas.microsoft.com/office/powerpoint/2010/main" val="373547786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Freeform: Shape 37">
            <a:extLst>
              <a:ext uri="{FF2B5EF4-FFF2-40B4-BE49-F238E27FC236}">
                <a16:creationId xmlns="" xmlns:a16="http://schemas.microsoft.com/office/drawing/2014/main" id="{67E4BEC3-A0F9-443C-95E3-59AD8FD47B61}"/>
              </a:ext>
            </a:extLst>
          </p:cNvPr>
          <p:cNvSpPr/>
          <p:nvPr/>
        </p:nvSpPr>
        <p:spPr>
          <a:xfrm rot="10800000" flipV="1">
            <a:off x="8731168" y="-20622"/>
            <a:ext cx="3486150" cy="6937353"/>
          </a:xfrm>
          <a:custGeom>
            <a:avLst/>
            <a:gdLst>
              <a:gd name="connsiteX0" fmla="*/ 0 w 3199168"/>
              <a:gd name="connsiteY0" fmla="*/ 2912028 h 2912028"/>
              <a:gd name="connsiteX1" fmla="*/ 3199169 w 3199168"/>
              <a:gd name="connsiteY1" fmla="*/ 0 h 2912028"/>
              <a:gd name="connsiteX2" fmla="*/ 2651781 w 3199168"/>
              <a:gd name="connsiteY2" fmla="*/ 0 h 2912028"/>
              <a:gd name="connsiteX3" fmla="*/ 1212715 w 3199168"/>
              <a:gd name="connsiteY3" fmla="*/ 1305160 h 2912028"/>
              <a:gd name="connsiteX4" fmla="*/ 809877 w 3199168"/>
              <a:gd name="connsiteY4" fmla="*/ 1460636 h 2912028"/>
              <a:gd name="connsiteX5" fmla="*/ 0 w 3199168"/>
              <a:gd name="connsiteY5" fmla="*/ 1460636 h 2912028"/>
              <a:gd name="connsiteX6" fmla="*/ 0 w 3199168"/>
              <a:gd name="connsiteY6" fmla="*/ 2912028 h 2912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9168" h="2912028">
                <a:moveTo>
                  <a:pt x="0" y="2912028"/>
                </a:moveTo>
                <a:lnTo>
                  <a:pt x="3199169" y="0"/>
                </a:lnTo>
                <a:lnTo>
                  <a:pt x="2651781" y="0"/>
                </a:lnTo>
                <a:lnTo>
                  <a:pt x="1212715" y="1305160"/>
                </a:lnTo>
                <a:cubicBezTo>
                  <a:pt x="1102341" y="1405169"/>
                  <a:pt x="958630" y="1460636"/>
                  <a:pt x="809877" y="1460636"/>
                </a:cubicBezTo>
                <a:lnTo>
                  <a:pt x="0" y="1460636"/>
                </a:lnTo>
                <a:lnTo>
                  <a:pt x="0" y="2912028"/>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pic>
        <p:nvPicPr>
          <p:cNvPr id="13" name="عنصر نائب للصورة 12" descr="صورة تحتوي على منضدة, كمبيوتر محمول, عناصر, رجل&#10;&#10;تم إنشاء الوصف تلقائياً">
            <a:extLst>
              <a:ext uri="{FF2B5EF4-FFF2-40B4-BE49-F238E27FC236}">
                <a16:creationId xmlns="" xmlns:a16="http://schemas.microsoft.com/office/drawing/2014/main" id="{0FE0DA8F-6A7E-477C-B0CD-8A2B705A5F28}"/>
              </a:ext>
            </a:extLst>
          </p:cNvPr>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a:stretch>
            <a:fillRect/>
          </a:stretch>
        </p:blipFill>
        <p:spPr/>
      </p:pic>
      <p:sp>
        <p:nvSpPr>
          <p:cNvPr id="34" name="Graphic 32">
            <a:extLst>
              <a:ext uri="{FF2B5EF4-FFF2-40B4-BE49-F238E27FC236}">
                <a16:creationId xmlns="" xmlns:a16="http://schemas.microsoft.com/office/drawing/2014/main" id="{6B80734D-A4FA-471F-822A-B52E96578EB2}"/>
              </a:ext>
            </a:extLst>
          </p:cNvPr>
          <p:cNvSpPr/>
          <p:nvPr/>
        </p:nvSpPr>
        <p:spPr>
          <a:xfrm flipH="1">
            <a:off x="5716048" y="2686170"/>
            <a:ext cx="6475952" cy="4171830"/>
          </a:xfrm>
          <a:custGeom>
            <a:avLst/>
            <a:gdLst>
              <a:gd name="connsiteX0" fmla="*/ 6475953 w 6475952"/>
              <a:gd name="connsiteY0" fmla="*/ 4171831 h 4171830"/>
              <a:gd name="connsiteX1" fmla="*/ 0 w 6475952"/>
              <a:gd name="connsiteY1" fmla="*/ 4171831 h 4171830"/>
              <a:gd name="connsiteX2" fmla="*/ 0 w 6475952"/>
              <a:gd name="connsiteY2" fmla="*/ 952667 h 4171830"/>
              <a:gd name="connsiteX3" fmla="*/ 474821 w 6475952"/>
              <a:gd name="connsiteY3" fmla="*/ 477845 h 4171830"/>
              <a:gd name="connsiteX4" fmla="*/ 2781967 w 6475952"/>
              <a:gd name="connsiteY4" fmla="*/ 477845 h 4171830"/>
              <a:gd name="connsiteX5" fmla="*/ 6475953 w 6475952"/>
              <a:gd name="connsiteY5" fmla="*/ 4171831 h 417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75952" h="4171830">
                <a:moveTo>
                  <a:pt x="6475953" y="4171831"/>
                </a:moveTo>
                <a:lnTo>
                  <a:pt x="0" y="4171831"/>
                </a:lnTo>
                <a:lnTo>
                  <a:pt x="0" y="952667"/>
                </a:lnTo>
                <a:lnTo>
                  <a:pt x="474821" y="477845"/>
                </a:lnTo>
                <a:cubicBezTo>
                  <a:pt x="1111949" y="-159282"/>
                  <a:pt x="2144840" y="-159282"/>
                  <a:pt x="2781967" y="477845"/>
                </a:cubicBezTo>
                <a:lnTo>
                  <a:pt x="6475953" y="4171831"/>
                </a:lnTo>
                <a:close/>
              </a:path>
            </a:pathLst>
          </a:custGeom>
          <a:gradFill flip="none" rotWithShape="1">
            <a:gsLst>
              <a:gs pos="31000">
                <a:schemeClr val="accent1">
                  <a:alpha val="44000"/>
                  <a:lumMod val="94000"/>
                  <a:lumOff val="6000"/>
                </a:schemeClr>
              </a:gs>
              <a:gs pos="100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Expo Arabic Light" panose="00000400000000000000" pitchFamily="2" charset="-78"/>
              <a:ea typeface="+mn-ea"/>
              <a:cs typeface="Expo Arabic Light" panose="00000400000000000000" pitchFamily="2" charset="-78"/>
            </a:endParaRPr>
          </a:p>
        </p:txBody>
      </p:sp>
      <p:sp>
        <p:nvSpPr>
          <p:cNvPr id="2" name="TextBox 1">
            <a:extLst>
              <a:ext uri="{FF2B5EF4-FFF2-40B4-BE49-F238E27FC236}">
                <a16:creationId xmlns="" xmlns:a16="http://schemas.microsoft.com/office/drawing/2014/main" id="{72576A45-CC84-4807-A1F8-96762B147391}"/>
              </a:ext>
            </a:extLst>
          </p:cNvPr>
          <p:cNvSpPr txBox="1"/>
          <p:nvPr/>
        </p:nvSpPr>
        <p:spPr>
          <a:xfrm flipH="1">
            <a:off x="2506507" y="1882200"/>
            <a:ext cx="3403955" cy="707886"/>
          </a:xfrm>
          <a:prstGeom prst="rect">
            <a:avLst/>
          </a:prstGeom>
          <a:noFill/>
        </p:spPr>
        <p:txBody>
          <a:bodyPr wrap="square" rtlCol="0">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SY" sz="4000" b="1" i="0" u="none" strike="noStrike" kern="1200" cap="none" spc="0" normalizeH="0" baseline="0" noProof="0" dirty="0">
                <a:ln>
                  <a:noFill/>
                </a:ln>
                <a:solidFill>
                  <a:srgbClr val="03478B"/>
                </a:solidFill>
                <a:effectLst/>
                <a:uLnTx/>
                <a:uFillTx/>
                <a:latin typeface="VIP Hakm Bold" panose="02000500000000000000" pitchFamily="2" charset="-78"/>
                <a:ea typeface="+mn-ea"/>
                <a:cs typeface="VIP Hakm Bold" panose="02000500000000000000" pitchFamily="2" charset="-78"/>
              </a:rPr>
              <a:t>الجلسة </a:t>
            </a:r>
            <a:r>
              <a:rPr kumimoji="0" lang="ar-EG" sz="4000" b="1" i="0" u="none" strike="noStrike" kern="1200" cap="none" spc="0" normalizeH="0" baseline="0" noProof="0" dirty="0">
                <a:ln>
                  <a:noFill/>
                </a:ln>
                <a:solidFill>
                  <a:srgbClr val="03478B"/>
                </a:solidFill>
                <a:effectLst/>
                <a:uLnTx/>
                <a:uFillTx/>
                <a:latin typeface="VIP Hakm Bold" panose="02000500000000000000" pitchFamily="2" charset="-78"/>
                <a:ea typeface="+mn-ea"/>
                <a:cs typeface="VIP Hakm Bold" panose="02000500000000000000" pitchFamily="2" charset="-78"/>
              </a:rPr>
              <a:t>الثانية</a:t>
            </a:r>
            <a:endParaRPr kumimoji="0" lang="en-US" sz="4000" b="1" i="0" u="none" strike="noStrike" kern="1200" cap="none" spc="0" normalizeH="0" baseline="0" noProof="0" dirty="0">
              <a:ln>
                <a:noFill/>
              </a:ln>
              <a:solidFill>
                <a:srgbClr val="03478B"/>
              </a:solidFill>
              <a:effectLst/>
              <a:uLnTx/>
              <a:uFillTx/>
              <a:latin typeface="VIP Hakm Bold" panose="02000500000000000000" pitchFamily="2" charset="-78"/>
              <a:ea typeface="+mn-ea"/>
              <a:cs typeface="VIP Hakm Bold" panose="02000500000000000000" pitchFamily="2" charset="-78"/>
            </a:endParaRPr>
          </a:p>
        </p:txBody>
      </p:sp>
      <p:sp>
        <p:nvSpPr>
          <p:cNvPr id="33" name="Slide Number Placeholder 5">
            <a:extLst>
              <a:ext uri="{FF2B5EF4-FFF2-40B4-BE49-F238E27FC236}">
                <a16:creationId xmlns="" xmlns:a16="http://schemas.microsoft.com/office/drawing/2014/main" id="{A977C45B-ACD7-4920-BEB8-7FA536B4854E}"/>
              </a:ext>
            </a:extLst>
          </p:cNvPr>
          <p:cNvSpPr txBox="1">
            <a:spLocks/>
          </p:cNvSpPr>
          <p:nvPr/>
        </p:nvSpPr>
        <p:spPr>
          <a:xfrm>
            <a:off x="11344275" y="6049962"/>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1" eaLnBrk="1" fontAlgn="auto" latinLnBrk="0" hangingPunct="1">
              <a:lnSpc>
                <a:spcPct val="100000"/>
              </a:lnSpc>
              <a:spcBef>
                <a:spcPts val="0"/>
              </a:spcBef>
              <a:spcAft>
                <a:spcPts val="0"/>
              </a:spcAft>
              <a:buClrTx/>
              <a:buSzTx/>
              <a:buFontTx/>
              <a:buNone/>
              <a:tabLst/>
              <a:defRPr/>
            </a:pPr>
            <a:fld id="{BE1CF6B9-BF24-4CF3-962A-AA649539F60B}" type="slidenum">
              <a:rPr kumimoji="0" lang="en-US" sz="1200" b="1" i="0" u="none" strike="noStrike" kern="1200" cap="none" spc="0" normalizeH="0" baseline="0" noProof="0" smtClean="0">
                <a:ln>
                  <a:noFill/>
                </a:ln>
                <a:solidFill>
                  <a:srgbClr val="E7E6E6"/>
                </a:solidFill>
                <a:effectLst/>
                <a:uLnTx/>
                <a:uFillTx/>
                <a:latin typeface="Expo Arabic Light" panose="00000400000000000000" pitchFamily="2" charset="-78"/>
                <a:ea typeface="+mn-ea"/>
                <a:cs typeface="Expo Arabic Light" panose="000004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16</a:t>
            </a:fld>
            <a:endParaRPr kumimoji="0" lang="en-US" sz="1200" b="1" i="0" u="none" strike="noStrike" kern="1200" cap="none" spc="0" normalizeH="0" baseline="0" noProof="0" dirty="0">
              <a:ln>
                <a:noFill/>
              </a:ln>
              <a:solidFill>
                <a:srgbClr val="E7E6E6"/>
              </a:solidFill>
              <a:effectLst/>
              <a:uLnTx/>
              <a:uFillTx/>
              <a:latin typeface="Expo Arabic Light" panose="00000400000000000000" pitchFamily="2" charset="-78"/>
              <a:ea typeface="+mn-ea"/>
              <a:cs typeface="Expo Arabic Light" panose="00000400000000000000" pitchFamily="2" charset="-78"/>
            </a:endParaRPr>
          </a:p>
        </p:txBody>
      </p:sp>
      <p:sp>
        <p:nvSpPr>
          <p:cNvPr id="3" name="Rectangle 2"/>
          <p:cNvSpPr/>
          <p:nvPr/>
        </p:nvSpPr>
        <p:spPr>
          <a:xfrm>
            <a:off x="832512" y="2686168"/>
            <a:ext cx="5263487" cy="2923877"/>
          </a:xfrm>
          <a:prstGeom prst="rect">
            <a:avLst/>
          </a:prstGeom>
        </p:spPr>
        <p:txBody>
          <a:bodyPr wrap="square">
            <a:spAutoFit/>
          </a:bodyPr>
          <a:lstStyle/>
          <a:p>
            <a:pPr marL="342900" marR="0" lvl="0" indent="-342900" algn="r" rtl="1">
              <a:lnSpc>
                <a:spcPct val="115000"/>
              </a:lnSpc>
              <a:spcBef>
                <a:spcPts val="0"/>
              </a:spcBef>
              <a:spcAft>
                <a:spcPts val="0"/>
              </a:spcAft>
              <a:buFont typeface="Symbol" panose="05050102010706020507" pitchFamily="18" charset="2"/>
              <a:buChar char=""/>
            </a:pPr>
            <a:r>
              <a:rPr lang="ar-EG" sz="3200" dirty="0">
                <a:latin typeface="Calibri" panose="020F0502020204030204" pitchFamily="34" charset="0"/>
                <a:ea typeface="Calibri" panose="020F0502020204030204" pitchFamily="34" charset="0"/>
                <a:cs typeface="Calibri" panose="020F0502020204030204" pitchFamily="34" charset="0"/>
              </a:rPr>
              <a:t>مزايا تحليلات </a:t>
            </a:r>
            <a:r>
              <a:rPr lang="ar-EG" sz="3200" dirty="0" smtClean="0">
                <a:latin typeface="Calibri" panose="020F0502020204030204" pitchFamily="34" charset="0"/>
                <a:ea typeface="Calibri" panose="020F0502020204030204" pitchFamily="34" charset="0"/>
                <a:cs typeface="Calibri" panose="020F0502020204030204" pitchFamily="34" charset="0"/>
              </a:rPr>
              <a:t>الأعمال</a:t>
            </a:r>
            <a:endParaRPr lang="en-US" sz="3200" dirty="0">
              <a:latin typeface="Calibri" panose="020F0502020204030204" pitchFamily="34" charset="0"/>
              <a:ea typeface="Calibri" panose="020F0502020204030204" pitchFamily="34" charset="0"/>
              <a:cs typeface="Calibri" panose="020F0502020204030204" pitchFamily="34" charset="0"/>
            </a:endParaRPr>
          </a:p>
          <a:p>
            <a:pPr marL="342900" marR="0" lvl="0" indent="-342900" algn="r" rtl="1">
              <a:lnSpc>
                <a:spcPct val="115000"/>
              </a:lnSpc>
              <a:spcBef>
                <a:spcPts val="0"/>
              </a:spcBef>
              <a:spcAft>
                <a:spcPts val="0"/>
              </a:spcAft>
              <a:buFont typeface="Symbol" panose="05050102010706020507" pitchFamily="18" charset="2"/>
              <a:buChar char=""/>
            </a:pPr>
            <a:r>
              <a:rPr lang="ar-EG" sz="3200" dirty="0">
                <a:latin typeface="Calibri" panose="020F0502020204030204" pitchFamily="34" charset="0"/>
                <a:ea typeface="Calibri" panose="020F0502020204030204" pitchFamily="34" charset="0"/>
                <a:cs typeface="Calibri" panose="020F0502020204030204" pitchFamily="34" charset="0"/>
              </a:rPr>
              <a:t>حالات استخدام تحليلات </a:t>
            </a:r>
            <a:r>
              <a:rPr lang="ar-EG" sz="3200" dirty="0" smtClean="0">
                <a:latin typeface="Calibri" panose="020F0502020204030204" pitchFamily="34" charset="0"/>
                <a:ea typeface="Calibri" panose="020F0502020204030204" pitchFamily="34" charset="0"/>
                <a:cs typeface="Calibri" panose="020F0502020204030204" pitchFamily="34" charset="0"/>
              </a:rPr>
              <a:t>الأعمال</a:t>
            </a:r>
            <a:endParaRPr lang="en-US" sz="3200" dirty="0">
              <a:latin typeface="Calibri" panose="020F0502020204030204" pitchFamily="34" charset="0"/>
              <a:ea typeface="Calibri" panose="020F0502020204030204" pitchFamily="34" charset="0"/>
              <a:cs typeface="Calibri" panose="020F0502020204030204" pitchFamily="34" charset="0"/>
            </a:endParaRPr>
          </a:p>
          <a:p>
            <a:pPr marL="342900" marR="0" lvl="0" indent="-342900" algn="r" rtl="1">
              <a:lnSpc>
                <a:spcPct val="115000"/>
              </a:lnSpc>
              <a:spcBef>
                <a:spcPts val="0"/>
              </a:spcBef>
              <a:spcAft>
                <a:spcPts val="0"/>
              </a:spcAft>
              <a:buFont typeface="Symbol" panose="05050102010706020507" pitchFamily="18" charset="2"/>
              <a:buChar char=""/>
            </a:pPr>
            <a:r>
              <a:rPr lang="ar-EG" sz="3200" dirty="0">
                <a:latin typeface="Calibri" panose="020F0502020204030204" pitchFamily="34" charset="0"/>
                <a:ea typeface="Calibri" panose="020F0502020204030204" pitchFamily="34" charset="0"/>
                <a:cs typeface="Calibri" panose="020F0502020204030204" pitchFamily="34" charset="0"/>
              </a:rPr>
              <a:t>أصناف وأشكال تحليل البيانات</a:t>
            </a:r>
            <a:endParaRPr lang="en-US" sz="3200" dirty="0">
              <a:latin typeface="Calibri" panose="020F0502020204030204" pitchFamily="34" charset="0"/>
              <a:ea typeface="Calibri" panose="020F0502020204030204" pitchFamily="34" charset="0"/>
              <a:cs typeface="Calibri" panose="020F0502020204030204" pitchFamily="34" charset="0"/>
            </a:endParaRPr>
          </a:p>
          <a:p>
            <a:pPr marL="342900" marR="0" lvl="0" indent="-342900" algn="r" rtl="1">
              <a:lnSpc>
                <a:spcPct val="115000"/>
              </a:lnSpc>
              <a:spcBef>
                <a:spcPts val="0"/>
              </a:spcBef>
              <a:spcAft>
                <a:spcPts val="0"/>
              </a:spcAft>
              <a:buFont typeface="Symbol" panose="05050102010706020507" pitchFamily="18" charset="2"/>
              <a:buChar char=""/>
            </a:pPr>
            <a:r>
              <a:rPr lang="ar-EG" sz="3200" dirty="0">
                <a:latin typeface="Calibri" panose="020F0502020204030204" pitchFamily="34" charset="0"/>
                <a:ea typeface="Calibri" panose="020F0502020204030204" pitchFamily="34" charset="0"/>
                <a:cs typeface="Calibri" panose="020F0502020204030204" pitchFamily="34" charset="0"/>
              </a:rPr>
              <a:t>محلل البيانات</a:t>
            </a:r>
            <a:endParaRPr lang="en-US" sz="3200" dirty="0">
              <a:latin typeface="Calibri" panose="020F0502020204030204" pitchFamily="34" charset="0"/>
              <a:ea typeface="Calibri" panose="020F0502020204030204" pitchFamily="34" charset="0"/>
              <a:cs typeface="Calibri" panose="020F0502020204030204" pitchFamily="34" charset="0"/>
            </a:endParaRPr>
          </a:p>
          <a:p>
            <a:pPr marL="342900" marR="0" lvl="0" indent="-342900" algn="r" rtl="1">
              <a:lnSpc>
                <a:spcPct val="115000"/>
              </a:lnSpc>
              <a:spcBef>
                <a:spcPts val="0"/>
              </a:spcBef>
              <a:spcAft>
                <a:spcPts val="1000"/>
              </a:spcAft>
              <a:buFont typeface="Symbol" panose="05050102010706020507" pitchFamily="18" charset="2"/>
              <a:buChar char=""/>
            </a:pPr>
            <a:r>
              <a:rPr lang="ar-EG" sz="3200" dirty="0">
                <a:latin typeface="Calibri" panose="020F0502020204030204" pitchFamily="34" charset="0"/>
                <a:ea typeface="Calibri" panose="020F0502020204030204" pitchFamily="34" charset="0"/>
                <a:cs typeface="Calibri" panose="020F0502020204030204" pitchFamily="34" charset="0"/>
              </a:rPr>
              <a:t>برامج تحليل البيانات </a:t>
            </a:r>
            <a:endParaRPr lang="en-US" sz="3200"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8" name="مستطيل 2"/>
          <p:cNvSpPr/>
          <p:nvPr/>
        </p:nvSpPr>
        <p:spPr>
          <a:xfrm>
            <a:off x="10194925" y="6472894"/>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4"/>
              </a:rPr>
              <a:t>www.dawliatraining.com</a:t>
            </a:r>
            <a:endParaRPr lang="en-US" sz="1100">
              <a:effectLst/>
              <a:ea typeface="Calibri"/>
              <a:cs typeface="Arial"/>
            </a:endParaRPr>
          </a:p>
        </p:txBody>
      </p:sp>
    </p:spTree>
    <p:extLst>
      <p:ext uri="{BB962C8B-B14F-4D97-AF65-F5344CB8AC3E}">
        <p14:creationId xmlns:p14="http://schemas.microsoft.com/office/powerpoint/2010/main" val="361332802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 name="Group 69">
            <a:extLst>
              <a:ext uri="{FF2B5EF4-FFF2-40B4-BE49-F238E27FC236}">
                <a16:creationId xmlns="" xmlns:a16="http://schemas.microsoft.com/office/drawing/2014/main" id="{54D8A931-AF9C-4C89-A6AC-9AC2F8E4039E}"/>
              </a:ext>
            </a:extLst>
          </p:cNvPr>
          <p:cNvGrpSpPr/>
          <p:nvPr/>
        </p:nvGrpSpPr>
        <p:grpSpPr>
          <a:xfrm flipH="1" flipV="1">
            <a:off x="0" y="4409412"/>
            <a:ext cx="4209262" cy="2528798"/>
            <a:chOff x="7982738" y="0"/>
            <a:chExt cx="4209262" cy="2528798"/>
          </a:xfrm>
        </p:grpSpPr>
        <p:sp>
          <p:nvSpPr>
            <p:cNvPr id="71" name="Freeform: Shape 70">
              <a:extLst>
                <a:ext uri="{FF2B5EF4-FFF2-40B4-BE49-F238E27FC236}">
                  <a16:creationId xmlns="" xmlns:a16="http://schemas.microsoft.com/office/drawing/2014/main" id="{4FD6DB4C-E5E7-4ECA-8D11-A513EBD24A07}"/>
                </a:ext>
              </a:extLst>
            </p:cNvPr>
            <p:cNvSpPr/>
            <p:nvPr/>
          </p:nvSpPr>
          <p:spPr>
            <a:xfrm>
              <a:off x="8482610" y="0"/>
              <a:ext cx="3709390" cy="2528798"/>
            </a:xfrm>
            <a:custGeom>
              <a:avLst/>
              <a:gdLst>
                <a:gd name="connsiteX0" fmla="*/ 3789527 w 5059781"/>
                <a:gd name="connsiteY0" fmla="*/ 0 h 3449398"/>
                <a:gd name="connsiteX1" fmla="*/ 0 w 5059781"/>
                <a:gd name="connsiteY1" fmla="*/ 3449399 h 3449398"/>
                <a:gd name="connsiteX2" fmla="*/ 1270255 w 5059781"/>
                <a:gd name="connsiteY2" fmla="*/ 3449399 h 3449398"/>
                <a:gd name="connsiteX3" fmla="*/ 5059782 w 5059781"/>
                <a:gd name="connsiteY3" fmla="*/ 0 h 3449398"/>
              </a:gdLst>
              <a:ahLst/>
              <a:cxnLst>
                <a:cxn ang="0">
                  <a:pos x="connsiteX0" y="connsiteY0"/>
                </a:cxn>
                <a:cxn ang="0">
                  <a:pos x="connsiteX1" y="connsiteY1"/>
                </a:cxn>
                <a:cxn ang="0">
                  <a:pos x="connsiteX2" y="connsiteY2"/>
                </a:cxn>
                <a:cxn ang="0">
                  <a:pos x="connsiteX3" y="connsiteY3"/>
                </a:cxn>
              </a:cxnLst>
              <a:rect l="l" t="t" r="r" b="b"/>
              <a:pathLst>
                <a:path w="5059781" h="3449398">
                  <a:moveTo>
                    <a:pt x="3789527" y="0"/>
                  </a:moveTo>
                  <a:lnTo>
                    <a:pt x="0" y="3449399"/>
                  </a:lnTo>
                  <a:lnTo>
                    <a:pt x="1270255" y="3449399"/>
                  </a:lnTo>
                  <a:lnTo>
                    <a:pt x="5059782"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72" name="Freeform: Shape 71">
              <a:extLst>
                <a:ext uri="{FF2B5EF4-FFF2-40B4-BE49-F238E27FC236}">
                  <a16:creationId xmlns="" xmlns:a16="http://schemas.microsoft.com/office/drawing/2014/main" id="{7DCFE8F5-02BC-4DE0-9C42-3372C7609DBD}"/>
                </a:ext>
              </a:extLst>
            </p:cNvPr>
            <p:cNvSpPr/>
            <p:nvPr/>
          </p:nvSpPr>
          <p:spPr>
            <a:xfrm>
              <a:off x="7982738" y="0"/>
              <a:ext cx="3709390" cy="2528798"/>
            </a:xfrm>
            <a:custGeom>
              <a:avLst/>
              <a:gdLst>
                <a:gd name="connsiteX0" fmla="*/ 3789527 w 5059781"/>
                <a:gd name="connsiteY0" fmla="*/ 0 h 3449398"/>
                <a:gd name="connsiteX1" fmla="*/ 0 w 5059781"/>
                <a:gd name="connsiteY1" fmla="*/ 3449399 h 3449398"/>
                <a:gd name="connsiteX2" fmla="*/ 1270255 w 5059781"/>
                <a:gd name="connsiteY2" fmla="*/ 3449399 h 3449398"/>
                <a:gd name="connsiteX3" fmla="*/ 5059782 w 5059781"/>
                <a:gd name="connsiteY3" fmla="*/ 0 h 3449398"/>
              </a:gdLst>
              <a:ahLst/>
              <a:cxnLst>
                <a:cxn ang="0">
                  <a:pos x="connsiteX0" y="connsiteY0"/>
                </a:cxn>
                <a:cxn ang="0">
                  <a:pos x="connsiteX1" y="connsiteY1"/>
                </a:cxn>
                <a:cxn ang="0">
                  <a:pos x="connsiteX2" y="connsiteY2"/>
                </a:cxn>
                <a:cxn ang="0">
                  <a:pos x="connsiteX3" y="connsiteY3"/>
                </a:cxn>
              </a:cxnLst>
              <a:rect l="l" t="t" r="r" b="b"/>
              <a:pathLst>
                <a:path w="5059781" h="3449398">
                  <a:moveTo>
                    <a:pt x="3789527" y="0"/>
                  </a:moveTo>
                  <a:lnTo>
                    <a:pt x="0" y="3449399"/>
                  </a:lnTo>
                  <a:lnTo>
                    <a:pt x="1270255" y="3449399"/>
                  </a:lnTo>
                  <a:lnTo>
                    <a:pt x="5059782"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grpSp>
      <p:grpSp>
        <p:nvGrpSpPr>
          <p:cNvPr id="73" name="Group 72">
            <a:extLst>
              <a:ext uri="{FF2B5EF4-FFF2-40B4-BE49-F238E27FC236}">
                <a16:creationId xmlns="" xmlns:a16="http://schemas.microsoft.com/office/drawing/2014/main" id="{318D3397-71CB-40A1-9230-47EC3C460431}"/>
              </a:ext>
            </a:extLst>
          </p:cNvPr>
          <p:cNvGrpSpPr/>
          <p:nvPr/>
        </p:nvGrpSpPr>
        <p:grpSpPr>
          <a:xfrm>
            <a:off x="7982738" y="0"/>
            <a:ext cx="4209262" cy="2528798"/>
            <a:chOff x="7982738" y="0"/>
            <a:chExt cx="4209262" cy="2528798"/>
          </a:xfrm>
        </p:grpSpPr>
        <p:sp>
          <p:nvSpPr>
            <p:cNvPr id="74" name="Freeform: Shape 73">
              <a:extLst>
                <a:ext uri="{FF2B5EF4-FFF2-40B4-BE49-F238E27FC236}">
                  <a16:creationId xmlns="" xmlns:a16="http://schemas.microsoft.com/office/drawing/2014/main" id="{0060E6E5-0F93-427D-8653-E56DB6EAE2AD}"/>
                </a:ext>
              </a:extLst>
            </p:cNvPr>
            <p:cNvSpPr/>
            <p:nvPr/>
          </p:nvSpPr>
          <p:spPr>
            <a:xfrm>
              <a:off x="8482610" y="0"/>
              <a:ext cx="3709390" cy="2528798"/>
            </a:xfrm>
            <a:custGeom>
              <a:avLst/>
              <a:gdLst>
                <a:gd name="connsiteX0" fmla="*/ 3789527 w 5059781"/>
                <a:gd name="connsiteY0" fmla="*/ 0 h 3449398"/>
                <a:gd name="connsiteX1" fmla="*/ 0 w 5059781"/>
                <a:gd name="connsiteY1" fmla="*/ 3449399 h 3449398"/>
                <a:gd name="connsiteX2" fmla="*/ 1270255 w 5059781"/>
                <a:gd name="connsiteY2" fmla="*/ 3449399 h 3449398"/>
                <a:gd name="connsiteX3" fmla="*/ 5059782 w 5059781"/>
                <a:gd name="connsiteY3" fmla="*/ 0 h 3449398"/>
              </a:gdLst>
              <a:ahLst/>
              <a:cxnLst>
                <a:cxn ang="0">
                  <a:pos x="connsiteX0" y="connsiteY0"/>
                </a:cxn>
                <a:cxn ang="0">
                  <a:pos x="connsiteX1" y="connsiteY1"/>
                </a:cxn>
                <a:cxn ang="0">
                  <a:pos x="connsiteX2" y="connsiteY2"/>
                </a:cxn>
                <a:cxn ang="0">
                  <a:pos x="connsiteX3" y="connsiteY3"/>
                </a:cxn>
              </a:cxnLst>
              <a:rect l="l" t="t" r="r" b="b"/>
              <a:pathLst>
                <a:path w="5059781" h="3449398">
                  <a:moveTo>
                    <a:pt x="3789527" y="0"/>
                  </a:moveTo>
                  <a:lnTo>
                    <a:pt x="0" y="3449399"/>
                  </a:lnTo>
                  <a:lnTo>
                    <a:pt x="1270255" y="3449399"/>
                  </a:lnTo>
                  <a:lnTo>
                    <a:pt x="5059782"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75" name="Freeform: Shape 74">
              <a:extLst>
                <a:ext uri="{FF2B5EF4-FFF2-40B4-BE49-F238E27FC236}">
                  <a16:creationId xmlns="" xmlns:a16="http://schemas.microsoft.com/office/drawing/2014/main" id="{0454640E-9244-4851-BE1E-FA96DD07F4BC}"/>
                </a:ext>
              </a:extLst>
            </p:cNvPr>
            <p:cNvSpPr/>
            <p:nvPr/>
          </p:nvSpPr>
          <p:spPr>
            <a:xfrm>
              <a:off x="7982738" y="0"/>
              <a:ext cx="3709390" cy="2528798"/>
            </a:xfrm>
            <a:custGeom>
              <a:avLst/>
              <a:gdLst>
                <a:gd name="connsiteX0" fmla="*/ 3789527 w 5059781"/>
                <a:gd name="connsiteY0" fmla="*/ 0 h 3449398"/>
                <a:gd name="connsiteX1" fmla="*/ 0 w 5059781"/>
                <a:gd name="connsiteY1" fmla="*/ 3449399 h 3449398"/>
                <a:gd name="connsiteX2" fmla="*/ 1270255 w 5059781"/>
                <a:gd name="connsiteY2" fmla="*/ 3449399 h 3449398"/>
                <a:gd name="connsiteX3" fmla="*/ 5059782 w 5059781"/>
                <a:gd name="connsiteY3" fmla="*/ 0 h 3449398"/>
              </a:gdLst>
              <a:ahLst/>
              <a:cxnLst>
                <a:cxn ang="0">
                  <a:pos x="connsiteX0" y="connsiteY0"/>
                </a:cxn>
                <a:cxn ang="0">
                  <a:pos x="connsiteX1" y="connsiteY1"/>
                </a:cxn>
                <a:cxn ang="0">
                  <a:pos x="connsiteX2" y="connsiteY2"/>
                </a:cxn>
                <a:cxn ang="0">
                  <a:pos x="connsiteX3" y="connsiteY3"/>
                </a:cxn>
              </a:cxnLst>
              <a:rect l="l" t="t" r="r" b="b"/>
              <a:pathLst>
                <a:path w="5059781" h="3449398">
                  <a:moveTo>
                    <a:pt x="3789527" y="0"/>
                  </a:moveTo>
                  <a:lnTo>
                    <a:pt x="0" y="3449399"/>
                  </a:lnTo>
                  <a:lnTo>
                    <a:pt x="1270255" y="3449399"/>
                  </a:lnTo>
                  <a:lnTo>
                    <a:pt x="5059782"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grpSp>
      <p:sp>
        <p:nvSpPr>
          <p:cNvPr id="48" name="Freeform: Shape 47">
            <a:extLst>
              <a:ext uri="{FF2B5EF4-FFF2-40B4-BE49-F238E27FC236}">
                <a16:creationId xmlns="" xmlns:a16="http://schemas.microsoft.com/office/drawing/2014/main" id="{9FB7A5A4-91EF-40E6-9968-7AC5E28BEFEB}"/>
              </a:ext>
            </a:extLst>
          </p:cNvPr>
          <p:cNvSpPr/>
          <p:nvPr/>
        </p:nvSpPr>
        <p:spPr>
          <a:xfrm rot="8137486">
            <a:off x="-270138" y="4530563"/>
            <a:ext cx="2211193" cy="2991998"/>
          </a:xfrm>
          <a:custGeom>
            <a:avLst/>
            <a:gdLst>
              <a:gd name="connsiteX0" fmla="*/ 2618913 w 2715431"/>
              <a:gd name="connsiteY0" fmla="*/ 2088925 h 3711704"/>
              <a:gd name="connsiteX1" fmla="*/ 1092694 w 2715431"/>
              <a:gd name="connsiteY1" fmla="*/ 3615143 h 3711704"/>
              <a:gd name="connsiteX2" fmla="*/ 626548 w 2715431"/>
              <a:gd name="connsiteY2" fmla="*/ 3615143 h 3711704"/>
              <a:gd name="connsiteX3" fmla="*/ 96541 w 2715431"/>
              <a:gd name="connsiteY3" fmla="*/ 3085136 h 3711704"/>
              <a:gd name="connsiteX4" fmla="*/ 96541 w 2715431"/>
              <a:gd name="connsiteY4" fmla="*/ 2618990 h 3711704"/>
              <a:gd name="connsiteX5" fmla="*/ 626548 w 2715431"/>
              <a:gd name="connsiteY5" fmla="*/ 2088925 h 3711704"/>
              <a:gd name="connsiteX6" fmla="*/ 626548 w 2715431"/>
              <a:gd name="connsiteY6" fmla="*/ 1622779 h 3711704"/>
              <a:gd name="connsiteX7" fmla="*/ 96541 w 2715431"/>
              <a:gd name="connsiteY7" fmla="*/ 1092772 h 3711704"/>
              <a:gd name="connsiteX8" fmla="*/ 96541 w 2715431"/>
              <a:gd name="connsiteY8" fmla="*/ 626626 h 3711704"/>
              <a:gd name="connsiteX9" fmla="*/ 626548 w 2715431"/>
              <a:gd name="connsiteY9" fmla="*/ 96562 h 3711704"/>
              <a:gd name="connsiteX10" fmla="*/ 1092694 w 2715431"/>
              <a:gd name="connsiteY10" fmla="*/ 96562 h 3711704"/>
              <a:gd name="connsiteX11" fmla="*/ 2618913 w 2715431"/>
              <a:gd name="connsiteY11" fmla="*/ 1622779 h 3711704"/>
              <a:gd name="connsiteX12" fmla="*/ 2618913 w 2715431"/>
              <a:gd name="connsiteY12" fmla="*/ 2088925 h 3711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15431" h="3711704">
                <a:moveTo>
                  <a:pt x="2618913" y="2088925"/>
                </a:moveTo>
                <a:lnTo>
                  <a:pt x="1092694" y="3615143"/>
                </a:lnTo>
                <a:cubicBezTo>
                  <a:pt x="963945" y="3743892"/>
                  <a:pt x="755298" y="3743892"/>
                  <a:pt x="626548" y="3615143"/>
                </a:cubicBezTo>
                <a:lnTo>
                  <a:pt x="96541" y="3085136"/>
                </a:lnTo>
                <a:cubicBezTo>
                  <a:pt x="-32152" y="2956443"/>
                  <a:pt x="-32209" y="2747739"/>
                  <a:pt x="96541" y="2618990"/>
                </a:cubicBezTo>
                <a:lnTo>
                  <a:pt x="626548" y="2088925"/>
                </a:lnTo>
                <a:cubicBezTo>
                  <a:pt x="755240" y="1960176"/>
                  <a:pt x="755240" y="1751529"/>
                  <a:pt x="626548" y="1622779"/>
                </a:cubicBezTo>
                <a:lnTo>
                  <a:pt x="96541" y="1092772"/>
                </a:lnTo>
                <a:cubicBezTo>
                  <a:pt x="-32152" y="964080"/>
                  <a:pt x="-32209" y="755376"/>
                  <a:pt x="96541" y="626626"/>
                </a:cubicBezTo>
                <a:lnTo>
                  <a:pt x="626548" y="96562"/>
                </a:lnTo>
                <a:cubicBezTo>
                  <a:pt x="755298" y="-32187"/>
                  <a:pt x="964002" y="-32187"/>
                  <a:pt x="1092694" y="96562"/>
                </a:cubicBezTo>
                <a:lnTo>
                  <a:pt x="2618913" y="1622779"/>
                </a:lnTo>
                <a:cubicBezTo>
                  <a:pt x="2747605" y="1751472"/>
                  <a:pt x="2747605" y="1960176"/>
                  <a:pt x="2618913" y="2088925"/>
                </a:cubicBezTo>
                <a:close/>
              </a:path>
            </a:pathLst>
          </a:custGeom>
          <a:solidFill>
            <a:srgbClr val="06508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Expo Arabic Light" panose="00000400000000000000" pitchFamily="2" charset="-78"/>
              <a:cs typeface="Expo Arabic Light" panose="00000400000000000000" pitchFamily="2" charset="-78"/>
            </a:endParaRPr>
          </a:p>
        </p:txBody>
      </p:sp>
      <p:sp>
        <p:nvSpPr>
          <p:cNvPr id="50" name="Freeform: Shape 49">
            <a:extLst>
              <a:ext uri="{FF2B5EF4-FFF2-40B4-BE49-F238E27FC236}">
                <a16:creationId xmlns="" xmlns:a16="http://schemas.microsoft.com/office/drawing/2014/main" id="{E76A28B0-DC59-4151-A7AD-E88F80FA3463}"/>
              </a:ext>
            </a:extLst>
          </p:cNvPr>
          <p:cNvSpPr/>
          <p:nvPr/>
        </p:nvSpPr>
        <p:spPr>
          <a:xfrm rot="8137486" flipH="1">
            <a:off x="10188821" y="-652900"/>
            <a:ext cx="2260184" cy="3056640"/>
          </a:xfrm>
          <a:custGeom>
            <a:avLst/>
            <a:gdLst>
              <a:gd name="connsiteX0" fmla="*/ 2618913 w 2715431"/>
              <a:gd name="connsiteY0" fmla="*/ 2088925 h 3711704"/>
              <a:gd name="connsiteX1" fmla="*/ 1092694 w 2715431"/>
              <a:gd name="connsiteY1" fmla="*/ 3615143 h 3711704"/>
              <a:gd name="connsiteX2" fmla="*/ 626548 w 2715431"/>
              <a:gd name="connsiteY2" fmla="*/ 3615143 h 3711704"/>
              <a:gd name="connsiteX3" fmla="*/ 96541 w 2715431"/>
              <a:gd name="connsiteY3" fmla="*/ 3085136 h 3711704"/>
              <a:gd name="connsiteX4" fmla="*/ 96541 w 2715431"/>
              <a:gd name="connsiteY4" fmla="*/ 2618990 h 3711704"/>
              <a:gd name="connsiteX5" fmla="*/ 626548 w 2715431"/>
              <a:gd name="connsiteY5" fmla="*/ 2088925 h 3711704"/>
              <a:gd name="connsiteX6" fmla="*/ 626548 w 2715431"/>
              <a:gd name="connsiteY6" fmla="*/ 1622779 h 3711704"/>
              <a:gd name="connsiteX7" fmla="*/ 96541 w 2715431"/>
              <a:gd name="connsiteY7" fmla="*/ 1092772 h 3711704"/>
              <a:gd name="connsiteX8" fmla="*/ 96541 w 2715431"/>
              <a:gd name="connsiteY8" fmla="*/ 626626 h 3711704"/>
              <a:gd name="connsiteX9" fmla="*/ 626548 w 2715431"/>
              <a:gd name="connsiteY9" fmla="*/ 96562 h 3711704"/>
              <a:gd name="connsiteX10" fmla="*/ 1092694 w 2715431"/>
              <a:gd name="connsiteY10" fmla="*/ 96562 h 3711704"/>
              <a:gd name="connsiteX11" fmla="*/ 2618913 w 2715431"/>
              <a:gd name="connsiteY11" fmla="*/ 1622779 h 3711704"/>
              <a:gd name="connsiteX12" fmla="*/ 2618913 w 2715431"/>
              <a:gd name="connsiteY12" fmla="*/ 2088925 h 3711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15431" h="3711704">
                <a:moveTo>
                  <a:pt x="2618913" y="2088925"/>
                </a:moveTo>
                <a:lnTo>
                  <a:pt x="1092694" y="3615143"/>
                </a:lnTo>
                <a:cubicBezTo>
                  <a:pt x="963945" y="3743892"/>
                  <a:pt x="755298" y="3743892"/>
                  <a:pt x="626548" y="3615143"/>
                </a:cubicBezTo>
                <a:lnTo>
                  <a:pt x="96541" y="3085136"/>
                </a:lnTo>
                <a:cubicBezTo>
                  <a:pt x="-32152" y="2956443"/>
                  <a:pt x="-32209" y="2747739"/>
                  <a:pt x="96541" y="2618990"/>
                </a:cubicBezTo>
                <a:lnTo>
                  <a:pt x="626548" y="2088925"/>
                </a:lnTo>
                <a:cubicBezTo>
                  <a:pt x="755240" y="1960176"/>
                  <a:pt x="755240" y="1751529"/>
                  <a:pt x="626548" y="1622779"/>
                </a:cubicBezTo>
                <a:lnTo>
                  <a:pt x="96541" y="1092772"/>
                </a:lnTo>
                <a:cubicBezTo>
                  <a:pt x="-32152" y="964080"/>
                  <a:pt x="-32209" y="755376"/>
                  <a:pt x="96541" y="626626"/>
                </a:cubicBezTo>
                <a:lnTo>
                  <a:pt x="626548" y="96562"/>
                </a:lnTo>
                <a:cubicBezTo>
                  <a:pt x="755298" y="-32187"/>
                  <a:pt x="964002" y="-32187"/>
                  <a:pt x="1092694" y="96562"/>
                </a:cubicBezTo>
                <a:lnTo>
                  <a:pt x="2618913" y="1622779"/>
                </a:lnTo>
                <a:cubicBezTo>
                  <a:pt x="2747605" y="1751472"/>
                  <a:pt x="2747605" y="1960176"/>
                  <a:pt x="2618913" y="2088925"/>
                </a:cubicBezTo>
                <a:close/>
              </a:path>
            </a:pathLst>
          </a:custGeom>
          <a:solidFill>
            <a:srgbClr val="06508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Expo Arabic Light" panose="00000400000000000000" pitchFamily="2" charset="-78"/>
              <a:cs typeface="Expo Arabic Light" panose="00000400000000000000" pitchFamily="2" charset="-78"/>
            </a:endParaRPr>
          </a:p>
        </p:txBody>
      </p:sp>
      <p:sp>
        <p:nvSpPr>
          <p:cNvPr id="3" name="Rectangle 2"/>
          <p:cNvSpPr/>
          <p:nvPr/>
        </p:nvSpPr>
        <p:spPr>
          <a:xfrm>
            <a:off x="2354567" y="1074233"/>
            <a:ext cx="8165060" cy="5088573"/>
          </a:xfrm>
          <a:prstGeom prst="rect">
            <a:avLst/>
          </a:prstGeom>
        </p:spPr>
        <p:txBody>
          <a:bodyPr wrap="square">
            <a:spAutoFit/>
          </a:bodyPr>
          <a:lstStyle/>
          <a:p>
            <a:pPr marL="457200" indent="-457200" algn="just" rtl="1">
              <a:spcAft>
                <a:spcPts val="1000"/>
              </a:spcAft>
              <a:buFont typeface="Wingdings" pitchFamily="2" charset="2"/>
              <a:buChar char="v"/>
            </a:pPr>
            <a:r>
              <a:rPr lang="ar-SA" sz="2800" b="1" dirty="0">
                <a:solidFill>
                  <a:srgbClr val="C00000"/>
                </a:solidFill>
                <a:latin typeface="Adobe Arabic" pitchFamily="18" charset="-78"/>
                <a:ea typeface="Calibri" panose="020F0502020204030204" pitchFamily="34" charset="0"/>
                <a:cs typeface="Adobe Arabic" pitchFamily="18" charset="-78"/>
              </a:rPr>
              <a:t>مزايا تحليلات </a:t>
            </a:r>
            <a:r>
              <a:rPr lang="ar-SA" sz="2800" b="1" dirty="0" smtClean="0">
                <a:solidFill>
                  <a:srgbClr val="C00000"/>
                </a:solidFill>
                <a:latin typeface="Adobe Arabic" pitchFamily="18" charset="-78"/>
                <a:ea typeface="Calibri" panose="020F0502020204030204" pitchFamily="34" charset="0"/>
                <a:cs typeface="Adobe Arabic" pitchFamily="18" charset="-78"/>
              </a:rPr>
              <a:t>الأعمال</a:t>
            </a:r>
            <a:endParaRPr lang="en-US" sz="2800" b="1" dirty="0">
              <a:latin typeface="Adobe Arabic" pitchFamily="18" charset="-78"/>
              <a:ea typeface="Calibri" panose="020F0502020204030204" pitchFamily="34" charset="0"/>
              <a:cs typeface="Adobe Arabic" pitchFamily="18" charset="-78"/>
            </a:endParaRPr>
          </a:p>
          <a:p>
            <a:pPr marL="514350" indent="-514350" algn="just" rtl="1">
              <a:spcAft>
                <a:spcPts val="1000"/>
              </a:spcAft>
              <a:buClr>
                <a:srgbClr val="C00000"/>
              </a:buClr>
              <a:buFont typeface="Wingdings" pitchFamily="2" charset="2"/>
              <a:buChar char="q"/>
            </a:pPr>
            <a:r>
              <a:rPr lang="ar-SA" sz="2800" b="1" dirty="0">
                <a:solidFill>
                  <a:srgbClr val="3366CC"/>
                </a:solidFill>
                <a:latin typeface="Adobe Arabic" pitchFamily="18" charset="-78"/>
                <a:ea typeface="Calibri" panose="020F0502020204030204" pitchFamily="34" charset="0"/>
                <a:cs typeface="Adobe Arabic" pitchFamily="18" charset="-78"/>
              </a:rPr>
              <a:t>القرارات القائمة على </a:t>
            </a:r>
            <a:r>
              <a:rPr lang="ar-SA" sz="2800" b="1" dirty="0" smtClean="0">
                <a:solidFill>
                  <a:srgbClr val="3366CC"/>
                </a:solidFill>
                <a:latin typeface="Adobe Arabic" pitchFamily="18" charset="-78"/>
                <a:ea typeface="Calibri" panose="020F0502020204030204" pitchFamily="34" charset="0"/>
                <a:cs typeface="Adobe Arabic" pitchFamily="18" charset="-78"/>
              </a:rPr>
              <a:t>البيانات</a:t>
            </a:r>
            <a:r>
              <a:rPr lang="ar-JO" sz="2800" b="1" dirty="0">
                <a:solidFill>
                  <a:srgbClr val="3366CC"/>
                </a:solidFill>
                <a:latin typeface="Adobe Arabic" pitchFamily="18" charset="-78"/>
                <a:ea typeface="Calibri" panose="020F0502020204030204" pitchFamily="34" charset="0"/>
                <a:cs typeface="Adobe Arabic" pitchFamily="18" charset="-78"/>
              </a:rPr>
              <a:t>:</a:t>
            </a:r>
            <a:r>
              <a:rPr lang="en-US" sz="2800" dirty="0">
                <a:solidFill>
                  <a:srgbClr val="3366CC"/>
                </a:solidFill>
                <a:latin typeface="Adobe Arabic" pitchFamily="18" charset="-78"/>
                <a:ea typeface="Calibri" panose="020F0502020204030204" pitchFamily="34" charset="0"/>
                <a:cs typeface="Adobe Arabic" pitchFamily="18" charset="-78"/>
              </a:rPr>
              <a:t> </a:t>
            </a:r>
            <a:r>
              <a:rPr lang="ar-SA" sz="2800" dirty="0">
                <a:latin typeface="Adobe Arabic" pitchFamily="18" charset="-78"/>
                <a:ea typeface="Calibri" panose="020F0502020204030204" pitchFamily="34" charset="0"/>
                <a:cs typeface="Adobe Arabic" pitchFamily="18" charset="-78"/>
              </a:rPr>
              <a:t>من خلال تحليلات </a:t>
            </a:r>
            <a:r>
              <a:rPr lang="ar-SA" sz="2800" dirty="0" smtClean="0">
                <a:latin typeface="Adobe Arabic" pitchFamily="18" charset="-78"/>
                <a:ea typeface="Calibri" panose="020F0502020204030204" pitchFamily="34" charset="0"/>
                <a:cs typeface="Adobe Arabic" pitchFamily="18" charset="-78"/>
              </a:rPr>
              <a:t>الأعمال، </a:t>
            </a:r>
            <a:r>
              <a:rPr lang="ar-SA" sz="2800" dirty="0">
                <a:latin typeface="Adobe Arabic" pitchFamily="18" charset="-78"/>
                <a:ea typeface="Calibri" panose="020F0502020204030204" pitchFamily="34" charset="0"/>
                <a:cs typeface="Adobe Arabic" pitchFamily="18" charset="-78"/>
              </a:rPr>
              <a:t>تصبح القرارات الصعبة أكثر ذكاءً - وبذكاء، هذا يعني أنها مدعومة بالبيانات. </a:t>
            </a:r>
            <a:r>
              <a:rPr lang="ar-SA" sz="2800" dirty="0" smtClean="0">
                <a:latin typeface="Adobe Arabic" pitchFamily="18" charset="-78"/>
                <a:ea typeface="Calibri" panose="020F0502020204030204" pitchFamily="34" charset="0"/>
                <a:cs typeface="Adobe Arabic" pitchFamily="18" charset="-78"/>
              </a:rPr>
              <a:t>أن </a:t>
            </a:r>
            <a:r>
              <a:rPr lang="ar-SA" sz="2800" dirty="0">
                <a:latin typeface="Adobe Arabic" pitchFamily="18" charset="-78"/>
                <a:ea typeface="Calibri" panose="020F0502020204030204" pitchFamily="34" charset="0"/>
                <a:cs typeface="Adobe Arabic" pitchFamily="18" charset="-78"/>
              </a:rPr>
              <a:t>تحديد الأسباب الجذرية وتحديد الاتجاهات بصورة واضحة يخلق طريقة أكثر ذكاءً للنظر إلى مستقبل المؤسسة، سواء كانت تتمثل في ميزانيات الموارد البشرية، أو حملات التسويق، أو احتياجات التصنيع وسلسلة التوريد، أو برامج التوعية بالمبيعات</a:t>
            </a:r>
            <a:r>
              <a:rPr lang="en-US" sz="2800" dirty="0">
                <a:latin typeface="Adobe Arabic" pitchFamily="18" charset="-78"/>
                <a:ea typeface="Calibri" panose="020F0502020204030204" pitchFamily="34" charset="0"/>
                <a:cs typeface="Adobe Arabic" pitchFamily="18" charset="-78"/>
              </a:rPr>
              <a:t>.</a:t>
            </a:r>
          </a:p>
          <a:p>
            <a:pPr marL="514350" indent="-514350" algn="just" rtl="1">
              <a:spcAft>
                <a:spcPts val="1000"/>
              </a:spcAft>
              <a:buClr>
                <a:srgbClr val="C00000"/>
              </a:buClr>
              <a:buFont typeface="Wingdings" pitchFamily="2" charset="2"/>
              <a:buChar char="q"/>
            </a:pPr>
            <a:r>
              <a:rPr lang="ar-SA" sz="2800" b="1" dirty="0">
                <a:solidFill>
                  <a:srgbClr val="3366CC"/>
                </a:solidFill>
                <a:latin typeface="Adobe Arabic" pitchFamily="18" charset="-78"/>
                <a:ea typeface="Calibri" panose="020F0502020204030204" pitchFamily="34" charset="0"/>
                <a:cs typeface="Adobe Arabic" pitchFamily="18" charset="-78"/>
              </a:rPr>
              <a:t>العرض المرئي </a:t>
            </a:r>
            <a:r>
              <a:rPr lang="ar-SA" sz="2800" b="1" dirty="0" smtClean="0">
                <a:solidFill>
                  <a:srgbClr val="3366CC"/>
                </a:solidFill>
                <a:latin typeface="Adobe Arabic" pitchFamily="18" charset="-78"/>
                <a:ea typeface="Calibri" panose="020F0502020204030204" pitchFamily="34" charset="0"/>
                <a:cs typeface="Adobe Arabic" pitchFamily="18" charset="-78"/>
              </a:rPr>
              <a:t>السهل</a:t>
            </a:r>
            <a:r>
              <a:rPr lang="ar-JO" sz="2800" b="1" dirty="0">
                <a:solidFill>
                  <a:srgbClr val="3366CC"/>
                </a:solidFill>
                <a:latin typeface="Adobe Arabic" pitchFamily="18" charset="-78"/>
                <a:ea typeface="Calibri" panose="020F0502020204030204" pitchFamily="34" charset="0"/>
                <a:cs typeface="Adobe Arabic" pitchFamily="18" charset="-78"/>
              </a:rPr>
              <a:t>:</a:t>
            </a:r>
            <a:r>
              <a:rPr lang="en-US" sz="2800" dirty="0">
                <a:solidFill>
                  <a:srgbClr val="3366CC"/>
                </a:solidFill>
                <a:latin typeface="Adobe Arabic" pitchFamily="18" charset="-78"/>
                <a:ea typeface="Calibri" panose="020F0502020204030204" pitchFamily="34" charset="0"/>
                <a:cs typeface="Adobe Arabic" pitchFamily="18" charset="-78"/>
              </a:rPr>
              <a:t> </a:t>
            </a:r>
            <a:r>
              <a:rPr lang="ar-SA" sz="2800" dirty="0">
                <a:latin typeface="Adobe Arabic" pitchFamily="18" charset="-78"/>
                <a:ea typeface="Calibri" panose="020F0502020204030204" pitchFamily="34" charset="0"/>
                <a:cs typeface="Adobe Arabic" pitchFamily="18" charset="-78"/>
              </a:rPr>
              <a:t>يمكن </a:t>
            </a:r>
            <a:r>
              <a:rPr lang="ar-SA" sz="2800" dirty="0" smtClean="0">
                <a:latin typeface="Adobe Arabic" pitchFamily="18" charset="-78"/>
                <a:ea typeface="Calibri" panose="020F0502020204030204" pitchFamily="34" charset="0"/>
                <a:cs typeface="Adobe Arabic" pitchFamily="18" charset="-78"/>
              </a:rPr>
              <a:t>أن </a:t>
            </a:r>
            <a:r>
              <a:rPr lang="ar-SA" sz="2800" dirty="0">
                <a:latin typeface="Adobe Arabic" pitchFamily="18" charset="-78"/>
                <a:ea typeface="Calibri" panose="020F0502020204030204" pitchFamily="34" charset="0"/>
                <a:cs typeface="Adobe Arabic" pitchFamily="18" charset="-78"/>
              </a:rPr>
              <a:t>تأخذ برامج تحليلات </a:t>
            </a:r>
            <a:r>
              <a:rPr lang="ar-SA" sz="2800" dirty="0" smtClean="0">
                <a:latin typeface="Adobe Arabic" pitchFamily="18" charset="-78"/>
                <a:ea typeface="Calibri" panose="020F0502020204030204" pitchFamily="34" charset="0"/>
                <a:cs typeface="Adobe Arabic" pitchFamily="18" charset="-78"/>
              </a:rPr>
              <a:t>الأعمال </a:t>
            </a:r>
            <a:r>
              <a:rPr lang="ar-SA" sz="2800" dirty="0">
                <a:latin typeface="Adobe Arabic" pitchFamily="18" charset="-78"/>
                <a:ea typeface="Calibri" panose="020F0502020204030204" pitchFamily="34" charset="0"/>
                <a:cs typeface="Adobe Arabic" pitchFamily="18" charset="-78"/>
              </a:rPr>
              <a:t>كميات غير عملية من البيانات وتحولها إلى عروض مرئية بسيطة وفعالة في الوقت نفسه. وهذا يحقق نتيجتين. أولاً، يجعل الوصول إلى الرؤى أكثر سهولة لمستخدمي </a:t>
            </a:r>
            <a:r>
              <a:rPr lang="ar-SA" sz="2800" dirty="0" smtClean="0">
                <a:latin typeface="Adobe Arabic" pitchFamily="18" charset="-78"/>
                <a:ea typeface="Calibri" panose="020F0502020204030204" pitchFamily="34" charset="0"/>
                <a:cs typeface="Adobe Arabic" pitchFamily="18" charset="-78"/>
              </a:rPr>
              <a:t>الأعمال </a:t>
            </a:r>
            <a:r>
              <a:rPr lang="ar-SA" sz="2800" dirty="0">
                <a:latin typeface="Adobe Arabic" pitchFamily="18" charset="-78"/>
                <a:ea typeface="Calibri" panose="020F0502020204030204" pitchFamily="34" charset="0"/>
                <a:cs typeface="Adobe Arabic" pitchFamily="18" charset="-78"/>
              </a:rPr>
              <a:t>من خلال نقرات قليلة فقط. ثانيًا، من خلال وضع البيانات في تنسيق مرئي، يمكن الكشف عن أفكار جديدة ببساطة من خلال عرض البيانات بتنسيق مختلف</a:t>
            </a:r>
            <a:r>
              <a:rPr lang="en-US" sz="2800" dirty="0">
                <a:latin typeface="Adobe Arabic" pitchFamily="18" charset="-78"/>
                <a:ea typeface="Calibri" panose="020F0502020204030204" pitchFamily="34" charset="0"/>
                <a:cs typeface="Adobe Arabic" pitchFamily="18" charset="-78"/>
              </a:rPr>
              <a:t>.</a:t>
            </a:r>
            <a:endParaRPr lang="en-US" sz="2800" dirty="0">
              <a:effectLst/>
              <a:latin typeface="Adobe Arabic" pitchFamily="18" charset="-78"/>
              <a:ea typeface="Calibri" panose="020F0502020204030204" pitchFamily="34" charset="0"/>
              <a:cs typeface="Adobe Arabic" pitchFamily="18" charset="-78"/>
            </a:endParaRPr>
          </a:p>
        </p:txBody>
      </p:sp>
      <p:sp>
        <p:nvSpPr>
          <p:cNvPr id="11" name="مستطيل 2"/>
          <p:cNvSpPr/>
          <p:nvPr/>
        </p:nvSpPr>
        <p:spPr>
          <a:xfrm>
            <a:off x="0"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2"/>
              </a:rPr>
              <a:t>www.dawliatraining.com</a:t>
            </a:r>
            <a:endParaRPr lang="en-US" sz="1100">
              <a:effectLst/>
              <a:ea typeface="Calibri"/>
              <a:cs typeface="Arial"/>
            </a:endParaRPr>
          </a:p>
        </p:txBody>
      </p:sp>
    </p:spTree>
    <p:extLst>
      <p:ext uri="{BB962C8B-B14F-4D97-AF65-F5344CB8AC3E}">
        <p14:creationId xmlns:p14="http://schemas.microsoft.com/office/powerpoint/2010/main" val="183627377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6665" r="16665"/>
          <a:stretch>
            <a:fillRect/>
          </a:stretch>
        </p:blipFill>
        <p:spPr>
          <a:xfrm>
            <a:off x="1" y="0"/>
            <a:ext cx="4737254" cy="6858000"/>
          </a:xfrm>
        </p:spPr>
      </p:pic>
      <p:sp>
        <p:nvSpPr>
          <p:cNvPr id="12" name="Graphic 1">
            <a:extLst>
              <a:ext uri="{FF2B5EF4-FFF2-40B4-BE49-F238E27FC236}">
                <a16:creationId xmlns="" xmlns:a16="http://schemas.microsoft.com/office/drawing/2014/main" id="{D082A242-BA56-46B5-BC4A-728ADA877FE3}"/>
              </a:ext>
            </a:extLst>
          </p:cNvPr>
          <p:cNvSpPr/>
          <p:nvPr/>
        </p:nvSpPr>
        <p:spPr>
          <a:xfrm>
            <a:off x="0" y="0"/>
            <a:ext cx="4737254" cy="6858000"/>
          </a:xfrm>
          <a:custGeom>
            <a:avLst/>
            <a:gdLst>
              <a:gd name="connsiteX0" fmla="*/ 7185851 w 7308090"/>
              <a:gd name="connsiteY0" fmla="*/ 2609088 h 6858000"/>
              <a:gd name="connsiteX1" fmla="*/ 5265865 w 7308090"/>
              <a:gd name="connsiteY1" fmla="*/ 6858000 h 6858000"/>
              <a:gd name="connsiteX2" fmla="*/ 0 w 7308090"/>
              <a:gd name="connsiteY2" fmla="*/ 6858000 h 6858000"/>
              <a:gd name="connsiteX3" fmla="*/ 0 w 7308090"/>
              <a:gd name="connsiteY3" fmla="*/ 0 h 6858000"/>
              <a:gd name="connsiteX4" fmla="*/ 4748848 w 7308090"/>
              <a:gd name="connsiteY4" fmla="*/ 0 h 6858000"/>
              <a:gd name="connsiteX5" fmla="*/ 6499543 w 7308090"/>
              <a:gd name="connsiteY5" fmla="*/ 791083 h 6858000"/>
              <a:gd name="connsiteX6" fmla="*/ 7185851 w 7308090"/>
              <a:gd name="connsiteY6" fmla="*/ 260908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08090" h="6858000">
                <a:moveTo>
                  <a:pt x="7185851" y="2609088"/>
                </a:moveTo>
                <a:lnTo>
                  <a:pt x="5265865" y="6858000"/>
                </a:lnTo>
                <a:lnTo>
                  <a:pt x="0" y="6858000"/>
                </a:lnTo>
                <a:lnTo>
                  <a:pt x="0" y="0"/>
                </a:lnTo>
                <a:lnTo>
                  <a:pt x="4748848" y="0"/>
                </a:lnTo>
                <a:lnTo>
                  <a:pt x="6499543" y="791083"/>
                </a:lnTo>
                <a:cubicBezTo>
                  <a:pt x="7191057" y="1103630"/>
                  <a:pt x="7498334" y="1917573"/>
                  <a:pt x="7185851" y="2609088"/>
                </a:cubicBezTo>
                <a:close/>
              </a:path>
            </a:pathLst>
          </a:custGeom>
          <a:solidFill>
            <a:srgbClr val="06508E">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Expo Arabic Light" panose="00000400000000000000" pitchFamily="2" charset="-78"/>
              <a:ea typeface="+mn-ea"/>
              <a:cs typeface="Expo Arabic Light" panose="00000400000000000000" pitchFamily="2" charset="-78"/>
            </a:endParaRPr>
          </a:p>
        </p:txBody>
      </p:sp>
      <p:sp>
        <p:nvSpPr>
          <p:cNvPr id="13" name="Rectangle 12"/>
          <p:cNvSpPr/>
          <p:nvPr/>
        </p:nvSpPr>
        <p:spPr>
          <a:xfrm>
            <a:off x="4737254" y="1036281"/>
            <a:ext cx="7182995" cy="4652556"/>
          </a:xfrm>
          <a:prstGeom prst="rect">
            <a:avLst/>
          </a:prstGeom>
        </p:spPr>
        <p:txBody>
          <a:bodyPr wrap="square">
            <a:spAutoFit/>
          </a:bodyPr>
          <a:lstStyle/>
          <a:p>
            <a:pPr marL="457200" indent="-457200" algn="just" rtl="1">
              <a:spcAft>
                <a:spcPts val="1000"/>
              </a:spcAft>
              <a:buClr>
                <a:srgbClr val="C00000"/>
              </a:buClr>
              <a:buFont typeface="Wingdings" pitchFamily="2" charset="2"/>
              <a:buChar char="q"/>
            </a:pPr>
            <a:r>
              <a:rPr lang="ar-SA" sz="2400" b="1" dirty="0">
                <a:latin typeface="Adobe Arabic" pitchFamily="18" charset="-78"/>
                <a:ea typeface="Calibri" panose="020F0502020204030204" pitchFamily="34" charset="0"/>
                <a:cs typeface="Adobe Arabic" pitchFamily="18" charset="-78"/>
              </a:rPr>
              <a:t>نمذجة سيناريو "ماذا لو</a:t>
            </a:r>
            <a:r>
              <a:rPr lang="en-US" sz="2400" b="1" dirty="0">
                <a:latin typeface="Adobe Arabic" pitchFamily="18" charset="-78"/>
                <a:ea typeface="Calibri" panose="020F0502020204030204" pitchFamily="34" charset="0"/>
                <a:cs typeface="Adobe Arabic" pitchFamily="18" charset="-78"/>
              </a:rPr>
              <a:t>":</a:t>
            </a:r>
            <a:r>
              <a:rPr lang="en-US" sz="2400" dirty="0">
                <a:latin typeface="Adobe Arabic" pitchFamily="18" charset="-78"/>
                <a:ea typeface="Calibri" panose="020F0502020204030204" pitchFamily="34" charset="0"/>
                <a:cs typeface="Adobe Arabic" pitchFamily="18" charset="-78"/>
              </a:rPr>
              <a:t> </a:t>
            </a:r>
            <a:r>
              <a:rPr lang="ar-SA" sz="2400" dirty="0">
                <a:latin typeface="Adobe Arabic" pitchFamily="18" charset="-78"/>
                <a:ea typeface="Calibri" panose="020F0502020204030204" pitchFamily="34" charset="0"/>
                <a:cs typeface="Adobe Arabic" pitchFamily="18" charset="-78"/>
              </a:rPr>
              <a:t>تعمل التحليلات التنبؤية على إنشاء نماذج للمستخدمين بهدف البحث عن الاتجاهات والأنماط التي ستؤثر على النتائج المستقبلية. كان هذا في السابق مجالاً لعلماء البيانات ذوي الخبرة، ولكن باستخدام برنامج تحليلات </a:t>
            </a:r>
            <a:r>
              <a:rPr lang="ar-SA" sz="2400" dirty="0" smtClean="0">
                <a:latin typeface="Adobe Arabic" pitchFamily="18" charset="-78"/>
                <a:ea typeface="Calibri" panose="020F0502020204030204" pitchFamily="34" charset="0"/>
                <a:cs typeface="Adobe Arabic" pitchFamily="18" charset="-78"/>
              </a:rPr>
              <a:t>الأعمال </a:t>
            </a:r>
            <a:r>
              <a:rPr lang="ar-SA" sz="2400" dirty="0">
                <a:latin typeface="Adobe Arabic" pitchFamily="18" charset="-78"/>
                <a:ea typeface="Calibri" panose="020F0502020204030204" pitchFamily="34" charset="0"/>
                <a:cs typeface="Adobe Arabic" pitchFamily="18" charset="-78"/>
              </a:rPr>
              <a:t>المدعوم بالتعلم الآلي، يمكن إنشاء هذه النماذج داخل النظام الأساسي. يمنح ذلك مستخدمي </a:t>
            </a:r>
            <a:r>
              <a:rPr lang="ar-SA" sz="2400" dirty="0" smtClean="0">
                <a:latin typeface="Adobe Arabic" pitchFamily="18" charset="-78"/>
                <a:ea typeface="Calibri" panose="020F0502020204030204" pitchFamily="34" charset="0"/>
                <a:cs typeface="Adobe Arabic" pitchFamily="18" charset="-78"/>
              </a:rPr>
              <a:t>الأعمال </a:t>
            </a:r>
            <a:r>
              <a:rPr lang="ar-SA" sz="2400" dirty="0">
                <a:latin typeface="Adobe Arabic" pitchFamily="18" charset="-78"/>
                <a:ea typeface="Calibri" panose="020F0502020204030204" pitchFamily="34" charset="0"/>
                <a:cs typeface="Adobe Arabic" pitchFamily="18" charset="-78"/>
              </a:rPr>
              <a:t>القدرة على تعديل النموذج بصورة سريعة من خلال إنشاء سيناريوهات "ماذا لو" مع إضافة متغيرات مختلفة قليلاً دون الحاجة إلى إنشاء خوارزميات معقدة</a:t>
            </a:r>
            <a:r>
              <a:rPr lang="en-US" sz="2400" dirty="0">
                <a:latin typeface="Adobe Arabic" pitchFamily="18" charset="-78"/>
                <a:ea typeface="Calibri" panose="020F0502020204030204" pitchFamily="34" charset="0"/>
                <a:cs typeface="Adobe Arabic" pitchFamily="18" charset="-78"/>
              </a:rPr>
              <a:t>.</a:t>
            </a:r>
          </a:p>
          <a:p>
            <a:pPr marL="457200" indent="-457200" algn="just" rtl="1">
              <a:buClr>
                <a:srgbClr val="C00000"/>
              </a:buClr>
              <a:buFont typeface="Wingdings" pitchFamily="2" charset="2"/>
              <a:buChar char="q"/>
            </a:pPr>
            <a:r>
              <a:rPr lang="ar-SA" sz="2400" b="1" dirty="0" smtClean="0">
                <a:latin typeface="Adobe Arabic" pitchFamily="18" charset="-78"/>
                <a:ea typeface="Calibri" panose="020F0502020204030204" pitchFamily="34" charset="0"/>
                <a:cs typeface="Adobe Arabic" pitchFamily="18" charset="-78"/>
              </a:rPr>
              <a:t>التعزيز</a:t>
            </a:r>
            <a:r>
              <a:rPr lang="ar-JO" sz="2400" b="1" dirty="0">
                <a:latin typeface="Adobe Arabic" pitchFamily="18" charset="-78"/>
                <a:ea typeface="Calibri" panose="020F0502020204030204" pitchFamily="34" charset="0"/>
                <a:cs typeface="Adobe Arabic" pitchFamily="18" charset="-78"/>
              </a:rPr>
              <a:t>:</a:t>
            </a:r>
            <a:r>
              <a:rPr lang="en-US" sz="2400" dirty="0">
                <a:latin typeface="Adobe Arabic" pitchFamily="18" charset="-78"/>
                <a:ea typeface="Calibri" panose="020F0502020204030204" pitchFamily="34" charset="0"/>
                <a:cs typeface="Adobe Arabic" pitchFamily="18" charset="-78"/>
              </a:rPr>
              <a:t> </a:t>
            </a:r>
            <a:r>
              <a:rPr lang="ar-SA" sz="2400" dirty="0">
                <a:latin typeface="Adobe Arabic" pitchFamily="18" charset="-78"/>
                <a:ea typeface="Calibri" panose="020F0502020204030204" pitchFamily="34" charset="0"/>
                <a:cs typeface="Adobe Arabic" pitchFamily="18" charset="-78"/>
              </a:rPr>
              <a:t>تراعي جميع النقاط المذكورة الطرق التي تعمل بها تحليلات بيانات </a:t>
            </a:r>
            <a:r>
              <a:rPr lang="ar-SA" sz="2400" dirty="0" smtClean="0">
                <a:latin typeface="Adobe Arabic" pitchFamily="18" charset="-78"/>
                <a:ea typeface="Calibri" panose="020F0502020204030204" pitchFamily="34" charset="0"/>
                <a:cs typeface="Adobe Arabic" pitchFamily="18" charset="-78"/>
              </a:rPr>
              <a:t>الأعمال </a:t>
            </a:r>
            <a:r>
              <a:rPr lang="ar-SA" sz="2400" dirty="0">
                <a:latin typeface="Adobe Arabic" pitchFamily="18" charset="-78"/>
                <a:ea typeface="Calibri" panose="020F0502020204030204" pitchFamily="34" charset="0"/>
                <a:cs typeface="Adobe Arabic" pitchFamily="18" charset="-78"/>
              </a:rPr>
              <a:t>لتسريع الرؤى التي يحركها المستخدم. ولكن عند تشغيل برنامج تحليلات </a:t>
            </a:r>
            <a:r>
              <a:rPr lang="ar-SA" sz="2400" dirty="0" smtClean="0">
                <a:latin typeface="Adobe Arabic" pitchFamily="18" charset="-78"/>
                <a:ea typeface="Calibri" panose="020F0502020204030204" pitchFamily="34" charset="0"/>
                <a:cs typeface="Adobe Arabic" pitchFamily="18" charset="-78"/>
              </a:rPr>
              <a:t>الأعمال </a:t>
            </a:r>
            <a:r>
              <a:rPr lang="ar-SA" sz="2400" dirty="0">
                <a:latin typeface="Adobe Arabic" pitchFamily="18" charset="-78"/>
                <a:ea typeface="Calibri" panose="020F0502020204030204" pitchFamily="34" charset="0"/>
                <a:cs typeface="Adobe Arabic" pitchFamily="18" charset="-78"/>
              </a:rPr>
              <a:t>من خلال التعلم الآلي والذكاء الاصطناعي، يتم إلغاء قفل قوة التحليلات المعززة. تستخدم التحليلات المعززة القدرة على التعلم الذاتي والتكيف ومعالجة البيانات بكميات كبيرة لأتمتة العمليات وإنشاء رؤى دون تحيز بشري</a:t>
            </a:r>
            <a:endParaRPr lang="en-US" sz="2400" dirty="0">
              <a:latin typeface="Adobe Arabic" pitchFamily="18" charset="-78"/>
              <a:cs typeface="Adobe Arabic" pitchFamily="18" charset="-78"/>
            </a:endParaRPr>
          </a:p>
        </p:txBody>
      </p:sp>
      <p:sp>
        <p:nvSpPr>
          <p:cNvPr id="5" name="مستطيل 2"/>
          <p:cNvSpPr/>
          <p:nvPr/>
        </p:nvSpPr>
        <p:spPr>
          <a:xfrm>
            <a:off x="0"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3"/>
              </a:rPr>
              <a:t>www.dawliatraining.com</a:t>
            </a:r>
            <a:endParaRPr lang="en-US" sz="1100">
              <a:effectLst/>
              <a:ea typeface="Calibri"/>
              <a:cs typeface="Arial"/>
            </a:endParaRPr>
          </a:p>
        </p:txBody>
      </p:sp>
    </p:spTree>
    <p:extLst>
      <p:ext uri="{BB962C8B-B14F-4D97-AF65-F5344CB8AC3E}">
        <p14:creationId xmlns:p14="http://schemas.microsoft.com/office/powerpoint/2010/main" val="4246753552"/>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reeform: Shape 9">
            <a:extLst>
              <a:ext uri="{FF2B5EF4-FFF2-40B4-BE49-F238E27FC236}">
                <a16:creationId xmlns="" xmlns:a16="http://schemas.microsoft.com/office/drawing/2014/main" id="{DC1F90E5-235A-40D7-9C75-FAE9C650F126}"/>
              </a:ext>
            </a:extLst>
          </p:cNvPr>
          <p:cNvSpPr/>
          <p:nvPr/>
        </p:nvSpPr>
        <p:spPr>
          <a:xfrm flipH="1" flipV="1">
            <a:off x="2496" y="0"/>
            <a:ext cx="5615389" cy="2736540"/>
          </a:xfrm>
          <a:custGeom>
            <a:avLst/>
            <a:gdLst>
              <a:gd name="connsiteX0" fmla="*/ 3880245 w 5615389"/>
              <a:gd name="connsiteY0" fmla="*/ 0 h 2736540"/>
              <a:gd name="connsiteX1" fmla="*/ 5615389 w 5615389"/>
              <a:gd name="connsiteY1" fmla="*/ 0 h 2736540"/>
              <a:gd name="connsiteX2" fmla="*/ 5615389 w 5615389"/>
              <a:gd name="connsiteY2" fmla="*/ 557105 h 2736540"/>
              <a:gd name="connsiteX3" fmla="*/ 4023278 w 5615389"/>
              <a:gd name="connsiteY3" fmla="*/ 557105 h 2736540"/>
              <a:gd name="connsiteX4" fmla="*/ 2791641 w 5615389"/>
              <a:gd name="connsiteY4" fmla="*/ 1031838 h 2736540"/>
              <a:gd name="connsiteX5" fmla="*/ 907172 w 5615389"/>
              <a:gd name="connsiteY5" fmla="*/ 2736540 h 2736540"/>
              <a:gd name="connsiteX6" fmla="*/ 0 w 5615389"/>
              <a:gd name="connsiteY6" fmla="*/ 2736540 h 2736540"/>
              <a:gd name="connsiteX7" fmla="*/ 2265703 w 5615389"/>
              <a:gd name="connsiteY7" fmla="*/ 622776 h 2736540"/>
              <a:gd name="connsiteX8" fmla="*/ 3880245 w 5615389"/>
              <a:gd name="connsiteY8" fmla="*/ 0 h 2736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15389" h="2736540">
                <a:moveTo>
                  <a:pt x="3880245" y="0"/>
                </a:moveTo>
                <a:lnTo>
                  <a:pt x="5615389" y="0"/>
                </a:lnTo>
                <a:lnTo>
                  <a:pt x="5615389" y="557105"/>
                </a:lnTo>
                <a:lnTo>
                  <a:pt x="4023278" y="557105"/>
                </a:lnTo>
                <a:cubicBezTo>
                  <a:pt x="3566909" y="557105"/>
                  <a:pt x="3130020" y="725736"/>
                  <a:pt x="2791641" y="1031838"/>
                </a:cubicBezTo>
                <a:lnTo>
                  <a:pt x="907172" y="2736540"/>
                </a:lnTo>
                <a:lnTo>
                  <a:pt x="0" y="2736540"/>
                </a:lnTo>
                <a:lnTo>
                  <a:pt x="2265703" y="622776"/>
                </a:lnTo>
                <a:cubicBezTo>
                  <a:pt x="2708715" y="220949"/>
                  <a:pt x="3282513" y="0"/>
                  <a:pt x="3880245" y="0"/>
                </a:cubicBez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23" name="Slide Number Placeholder 5">
            <a:extLst>
              <a:ext uri="{FF2B5EF4-FFF2-40B4-BE49-F238E27FC236}">
                <a16:creationId xmlns="" xmlns:a16="http://schemas.microsoft.com/office/drawing/2014/main" id="{0A21D2E2-AD0E-4CAF-8088-35DA34724374}"/>
              </a:ext>
            </a:extLst>
          </p:cNvPr>
          <p:cNvSpPr txBox="1">
            <a:spLocks/>
          </p:cNvSpPr>
          <p:nvPr/>
        </p:nvSpPr>
        <p:spPr>
          <a:xfrm>
            <a:off x="11344275" y="6049962"/>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1" eaLnBrk="1" fontAlgn="auto" latinLnBrk="0" hangingPunct="1">
              <a:lnSpc>
                <a:spcPct val="100000"/>
              </a:lnSpc>
              <a:spcBef>
                <a:spcPts val="0"/>
              </a:spcBef>
              <a:spcAft>
                <a:spcPts val="0"/>
              </a:spcAft>
              <a:buClrTx/>
              <a:buSzTx/>
              <a:buFontTx/>
              <a:buNone/>
              <a:tabLst/>
              <a:defRPr/>
            </a:pPr>
            <a:fld id="{BE1CF6B9-BF24-4CF3-962A-AA649539F60B}" type="slidenum">
              <a:rPr kumimoji="0" lang="en-US" sz="1200" b="1" i="0" u="none" strike="noStrike" kern="1200" cap="none" spc="0" normalizeH="0" baseline="0" noProof="0" smtClean="0">
                <a:ln>
                  <a:noFill/>
                </a:ln>
                <a:solidFill>
                  <a:srgbClr val="E7E6E6"/>
                </a:solidFill>
                <a:effectLst/>
                <a:uLnTx/>
                <a:uFillTx/>
                <a:latin typeface="Expo Arabic Light" panose="00000400000000000000" pitchFamily="2" charset="-78"/>
                <a:ea typeface="+mn-ea"/>
                <a:cs typeface="Expo Arabic Light" panose="000004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19</a:t>
            </a:fld>
            <a:endParaRPr kumimoji="0" lang="en-US" sz="1200" b="1" i="0" u="none" strike="noStrike" kern="1200" cap="none" spc="0" normalizeH="0" baseline="0" noProof="0" dirty="0">
              <a:ln>
                <a:noFill/>
              </a:ln>
              <a:solidFill>
                <a:srgbClr val="E7E6E6"/>
              </a:solidFill>
              <a:effectLst/>
              <a:uLnTx/>
              <a:uFillTx/>
              <a:latin typeface="Expo Arabic Light" panose="00000400000000000000" pitchFamily="2" charset="-78"/>
              <a:ea typeface="+mn-ea"/>
              <a:cs typeface="Expo Arabic Light" panose="00000400000000000000" pitchFamily="2" charset="-78"/>
            </a:endParaRPr>
          </a:p>
        </p:txBody>
      </p:sp>
      <p:sp>
        <p:nvSpPr>
          <p:cNvPr id="2" name="Rectangle 1"/>
          <p:cNvSpPr/>
          <p:nvPr/>
        </p:nvSpPr>
        <p:spPr>
          <a:xfrm>
            <a:off x="900752" y="786983"/>
            <a:ext cx="8366078" cy="5262979"/>
          </a:xfrm>
          <a:prstGeom prst="rect">
            <a:avLst/>
          </a:prstGeom>
        </p:spPr>
        <p:txBody>
          <a:bodyPr wrap="square">
            <a:spAutoFit/>
          </a:bodyPr>
          <a:lstStyle/>
          <a:p>
            <a:pPr marL="457200" indent="-457200" algn="just" rtl="1">
              <a:buClr>
                <a:srgbClr val="C00000"/>
              </a:buClr>
              <a:buFont typeface="Wingdings" pitchFamily="2" charset="2"/>
              <a:buChar char="q"/>
            </a:pPr>
            <a:r>
              <a:rPr lang="ar-SA" sz="2800" b="1" dirty="0">
                <a:solidFill>
                  <a:srgbClr val="3366CC"/>
                </a:solidFill>
                <a:latin typeface="Adobe Arabic" pitchFamily="18" charset="-78"/>
                <a:ea typeface="Times New Roman" panose="02020603050405020304" pitchFamily="18" charset="0"/>
                <a:cs typeface="Adobe Arabic" pitchFamily="18" charset="-78"/>
              </a:rPr>
              <a:t>الموارد البشرية: تحليلات للعثور على رؤى المواهب </a:t>
            </a:r>
            <a:r>
              <a:rPr lang="ar-SA" sz="2800" b="1" dirty="0" smtClean="0">
                <a:solidFill>
                  <a:srgbClr val="3366CC"/>
                </a:solidFill>
                <a:latin typeface="Adobe Arabic" pitchFamily="18" charset="-78"/>
                <a:ea typeface="Times New Roman" panose="02020603050405020304" pitchFamily="18" charset="0"/>
                <a:cs typeface="Adobe Arabic" pitchFamily="18" charset="-78"/>
              </a:rPr>
              <a:t>ومشاركتها</a:t>
            </a:r>
            <a:endParaRPr lang="en-US" sz="2800" b="1" dirty="0" smtClean="0">
              <a:solidFill>
                <a:srgbClr val="3366CC"/>
              </a:solidFill>
              <a:latin typeface="Adobe Arabic" pitchFamily="18" charset="-78"/>
              <a:ea typeface="Times New Roman" panose="02020603050405020304" pitchFamily="18" charset="0"/>
              <a:cs typeface="Adobe Arabic" pitchFamily="18" charset="-78"/>
            </a:endParaRPr>
          </a:p>
          <a:p>
            <a:pPr marL="463550" algn="just" rtl="1">
              <a:buClr>
                <a:srgbClr val="C00000"/>
              </a:buClr>
            </a:pPr>
            <a:r>
              <a:rPr lang="ar-SA" sz="2800" b="1" dirty="0" smtClean="0">
                <a:solidFill>
                  <a:srgbClr val="161513"/>
                </a:solidFill>
                <a:latin typeface="Adobe Arabic" pitchFamily="18" charset="-78"/>
                <a:ea typeface="Times New Roman" panose="02020603050405020304" pitchFamily="18" charset="0"/>
                <a:cs typeface="Adobe Arabic" pitchFamily="18" charset="-78"/>
              </a:rPr>
              <a:t>ما </a:t>
            </a:r>
            <a:r>
              <a:rPr lang="ar-SA" sz="2800" b="1" dirty="0">
                <a:solidFill>
                  <a:srgbClr val="161513"/>
                </a:solidFill>
                <a:latin typeface="Adobe Arabic" pitchFamily="18" charset="-78"/>
                <a:ea typeface="Times New Roman" panose="02020603050405020304" pitchFamily="18" charset="0"/>
                <a:cs typeface="Adobe Arabic" pitchFamily="18" charset="-78"/>
              </a:rPr>
              <a:t>الذي يدفع بالفعل إلى اتخاذ قرارات الموظفين فيما يتعلق بحياتهم المهنية؟ يحاول الكثير والكثير من قادة الموارد البشرية معرفة مدى تأثير برامجهم على </a:t>
            </a:r>
            <a:r>
              <a:rPr lang="ar-SA" sz="2800" b="1" dirty="0" smtClean="0">
                <a:solidFill>
                  <a:srgbClr val="161513"/>
                </a:solidFill>
                <a:latin typeface="Adobe Arabic" pitchFamily="18" charset="-78"/>
                <a:ea typeface="Times New Roman" panose="02020603050405020304" pitchFamily="18" charset="0"/>
                <a:cs typeface="Adobe Arabic" pitchFamily="18" charset="-78"/>
              </a:rPr>
              <a:t>الأعمال </a:t>
            </a:r>
            <a:r>
              <a:rPr lang="ar-SA" sz="2800" b="1" dirty="0">
                <a:solidFill>
                  <a:srgbClr val="161513"/>
                </a:solidFill>
                <a:latin typeface="Adobe Arabic" pitchFamily="18" charset="-78"/>
                <a:ea typeface="Times New Roman" panose="02020603050405020304" pitchFamily="18" charset="0"/>
                <a:cs typeface="Adobe Arabic" pitchFamily="18" charset="-78"/>
              </a:rPr>
              <a:t>بشكل عام. وبفضل القدرات التحليلية الصحيحة، يمكن لقادة الموارد البشرية تحديد النتائج والتنبؤ بها وفهم قنوات التوظيف ومراجعة قرارات الموظفين بشكل </a:t>
            </a:r>
            <a:r>
              <a:rPr lang="ar-SA" sz="2800" b="1" dirty="0" smtClean="0">
                <a:solidFill>
                  <a:srgbClr val="161513"/>
                </a:solidFill>
                <a:latin typeface="Adobe Arabic" pitchFamily="18" charset="-78"/>
                <a:ea typeface="Times New Roman" panose="02020603050405020304" pitchFamily="18" charset="0"/>
                <a:cs typeface="Adobe Arabic" pitchFamily="18" charset="-78"/>
              </a:rPr>
              <a:t>جماعي</a:t>
            </a:r>
            <a:r>
              <a:rPr lang="ar-JO" sz="2800" b="1" dirty="0" smtClean="0">
                <a:solidFill>
                  <a:srgbClr val="161513"/>
                </a:solidFill>
                <a:latin typeface="Adobe Arabic" pitchFamily="18" charset="-78"/>
                <a:ea typeface="Times New Roman" panose="02020603050405020304" pitchFamily="18" charset="0"/>
                <a:cs typeface="Adobe Arabic" pitchFamily="18" charset="-78"/>
              </a:rPr>
              <a:t>.</a:t>
            </a:r>
          </a:p>
          <a:p>
            <a:pPr marL="463550" algn="just" rtl="1">
              <a:buClr>
                <a:srgbClr val="C00000"/>
              </a:buClr>
            </a:pPr>
            <a:endParaRPr lang="en-US" sz="2800" b="1" dirty="0" smtClean="0">
              <a:solidFill>
                <a:srgbClr val="161513"/>
              </a:solidFill>
              <a:latin typeface="Adobe Arabic" pitchFamily="18" charset="-78"/>
              <a:ea typeface="Times New Roman" panose="02020603050405020304" pitchFamily="18" charset="0"/>
              <a:cs typeface="Adobe Arabic" pitchFamily="18" charset="-78"/>
            </a:endParaRPr>
          </a:p>
          <a:p>
            <a:pPr marL="457200" indent="-457200" algn="just" rtl="1">
              <a:buClr>
                <a:srgbClr val="C00000"/>
              </a:buClr>
              <a:buFont typeface="Wingdings" pitchFamily="2" charset="2"/>
              <a:buChar char="q"/>
            </a:pPr>
            <a:r>
              <a:rPr lang="ar-SA" sz="2800" b="1" dirty="0" smtClean="0">
                <a:solidFill>
                  <a:srgbClr val="3366CC"/>
                </a:solidFill>
                <a:latin typeface="Adobe Arabic" pitchFamily="18" charset="-78"/>
                <a:ea typeface="Times New Roman" panose="02020603050405020304" pitchFamily="18" charset="0"/>
                <a:cs typeface="Adobe Arabic" pitchFamily="18" charset="-78"/>
              </a:rPr>
              <a:t>المبيعات</a:t>
            </a:r>
            <a:r>
              <a:rPr lang="ar-SA" sz="2800" b="1" dirty="0">
                <a:solidFill>
                  <a:srgbClr val="3366CC"/>
                </a:solidFill>
                <a:latin typeface="Adobe Arabic" pitchFamily="18" charset="-78"/>
                <a:ea typeface="Times New Roman" panose="02020603050405020304" pitchFamily="18" charset="0"/>
                <a:cs typeface="Adobe Arabic" pitchFamily="18" charset="-78"/>
              </a:rPr>
              <a:t>: تحليلات لتحسين </a:t>
            </a:r>
            <a:r>
              <a:rPr lang="ar-SA" sz="2800" b="1" dirty="0" smtClean="0">
                <a:solidFill>
                  <a:srgbClr val="3366CC"/>
                </a:solidFill>
                <a:latin typeface="Adobe Arabic" pitchFamily="18" charset="-78"/>
                <a:ea typeface="Times New Roman" panose="02020603050405020304" pitchFamily="18" charset="0"/>
                <a:cs typeface="Adobe Arabic" pitchFamily="18" charset="-78"/>
              </a:rPr>
              <a:t>مبيعاتك</a:t>
            </a:r>
            <a:endParaRPr lang="en-US" sz="2800" b="1" dirty="0" smtClean="0">
              <a:solidFill>
                <a:srgbClr val="3366CC"/>
              </a:solidFill>
              <a:latin typeface="Adobe Arabic" pitchFamily="18" charset="-78"/>
              <a:ea typeface="Times New Roman" panose="02020603050405020304" pitchFamily="18" charset="0"/>
              <a:cs typeface="Adobe Arabic" pitchFamily="18" charset="-78"/>
            </a:endParaRPr>
          </a:p>
          <a:p>
            <a:pPr marL="463550" algn="just" rtl="1">
              <a:buClr>
                <a:srgbClr val="C00000"/>
              </a:buClr>
            </a:pPr>
            <a:r>
              <a:rPr lang="ar-SA" sz="2800" b="1" dirty="0">
                <a:solidFill>
                  <a:srgbClr val="161513"/>
                </a:solidFill>
                <a:latin typeface="Adobe Arabic" pitchFamily="18" charset="-78"/>
                <a:ea typeface="Times New Roman" panose="02020603050405020304" pitchFamily="18" charset="0"/>
                <a:cs typeface="Adobe Arabic" pitchFamily="18" charset="-78"/>
              </a:rPr>
              <a:t>ما اللحظة الحاسمة التي تحول العميل المحتمل إلى عملية بيع؟ يمكن أن تعمل التحليلات العميقة إلى تقسيم دورة المبيعات، مع مراعاة جميع المتغيرات المختلفة التي تؤدي إلى إجراء عملية شراء. قد يكون السعر وحالة توفّر المنتج والجغرافيا والموسم وعوامل أخرى نقطة التحول في رحلة العميل — وتكون التحليلات بمثابة أداة لفك تشفير تلك اللحظة </a:t>
            </a:r>
            <a:r>
              <a:rPr lang="ar-SA" sz="2800" b="1" dirty="0" smtClean="0">
                <a:solidFill>
                  <a:srgbClr val="161513"/>
                </a:solidFill>
                <a:latin typeface="Adobe Arabic" pitchFamily="18" charset="-78"/>
                <a:ea typeface="Times New Roman" panose="02020603050405020304" pitchFamily="18" charset="0"/>
                <a:cs typeface="Adobe Arabic" pitchFamily="18" charset="-78"/>
              </a:rPr>
              <a:t>الحاس</a:t>
            </a:r>
            <a:r>
              <a:rPr lang="ar-JO" sz="2800" b="1" dirty="0" smtClean="0">
                <a:solidFill>
                  <a:srgbClr val="161513"/>
                </a:solidFill>
                <a:latin typeface="Adobe Arabic" pitchFamily="18" charset="-78"/>
                <a:ea typeface="Times New Roman" panose="02020603050405020304" pitchFamily="18" charset="0"/>
                <a:cs typeface="Adobe Arabic" pitchFamily="18" charset="-78"/>
              </a:rPr>
              <a:t>مة.</a:t>
            </a:r>
            <a:endParaRPr lang="en-US" sz="2800" b="1" dirty="0">
              <a:solidFill>
                <a:srgbClr val="161513"/>
              </a:solidFill>
              <a:latin typeface="Adobe Arabic" pitchFamily="18" charset="-78"/>
              <a:ea typeface="Times New Roman" panose="02020603050405020304" pitchFamily="18" charset="0"/>
              <a:cs typeface="Adobe Arabic" pitchFamily="18" charset="-78"/>
            </a:endParaRPr>
          </a:p>
        </p:txBody>
      </p:sp>
      <p:pic>
        <p:nvPicPr>
          <p:cNvPr id="5" name="Picture Placeholder 4"/>
          <p:cNvPicPr>
            <a:picLocks noGrp="1" noChangeAspect="1"/>
          </p:cNvPicPr>
          <p:nvPr>
            <p:ph type="pic" sz="quarter" idx="11"/>
          </p:nvPr>
        </p:nvPicPr>
        <p:blipFill>
          <a:blip r:embed="rId3">
            <a:extLst>
              <a:ext uri="{28A0092B-C50C-407E-A947-70E740481C1C}">
                <a14:useLocalDpi xmlns:a14="http://schemas.microsoft.com/office/drawing/2010/main" val="0"/>
              </a:ext>
            </a:extLst>
          </a:blip>
          <a:srcRect l="36925" r="36925"/>
          <a:stretch>
            <a:fillRect/>
          </a:stretch>
        </p:blipFill>
        <p:spPr/>
      </p:pic>
      <p:sp>
        <p:nvSpPr>
          <p:cNvPr id="12" name="Graphic 4">
            <a:extLst>
              <a:ext uri="{FF2B5EF4-FFF2-40B4-BE49-F238E27FC236}">
                <a16:creationId xmlns="" xmlns:a16="http://schemas.microsoft.com/office/drawing/2014/main" id="{CC9523F4-C73B-4061-80E0-56072809A74E}"/>
              </a:ext>
            </a:extLst>
          </p:cNvPr>
          <p:cNvSpPr/>
          <p:nvPr/>
        </p:nvSpPr>
        <p:spPr>
          <a:xfrm flipH="1">
            <a:off x="9722738" y="571501"/>
            <a:ext cx="2469262" cy="6290405"/>
          </a:xfrm>
          <a:custGeom>
            <a:avLst/>
            <a:gdLst>
              <a:gd name="connsiteX0" fmla="*/ 2469261 w 2469260"/>
              <a:gd name="connsiteY0" fmla="*/ 3165348 h 6290404"/>
              <a:gd name="connsiteX1" fmla="*/ 2469261 w 2469260"/>
              <a:gd name="connsiteY1" fmla="*/ 6290405 h 6290404"/>
              <a:gd name="connsiteX2" fmla="*/ 0 w 2469260"/>
              <a:gd name="connsiteY2" fmla="*/ 6290405 h 6290404"/>
              <a:gd name="connsiteX3" fmla="*/ 0 w 2469260"/>
              <a:gd name="connsiteY3" fmla="*/ 0 h 6290404"/>
              <a:gd name="connsiteX4" fmla="*/ 1977104 w 2469260"/>
              <a:gd name="connsiteY4" fmla="*/ 1977104 h 6290404"/>
              <a:gd name="connsiteX5" fmla="*/ 2469261 w 2469260"/>
              <a:gd name="connsiteY5" fmla="*/ 3165348 h 6290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469260" h="6290404">
                <a:moveTo>
                  <a:pt x="2469261" y="3165348"/>
                </a:moveTo>
                <a:lnTo>
                  <a:pt x="2469261" y="6290405"/>
                </a:lnTo>
                <a:lnTo>
                  <a:pt x="0" y="6290405"/>
                </a:lnTo>
                <a:lnTo>
                  <a:pt x="0" y="0"/>
                </a:lnTo>
                <a:lnTo>
                  <a:pt x="1977104" y="1977104"/>
                </a:lnTo>
                <a:cubicBezTo>
                  <a:pt x="2292191" y="2292191"/>
                  <a:pt x="2469261" y="2719673"/>
                  <a:pt x="2469261" y="3165348"/>
                </a:cubicBezTo>
                <a:close/>
              </a:path>
            </a:pathLst>
          </a:custGeom>
          <a:gradFill>
            <a:gsLst>
              <a:gs pos="100000">
                <a:srgbClr val="06508E"/>
              </a:gs>
              <a:gs pos="0">
                <a:schemeClr val="accent3">
                  <a:lumMod val="60000"/>
                  <a:lumOff val="40000"/>
                  <a:alpha val="1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Expo Arabic Light" panose="00000400000000000000" pitchFamily="2" charset="-78"/>
              <a:ea typeface="+mn-ea"/>
              <a:cs typeface="Expo Arabic Light" panose="00000400000000000000" pitchFamily="2" charset="-78"/>
            </a:endParaRPr>
          </a:p>
        </p:txBody>
      </p:sp>
      <p:sp>
        <p:nvSpPr>
          <p:cNvPr id="7" name="مستطيل 2"/>
          <p:cNvSpPr/>
          <p:nvPr/>
        </p:nvSpPr>
        <p:spPr>
          <a:xfrm>
            <a:off x="10717924"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4"/>
              </a:rPr>
              <a:t>www.dawliatraining.com</a:t>
            </a:r>
            <a:endParaRPr lang="en-US" sz="1100">
              <a:effectLst/>
              <a:ea typeface="Calibri"/>
              <a:cs typeface="Arial"/>
            </a:endParaRPr>
          </a:p>
        </p:txBody>
      </p:sp>
    </p:spTree>
    <p:extLst>
      <p:ext uri="{BB962C8B-B14F-4D97-AF65-F5344CB8AC3E}">
        <p14:creationId xmlns:p14="http://schemas.microsoft.com/office/powerpoint/2010/main" val="17769245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148918" y="109220"/>
            <a:ext cx="7506269" cy="729430"/>
          </a:xfrm>
          <a:prstGeom prst="rect">
            <a:avLst/>
          </a:prstGeom>
          <a:noFill/>
        </p:spPr>
        <p:txBody>
          <a:bodyPr wrap="square">
            <a:spAutoFit/>
          </a:bodyPr>
          <a:lstStyle/>
          <a:p>
            <a:pPr marL="0" marR="0" lvl="0" indent="0" algn="just" defTabSz="1218987" rtl="1" eaLnBrk="1" fontAlgn="auto" latinLnBrk="0" hangingPunct="1">
              <a:lnSpc>
                <a:spcPct val="115000"/>
              </a:lnSpc>
              <a:spcBef>
                <a:spcPts val="0"/>
              </a:spcBef>
              <a:spcAft>
                <a:spcPts val="1000"/>
              </a:spcAft>
              <a:buClrTx/>
              <a:buSzTx/>
              <a:buFontTx/>
              <a:buNone/>
              <a:tabLst/>
              <a:defRPr/>
            </a:pPr>
            <a:r>
              <a:rPr kumimoji="0" lang="ar-EG" sz="3600" b="1" i="0" strike="noStrike" kern="1200" cap="none" spc="0" normalizeH="0" baseline="0" noProof="0" dirty="0">
                <a:ln w="1905"/>
                <a:solidFill>
                  <a:srgbClr val="C00000"/>
                </a:solidFill>
                <a:effectLst>
                  <a:innerShdw blurRad="69850" dist="43180" dir="5400000">
                    <a:srgbClr val="000000">
                      <a:alpha val="65000"/>
                    </a:srgbClr>
                  </a:innerShdw>
                </a:effectLst>
                <a:uLnTx/>
                <a:uFillTx/>
                <a:latin typeface="Adobe Arabic" pitchFamily="18" charset="-78"/>
                <a:ea typeface="Calibri"/>
                <a:cs typeface="Adobe Arabic" pitchFamily="18" charset="-78"/>
              </a:rPr>
              <a:t>يتوقع من المشاركين فى نهاية البرنامج </a:t>
            </a:r>
            <a:r>
              <a:rPr kumimoji="0" lang="ar-EG" sz="3600" b="1" i="0" strike="noStrike" kern="1200" cap="none" spc="0" normalizeH="0" baseline="0" noProof="0" dirty="0" smtClean="0">
                <a:ln w="1905"/>
                <a:solidFill>
                  <a:srgbClr val="C00000"/>
                </a:solidFill>
                <a:effectLst>
                  <a:innerShdw blurRad="69850" dist="43180" dir="5400000">
                    <a:srgbClr val="000000">
                      <a:alpha val="65000"/>
                    </a:srgbClr>
                  </a:innerShdw>
                </a:effectLst>
                <a:uLnTx/>
                <a:uFillTx/>
                <a:latin typeface="Adobe Arabic" pitchFamily="18" charset="-78"/>
                <a:ea typeface="Calibri"/>
                <a:cs typeface="Adobe Arabic" pitchFamily="18" charset="-78"/>
              </a:rPr>
              <a:t>التدريب</a:t>
            </a:r>
            <a:r>
              <a:rPr lang="ar-JO" sz="3600" b="1" dirty="0">
                <a:ln w="1905"/>
                <a:solidFill>
                  <a:srgbClr val="C00000"/>
                </a:solidFill>
                <a:effectLst>
                  <a:innerShdw blurRad="69850" dist="43180" dir="5400000">
                    <a:srgbClr val="000000">
                      <a:alpha val="65000"/>
                    </a:srgbClr>
                  </a:innerShdw>
                </a:effectLst>
                <a:latin typeface="Adobe Arabic" pitchFamily="18" charset="-78"/>
                <a:ea typeface="Calibri"/>
                <a:cs typeface="Adobe Arabic" pitchFamily="18" charset="-78"/>
              </a:rPr>
              <a:t>ي</a:t>
            </a:r>
            <a:r>
              <a:rPr kumimoji="0" lang="ar-EG" sz="3600" b="1" i="0" strike="noStrike" kern="1200" cap="none" spc="0" normalizeH="0" baseline="0" noProof="0" dirty="0" smtClean="0">
                <a:ln w="1905"/>
                <a:solidFill>
                  <a:srgbClr val="C00000"/>
                </a:solidFill>
                <a:effectLst>
                  <a:innerShdw blurRad="69850" dist="43180" dir="5400000">
                    <a:srgbClr val="000000">
                      <a:alpha val="65000"/>
                    </a:srgbClr>
                  </a:innerShdw>
                </a:effectLst>
                <a:uLnTx/>
                <a:uFillTx/>
                <a:latin typeface="Adobe Arabic" pitchFamily="18" charset="-78"/>
                <a:ea typeface="Calibri"/>
                <a:cs typeface="Adobe Arabic" pitchFamily="18" charset="-78"/>
              </a:rPr>
              <a:t> </a:t>
            </a:r>
            <a:r>
              <a:rPr kumimoji="0" lang="ar-EG" sz="3600" b="1" i="0" strike="noStrike" kern="1200" cap="none" spc="0" normalizeH="0" baseline="0" noProof="0" dirty="0">
                <a:ln w="1905"/>
                <a:solidFill>
                  <a:srgbClr val="C00000"/>
                </a:solidFill>
                <a:effectLst>
                  <a:innerShdw blurRad="69850" dist="43180" dir="5400000">
                    <a:srgbClr val="000000">
                      <a:alpha val="65000"/>
                    </a:srgbClr>
                  </a:innerShdw>
                </a:effectLst>
                <a:uLnTx/>
                <a:uFillTx/>
                <a:latin typeface="Adobe Arabic" pitchFamily="18" charset="-78"/>
                <a:ea typeface="Calibri"/>
                <a:cs typeface="Adobe Arabic" pitchFamily="18" charset="-78"/>
              </a:rPr>
              <a:t>بإذن الله </a:t>
            </a:r>
            <a:r>
              <a:rPr kumimoji="0" lang="ar-EG" sz="3600" b="1" i="0" strike="noStrike" kern="1200" cap="none" spc="0" normalizeH="0" baseline="0" noProof="0" dirty="0" smtClean="0">
                <a:ln w="1905"/>
                <a:solidFill>
                  <a:srgbClr val="C00000"/>
                </a:solidFill>
                <a:effectLst>
                  <a:innerShdw blurRad="69850" dist="43180" dir="5400000">
                    <a:srgbClr val="000000">
                      <a:alpha val="65000"/>
                    </a:srgbClr>
                  </a:innerShdw>
                </a:effectLst>
                <a:uLnTx/>
                <a:uFillTx/>
                <a:latin typeface="Adobe Arabic" pitchFamily="18" charset="-78"/>
                <a:ea typeface="Calibri"/>
                <a:cs typeface="Adobe Arabic" pitchFamily="18" charset="-78"/>
              </a:rPr>
              <a:t>أن </a:t>
            </a:r>
            <a:r>
              <a:rPr kumimoji="0" lang="ar-EG" sz="3600" b="1" i="0" strike="noStrike" kern="1200" cap="none" spc="0" normalizeH="0" baseline="0" noProof="0" dirty="0">
                <a:ln w="1905"/>
                <a:solidFill>
                  <a:srgbClr val="C00000"/>
                </a:solidFill>
                <a:effectLst>
                  <a:innerShdw blurRad="69850" dist="43180" dir="5400000">
                    <a:srgbClr val="000000">
                      <a:alpha val="65000"/>
                    </a:srgbClr>
                  </a:innerShdw>
                </a:effectLst>
                <a:uLnTx/>
                <a:uFillTx/>
                <a:latin typeface="Adobe Arabic" pitchFamily="18" charset="-78"/>
                <a:ea typeface="Calibri"/>
                <a:cs typeface="Adobe Arabic" pitchFamily="18" charset="-78"/>
              </a:rPr>
              <a:t>:</a:t>
            </a:r>
            <a:endParaRPr kumimoji="0" lang="en-US" sz="3600" b="1" i="0" strike="noStrike" kern="1200" cap="none" spc="0" normalizeH="0" baseline="0" noProof="0" dirty="0">
              <a:ln w="1905"/>
              <a:solidFill>
                <a:srgbClr val="C00000"/>
              </a:solidFill>
              <a:effectLst>
                <a:innerShdw blurRad="69850" dist="43180" dir="5400000">
                  <a:srgbClr val="000000">
                    <a:alpha val="65000"/>
                  </a:srgbClr>
                </a:innerShdw>
              </a:effectLst>
              <a:uLnTx/>
              <a:uFillTx/>
              <a:latin typeface="Adobe Arabic" pitchFamily="18" charset="-78"/>
              <a:ea typeface="Calibri"/>
              <a:cs typeface="Adobe Arabic" pitchFamily="18" charset="-78"/>
            </a:endParaRPr>
          </a:p>
        </p:txBody>
      </p:sp>
      <p:pic>
        <p:nvPicPr>
          <p:cNvPr id="2050" name="Picture 2" descr="SMART Goals- Tips That Work For Your Team"/>
          <p:cNvPicPr>
            <a:picLocks noChangeAspect="1" noChangeArrowheads="1"/>
          </p:cNvPicPr>
          <p:nvPr/>
        </p:nvPicPr>
        <p:blipFill rotWithShape="1">
          <a:blip r:embed="rId2">
            <a:extLst>
              <a:ext uri="{28A0092B-C50C-407E-A947-70E740481C1C}">
                <a14:useLocalDpi xmlns:a14="http://schemas.microsoft.com/office/drawing/2010/main" val="0"/>
              </a:ext>
            </a:extLst>
          </a:blip>
          <a:srcRect l="10716" t="5507" r="13974" b="7346"/>
          <a:stretch/>
        </p:blipFill>
        <p:spPr bwMode="auto">
          <a:xfrm>
            <a:off x="177810" y="2033206"/>
            <a:ext cx="3814308" cy="247591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a:extLst/>
        </p:spPr>
      </p:pic>
      <p:sp>
        <p:nvSpPr>
          <p:cNvPr id="3" name="Rectangle 2"/>
          <p:cNvSpPr/>
          <p:nvPr/>
        </p:nvSpPr>
        <p:spPr>
          <a:xfrm>
            <a:off x="4954138" y="909439"/>
            <a:ext cx="6204355" cy="5119350"/>
          </a:xfrm>
          <a:prstGeom prst="rect">
            <a:avLst/>
          </a:prstGeom>
        </p:spPr>
        <p:txBody>
          <a:bodyPr wrap="square">
            <a:spAutoFit/>
          </a:bodyPr>
          <a:lstStyle/>
          <a:p>
            <a:pPr marL="342900" marR="0" lvl="0" indent="-342900" algn="r" defTabSz="914400" rtl="1" eaLnBrk="1" fontAlgn="auto" latinLnBrk="0" hangingPunct="1">
              <a:lnSpc>
                <a:spcPct val="100000"/>
              </a:lnSpc>
              <a:spcBef>
                <a:spcPts val="0"/>
              </a:spcBef>
              <a:spcAft>
                <a:spcPts val="0"/>
              </a:spcAft>
              <a:buClr>
                <a:srgbClr val="C00000"/>
              </a:buClr>
              <a:buSzTx/>
              <a:buFont typeface="Symbol" panose="05050102010706020507" pitchFamily="18" charset="2"/>
              <a:buChar char=""/>
              <a:tabLst/>
              <a:defRPr/>
            </a:pPr>
            <a:r>
              <a:rPr kumimoji="0" lang="ar-EG" sz="2000" b="1" i="0" strike="noStrike" kern="1200" cap="none" spc="0" normalizeH="0" baseline="0" noProof="0" dirty="0" smtClean="0">
                <a:ln>
                  <a:noFill/>
                </a:ln>
                <a:solidFill>
                  <a:srgbClr val="000000"/>
                </a:solidFill>
                <a:effectLst/>
                <a:uLnTx/>
                <a:uFillTx/>
                <a:latin typeface="Adobe Arabic" pitchFamily="18" charset="-78"/>
                <a:cs typeface="Adobe Arabic" pitchFamily="18" charset="-78"/>
              </a:rPr>
              <a:t>أن </a:t>
            </a:r>
            <a:r>
              <a:rPr kumimoji="0" lang="ar-EG" sz="2000" b="1" i="0" strike="noStrike" kern="1200" cap="none" spc="0" normalizeH="0" baseline="0" noProof="0" dirty="0">
                <a:ln>
                  <a:noFill/>
                </a:ln>
                <a:solidFill>
                  <a:srgbClr val="000000"/>
                </a:solidFill>
                <a:effectLst/>
                <a:uLnTx/>
                <a:uFillTx/>
                <a:latin typeface="Adobe Arabic" pitchFamily="18" charset="-78"/>
                <a:cs typeface="Adobe Arabic" pitchFamily="18" charset="-78"/>
              </a:rPr>
              <a:t>يتعرف المتدرب علي تحليل البيانات</a:t>
            </a:r>
            <a:endParaRPr kumimoji="0" lang="en-US" sz="2000" b="1" i="0" strike="noStrike" kern="1200" cap="none" spc="0" normalizeH="0" baseline="0" noProof="0" dirty="0">
              <a:ln>
                <a:noFill/>
              </a:ln>
              <a:solidFill>
                <a:srgbClr val="000000"/>
              </a:solidFill>
              <a:effectLst/>
              <a:uLnTx/>
              <a:uFillTx/>
              <a:latin typeface="Adobe Arabic" pitchFamily="18" charset="-78"/>
              <a:cs typeface="Adobe Arabic" pitchFamily="18" charset="-78"/>
            </a:endParaRPr>
          </a:p>
          <a:p>
            <a:pPr marL="342900" marR="0" lvl="0" indent="-342900" algn="r" defTabSz="914400" rtl="1" eaLnBrk="1" fontAlgn="auto" latinLnBrk="0" hangingPunct="1">
              <a:lnSpc>
                <a:spcPct val="100000"/>
              </a:lnSpc>
              <a:spcBef>
                <a:spcPts val="0"/>
              </a:spcBef>
              <a:spcAft>
                <a:spcPts val="0"/>
              </a:spcAft>
              <a:buClr>
                <a:srgbClr val="C00000"/>
              </a:buClr>
              <a:buSzTx/>
              <a:buFont typeface="Symbol" panose="05050102010706020507" pitchFamily="18" charset="2"/>
              <a:buChar char=""/>
              <a:tabLst/>
              <a:defRPr/>
            </a:pPr>
            <a:r>
              <a:rPr kumimoji="0" lang="ar-EG" sz="2000" b="1" i="0" strike="noStrike" kern="1200" cap="none" spc="0" normalizeH="0" baseline="0" noProof="0" dirty="0" smtClean="0">
                <a:ln>
                  <a:noFill/>
                </a:ln>
                <a:solidFill>
                  <a:srgbClr val="000000"/>
                </a:solidFill>
                <a:effectLst/>
                <a:uLnTx/>
                <a:uFillTx/>
                <a:latin typeface="Adobe Arabic" pitchFamily="18" charset="-78"/>
                <a:cs typeface="Adobe Arabic" pitchFamily="18" charset="-78"/>
              </a:rPr>
              <a:t>أن </a:t>
            </a:r>
            <a:r>
              <a:rPr kumimoji="0" lang="ar-EG" sz="2000" b="1" i="0" strike="noStrike" kern="1200" cap="none" spc="0" normalizeH="0" baseline="0" noProof="0" dirty="0">
                <a:ln>
                  <a:noFill/>
                </a:ln>
                <a:solidFill>
                  <a:srgbClr val="000000"/>
                </a:solidFill>
                <a:effectLst/>
                <a:uLnTx/>
                <a:uFillTx/>
                <a:latin typeface="Adobe Arabic" pitchFamily="18" charset="-78"/>
                <a:cs typeface="Adobe Arabic" pitchFamily="18" charset="-78"/>
              </a:rPr>
              <a:t>يدرك المتدرب طرق تحليل البيانات</a:t>
            </a:r>
            <a:endParaRPr kumimoji="0" lang="en-US" sz="2000" b="1" i="0" strike="noStrike" kern="1200" cap="none" spc="0" normalizeH="0" baseline="0" noProof="0" dirty="0">
              <a:ln>
                <a:noFill/>
              </a:ln>
              <a:solidFill>
                <a:srgbClr val="000000"/>
              </a:solidFill>
              <a:effectLst/>
              <a:uLnTx/>
              <a:uFillTx/>
              <a:latin typeface="Adobe Arabic" pitchFamily="18" charset="-78"/>
              <a:cs typeface="Adobe Arabic" pitchFamily="18" charset="-78"/>
            </a:endParaRPr>
          </a:p>
          <a:p>
            <a:pPr marL="342900" marR="0" lvl="0" indent="-342900" algn="r" defTabSz="914400" rtl="1" eaLnBrk="1" fontAlgn="auto" latinLnBrk="0" hangingPunct="1">
              <a:lnSpc>
                <a:spcPct val="100000"/>
              </a:lnSpc>
              <a:spcBef>
                <a:spcPts val="0"/>
              </a:spcBef>
              <a:spcAft>
                <a:spcPts val="0"/>
              </a:spcAft>
              <a:buClr>
                <a:srgbClr val="C00000"/>
              </a:buClr>
              <a:buSzTx/>
              <a:buFont typeface="Symbol" panose="05050102010706020507" pitchFamily="18" charset="2"/>
              <a:buChar char=""/>
              <a:tabLst/>
              <a:defRPr/>
            </a:pPr>
            <a:r>
              <a:rPr kumimoji="0" lang="ar-EG" sz="2000" b="1" i="0" strike="noStrike" kern="1200" cap="none" spc="0" normalizeH="0" baseline="0" noProof="0" dirty="0" smtClean="0">
                <a:ln>
                  <a:noFill/>
                </a:ln>
                <a:solidFill>
                  <a:srgbClr val="000000"/>
                </a:solidFill>
                <a:effectLst/>
                <a:uLnTx/>
                <a:uFillTx/>
                <a:latin typeface="Adobe Arabic" pitchFamily="18" charset="-78"/>
                <a:cs typeface="Adobe Arabic" pitchFamily="18" charset="-78"/>
              </a:rPr>
              <a:t>أن </a:t>
            </a:r>
            <a:r>
              <a:rPr kumimoji="0" lang="ar-EG" sz="2000" b="1" i="0" strike="noStrike" kern="1200" cap="none" spc="0" normalizeH="0" baseline="0" noProof="0" dirty="0">
                <a:ln>
                  <a:noFill/>
                </a:ln>
                <a:solidFill>
                  <a:srgbClr val="000000"/>
                </a:solidFill>
                <a:effectLst/>
                <a:uLnTx/>
                <a:uFillTx/>
                <a:latin typeface="Adobe Arabic" pitchFamily="18" charset="-78"/>
                <a:cs typeface="Adobe Arabic" pitchFamily="18" charset="-78"/>
              </a:rPr>
              <a:t>يلم المتدرب بتحليلات </a:t>
            </a:r>
            <a:r>
              <a:rPr kumimoji="0" lang="ar-EG" sz="2000" b="1" i="0" strike="noStrike" kern="1200" cap="none" spc="0" normalizeH="0" baseline="0" noProof="0" dirty="0" smtClean="0">
                <a:ln>
                  <a:noFill/>
                </a:ln>
                <a:solidFill>
                  <a:srgbClr val="000000"/>
                </a:solidFill>
                <a:effectLst/>
                <a:uLnTx/>
                <a:uFillTx/>
                <a:latin typeface="Adobe Arabic" pitchFamily="18" charset="-78"/>
                <a:cs typeface="Adobe Arabic" pitchFamily="18" charset="-78"/>
              </a:rPr>
              <a:t>الأعمال</a:t>
            </a:r>
            <a:endParaRPr kumimoji="0" lang="en-US" sz="2000" b="1" i="0" strike="noStrike" kern="1200" cap="none" spc="0" normalizeH="0" baseline="0" noProof="0" dirty="0">
              <a:ln>
                <a:noFill/>
              </a:ln>
              <a:solidFill>
                <a:srgbClr val="000000"/>
              </a:solidFill>
              <a:effectLst/>
              <a:uLnTx/>
              <a:uFillTx/>
              <a:latin typeface="Adobe Arabic" pitchFamily="18" charset="-78"/>
              <a:cs typeface="Adobe Arabic" pitchFamily="18" charset="-78"/>
            </a:endParaRPr>
          </a:p>
          <a:p>
            <a:pPr marL="342900" marR="0" lvl="0" indent="-342900" algn="r" defTabSz="914400" rtl="1" eaLnBrk="1" fontAlgn="auto" latinLnBrk="0" hangingPunct="1">
              <a:lnSpc>
                <a:spcPct val="100000"/>
              </a:lnSpc>
              <a:spcBef>
                <a:spcPts val="0"/>
              </a:spcBef>
              <a:spcAft>
                <a:spcPts val="0"/>
              </a:spcAft>
              <a:buClr>
                <a:srgbClr val="C00000"/>
              </a:buClr>
              <a:buSzTx/>
              <a:buFont typeface="Symbol" panose="05050102010706020507" pitchFamily="18" charset="2"/>
              <a:buChar char=""/>
              <a:tabLst/>
              <a:defRPr/>
            </a:pPr>
            <a:r>
              <a:rPr kumimoji="0" lang="ar-EG" sz="2000" b="1" i="0" strike="noStrike" kern="1200" cap="none" spc="0" normalizeH="0" baseline="0" noProof="0" dirty="0" smtClean="0">
                <a:ln>
                  <a:noFill/>
                </a:ln>
                <a:solidFill>
                  <a:srgbClr val="000000"/>
                </a:solidFill>
                <a:effectLst/>
                <a:uLnTx/>
                <a:uFillTx/>
                <a:latin typeface="Adobe Arabic" pitchFamily="18" charset="-78"/>
                <a:cs typeface="Adobe Arabic" pitchFamily="18" charset="-78"/>
              </a:rPr>
              <a:t>أن </a:t>
            </a:r>
            <a:r>
              <a:rPr kumimoji="0" lang="ar-EG" sz="2000" b="1" i="0" strike="noStrike" kern="1200" cap="none" spc="0" normalizeH="0" baseline="0" noProof="0" dirty="0">
                <a:ln>
                  <a:noFill/>
                </a:ln>
                <a:solidFill>
                  <a:srgbClr val="000000"/>
                </a:solidFill>
                <a:effectLst/>
                <a:uLnTx/>
                <a:uFillTx/>
                <a:latin typeface="Adobe Arabic" pitchFamily="18" charset="-78"/>
                <a:cs typeface="Adobe Arabic" pitchFamily="18" charset="-78"/>
              </a:rPr>
              <a:t>يتعرف المتدرب عل مزايا تحليلات </a:t>
            </a:r>
            <a:r>
              <a:rPr kumimoji="0" lang="ar-EG" sz="2000" b="1" i="0" strike="noStrike" kern="1200" cap="none" spc="0" normalizeH="0" baseline="0" noProof="0" dirty="0" smtClean="0">
                <a:ln>
                  <a:noFill/>
                </a:ln>
                <a:solidFill>
                  <a:srgbClr val="000000"/>
                </a:solidFill>
                <a:effectLst/>
                <a:uLnTx/>
                <a:uFillTx/>
                <a:latin typeface="Adobe Arabic" pitchFamily="18" charset="-78"/>
                <a:cs typeface="Adobe Arabic" pitchFamily="18" charset="-78"/>
              </a:rPr>
              <a:t>الأعمال</a:t>
            </a:r>
            <a:endParaRPr kumimoji="0" lang="en-US" sz="2000" b="1" i="0" strike="noStrike" kern="1200" cap="none" spc="0" normalizeH="0" baseline="0" noProof="0" dirty="0">
              <a:ln>
                <a:noFill/>
              </a:ln>
              <a:solidFill>
                <a:srgbClr val="000000"/>
              </a:solidFill>
              <a:effectLst/>
              <a:uLnTx/>
              <a:uFillTx/>
              <a:latin typeface="Adobe Arabic" pitchFamily="18" charset="-78"/>
              <a:cs typeface="Adobe Arabic" pitchFamily="18" charset="-78"/>
            </a:endParaRPr>
          </a:p>
          <a:p>
            <a:pPr marL="342900" marR="0" lvl="0" indent="-342900" algn="r" defTabSz="914400" rtl="1" eaLnBrk="1" fontAlgn="auto" latinLnBrk="0" hangingPunct="1">
              <a:lnSpc>
                <a:spcPct val="100000"/>
              </a:lnSpc>
              <a:spcBef>
                <a:spcPts val="0"/>
              </a:spcBef>
              <a:spcAft>
                <a:spcPts val="0"/>
              </a:spcAft>
              <a:buClr>
                <a:srgbClr val="C00000"/>
              </a:buClr>
              <a:buSzTx/>
              <a:buFont typeface="Symbol" panose="05050102010706020507" pitchFamily="18" charset="2"/>
              <a:buChar char=""/>
              <a:tabLst/>
              <a:defRPr/>
            </a:pPr>
            <a:r>
              <a:rPr kumimoji="0" lang="ar-EG" sz="2000" b="1" i="0" strike="noStrike" kern="1200" cap="none" spc="0" normalizeH="0" baseline="0" noProof="0" dirty="0" smtClean="0">
                <a:ln>
                  <a:noFill/>
                </a:ln>
                <a:solidFill>
                  <a:srgbClr val="000000"/>
                </a:solidFill>
                <a:effectLst/>
                <a:uLnTx/>
                <a:uFillTx/>
                <a:latin typeface="Adobe Arabic" pitchFamily="18" charset="-78"/>
                <a:cs typeface="Adobe Arabic" pitchFamily="18" charset="-78"/>
              </a:rPr>
              <a:t>أن </a:t>
            </a:r>
            <a:r>
              <a:rPr kumimoji="0" lang="ar-EG" sz="2000" b="1" i="0" strike="noStrike" kern="1200" cap="none" spc="0" normalizeH="0" baseline="0" noProof="0" dirty="0">
                <a:ln>
                  <a:noFill/>
                </a:ln>
                <a:solidFill>
                  <a:srgbClr val="000000"/>
                </a:solidFill>
                <a:effectLst/>
                <a:uLnTx/>
                <a:uFillTx/>
                <a:latin typeface="Adobe Arabic" pitchFamily="18" charset="-78"/>
                <a:cs typeface="Adobe Arabic" pitchFamily="18" charset="-78"/>
              </a:rPr>
              <a:t>يفهم المتدرب حالات استخدام تحليلات </a:t>
            </a:r>
            <a:r>
              <a:rPr kumimoji="0" lang="ar-EG" sz="2000" b="1" i="0" strike="noStrike" kern="1200" cap="none" spc="0" normalizeH="0" baseline="0" noProof="0" dirty="0" smtClean="0">
                <a:ln>
                  <a:noFill/>
                </a:ln>
                <a:solidFill>
                  <a:srgbClr val="000000"/>
                </a:solidFill>
                <a:effectLst/>
                <a:uLnTx/>
                <a:uFillTx/>
                <a:latin typeface="Adobe Arabic" pitchFamily="18" charset="-78"/>
                <a:cs typeface="Adobe Arabic" pitchFamily="18" charset="-78"/>
              </a:rPr>
              <a:t>الأعمال</a:t>
            </a:r>
            <a:endParaRPr kumimoji="0" lang="en-US" sz="2000" b="1" i="0" strike="noStrike" kern="1200" cap="none" spc="0" normalizeH="0" baseline="0" noProof="0" dirty="0">
              <a:ln>
                <a:noFill/>
              </a:ln>
              <a:solidFill>
                <a:srgbClr val="000000"/>
              </a:solidFill>
              <a:effectLst/>
              <a:uLnTx/>
              <a:uFillTx/>
              <a:latin typeface="Adobe Arabic" pitchFamily="18" charset="-78"/>
              <a:cs typeface="Adobe Arabic" pitchFamily="18" charset="-78"/>
            </a:endParaRPr>
          </a:p>
          <a:p>
            <a:pPr marL="342900" marR="0" lvl="0" indent="-342900" algn="r" defTabSz="914400" rtl="1" eaLnBrk="1" fontAlgn="auto" latinLnBrk="0" hangingPunct="1">
              <a:lnSpc>
                <a:spcPct val="100000"/>
              </a:lnSpc>
              <a:spcBef>
                <a:spcPts val="0"/>
              </a:spcBef>
              <a:spcAft>
                <a:spcPts val="0"/>
              </a:spcAft>
              <a:buClr>
                <a:srgbClr val="C00000"/>
              </a:buClr>
              <a:buSzTx/>
              <a:buFont typeface="Symbol" panose="05050102010706020507" pitchFamily="18" charset="2"/>
              <a:buChar char=""/>
              <a:tabLst/>
              <a:defRPr/>
            </a:pPr>
            <a:r>
              <a:rPr kumimoji="0" lang="ar-EG" sz="2000" b="1" i="0" strike="noStrike" kern="1200" cap="none" spc="0" normalizeH="0" baseline="0" noProof="0" dirty="0" smtClean="0">
                <a:ln>
                  <a:noFill/>
                </a:ln>
                <a:solidFill>
                  <a:srgbClr val="000000"/>
                </a:solidFill>
                <a:effectLst/>
                <a:uLnTx/>
                <a:uFillTx/>
                <a:latin typeface="Adobe Arabic" pitchFamily="18" charset="-78"/>
                <a:cs typeface="Adobe Arabic" pitchFamily="18" charset="-78"/>
              </a:rPr>
              <a:t>أن </a:t>
            </a:r>
            <a:r>
              <a:rPr kumimoji="0" lang="ar-EG" sz="2000" b="1" i="0" strike="noStrike" kern="1200" cap="none" spc="0" normalizeH="0" baseline="0" noProof="0" dirty="0">
                <a:ln>
                  <a:noFill/>
                </a:ln>
                <a:solidFill>
                  <a:srgbClr val="000000"/>
                </a:solidFill>
                <a:effectLst/>
                <a:uLnTx/>
                <a:uFillTx/>
                <a:latin typeface="Adobe Arabic" pitchFamily="18" charset="-78"/>
                <a:cs typeface="Adobe Arabic" pitchFamily="18" charset="-78"/>
              </a:rPr>
              <a:t>يتعرف المتدرب علي أصناف وأشكال تحليل البيانات</a:t>
            </a:r>
            <a:endParaRPr kumimoji="0" lang="en-US" sz="2000" b="1" i="0" strike="noStrike" kern="1200" cap="none" spc="0" normalizeH="0" baseline="0" noProof="0" dirty="0">
              <a:ln>
                <a:noFill/>
              </a:ln>
              <a:solidFill>
                <a:srgbClr val="000000"/>
              </a:solidFill>
              <a:effectLst/>
              <a:uLnTx/>
              <a:uFillTx/>
              <a:latin typeface="Adobe Arabic" pitchFamily="18" charset="-78"/>
              <a:cs typeface="Adobe Arabic" pitchFamily="18" charset="-78"/>
            </a:endParaRPr>
          </a:p>
          <a:p>
            <a:pPr marL="342900" marR="0" lvl="0" indent="-342900" algn="r" defTabSz="914400" rtl="1" eaLnBrk="1" fontAlgn="auto" latinLnBrk="0" hangingPunct="1">
              <a:lnSpc>
                <a:spcPct val="100000"/>
              </a:lnSpc>
              <a:spcBef>
                <a:spcPts val="0"/>
              </a:spcBef>
              <a:spcAft>
                <a:spcPts val="0"/>
              </a:spcAft>
              <a:buClr>
                <a:srgbClr val="C00000"/>
              </a:buClr>
              <a:buSzTx/>
              <a:buFont typeface="Symbol" panose="05050102010706020507" pitchFamily="18" charset="2"/>
              <a:buChar char=""/>
              <a:tabLst/>
              <a:defRPr/>
            </a:pPr>
            <a:r>
              <a:rPr kumimoji="0" lang="ar-EG" sz="2000" b="1" i="0" strike="noStrike" kern="1200" cap="none" spc="0" normalizeH="0" baseline="0" noProof="0" dirty="0" smtClean="0">
                <a:ln>
                  <a:noFill/>
                </a:ln>
                <a:solidFill>
                  <a:srgbClr val="000000"/>
                </a:solidFill>
                <a:effectLst/>
                <a:uLnTx/>
                <a:uFillTx/>
                <a:latin typeface="Adobe Arabic" pitchFamily="18" charset="-78"/>
                <a:cs typeface="Adobe Arabic" pitchFamily="18" charset="-78"/>
              </a:rPr>
              <a:t>أن </a:t>
            </a:r>
            <a:r>
              <a:rPr kumimoji="0" lang="ar-EG" sz="2000" b="1" i="0" strike="noStrike" kern="1200" cap="none" spc="0" normalizeH="0" baseline="0" noProof="0" dirty="0">
                <a:ln>
                  <a:noFill/>
                </a:ln>
                <a:solidFill>
                  <a:srgbClr val="000000"/>
                </a:solidFill>
                <a:effectLst/>
                <a:uLnTx/>
                <a:uFillTx/>
                <a:latin typeface="Adobe Arabic" pitchFamily="18" charset="-78"/>
                <a:cs typeface="Adobe Arabic" pitchFamily="18" charset="-78"/>
              </a:rPr>
              <a:t>يصبح المتدرب علي علم بامحلل البيانات</a:t>
            </a:r>
            <a:endParaRPr kumimoji="0" lang="en-US" sz="2000" b="1" i="0" strike="noStrike" kern="1200" cap="none" spc="0" normalizeH="0" baseline="0" noProof="0" dirty="0">
              <a:ln>
                <a:noFill/>
              </a:ln>
              <a:solidFill>
                <a:srgbClr val="000000"/>
              </a:solidFill>
              <a:effectLst/>
              <a:uLnTx/>
              <a:uFillTx/>
              <a:latin typeface="Adobe Arabic" pitchFamily="18" charset="-78"/>
              <a:cs typeface="Adobe Arabic" pitchFamily="18" charset="-78"/>
            </a:endParaRPr>
          </a:p>
          <a:p>
            <a:pPr marL="342900" marR="0" lvl="0" indent="-342900" algn="r" defTabSz="914400" rtl="1" eaLnBrk="1" fontAlgn="auto" latinLnBrk="0" hangingPunct="1">
              <a:lnSpc>
                <a:spcPct val="100000"/>
              </a:lnSpc>
              <a:spcBef>
                <a:spcPts val="0"/>
              </a:spcBef>
              <a:spcAft>
                <a:spcPts val="0"/>
              </a:spcAft>
              <a:buClr>
                <a:srgbClr val="C00000"/>
              </a:buClr>
              <a:buSzTx/>
              <a:buFont typeface="Symbol" panose="05050102010706020507" pitchFamily="18" charset="2"/>
              <a:buChar char=""/>
              <a:tabLst/>
              <a:defRPr/>
            </a:pPr>
            <a:r>
              <a:rPr kumimoji="0" lang="ar-EG" sz="2000" b="1" i="0" strike="noStrike" kern="1200" cap="none" spc="0" normalizeH="0" baseline="0" noProof="0" dirty="0" smtClean="0">
                <a:ln>
                  <a:noFill/>
                </a:ln>
                <a:solidFill>
                  <a:srgbClr val="000000"/>
                </a:solidFill>
                <a:effectLst/>
                <a:uLnTx/>
                <a:uFillTx/>
                <a:latin typeface="Adobe Arabic" pitchFamily="18" charset="-78"/>
                <a:cs typeface="Adobe Arabic" pitchFamily="18" charset="-78"/>
              </a:rPr>
              <a:t>أن </a:t>
            </a:r>
            <a:r>
              <a:rPr kumimoji="0" lang="ar-EG" sz="2000" b="1" i="0" strike="noStrike" kern="1200" cap="none" spc="0" normalizeH="0" baseline="0" noProof="0" dirty="0">
                <a:ln>
                  <a:noFill/>
                </a:ln>
                <a:solidFill>
                  <a:srgbClr val="000000"/>
                </a:solidFill>
                <a:effectLst/>
                <a:uLnTx/>
                <a:uFillTx/>
                <a:latin typeface="Adobe Arabic" pitchFamily="18" charset="-78"/>
                <a:cs typeface="Adobe Arabic" pitchFamily="18" charset="-78"/>
              </a:rPr>
              <a:t>يتعرف المتدرب علي </a:t>
            </a:r>
            <a:r>
              <a:rPr kumimoji="0" lang="ar-SA" sz="2000" b="1" i="0" strike="noStrike" kern="1200" cap="none" spc="0" normalizeH="0" baseline="0" noProof="0" dirty="0">
                <a:ln>
                  <a:noFill/>
                </a:ln>
                <a:solidFill>
                  <a:srgbClr val="000000"/>
                </a:solidFill>
                <a:effectLst/>
                <a:uLnTx/>
                <a:uFillTx/>
                <a:latin typeface="Adobe Arabic" pitchFamily="18" charset="-78"/>
                <a:cs typeface="Adobe Arabic" pitchFamily="18" charset="-78"/>
              </a:rPr>
              <a:t>تحليل البيانات باستخدام </a:t>
            </a:r>
            <a:r>
              <a:rPr kumimoji="0" lang="en-US" sz="2000" b="1" i="0" strike="noStrike" kern="1200" cap="none" spc="0" normalizeH="0" baseline="0" noProof="0" dirty="0">
                <a:ln>
                  <a:noFill/>
                </a:ln>
                <a:solidFill>
                  <a:srgbClr val="000000"/>
                </a:solidFill>
                <a:effectLst/>
                <a:uLnTx/>
                <a:uFillTx/>
                <a:latin typeface="Adobe Arabic" pitchFamily="18" charset="-78"/>
                <a:cs typeface="Adobe Arabic" pitchFamily="18" charset="-78"/>
              </a:rPr>
              <a:t>Excel </a:t>
            </a:r>
          </a:p>
          <a:p>
            <a:pPr marL="342900" marR="0" lvl="0" indent="-342900" algn="r" defTabSz="914400" rtl="1" eaLnBrk="1" fontAlgn="auto" latinLnBrk="0" hangingPunct="1">
              <a:lnSpc>
                <a:spcPct val="100000"/>
              </a:lnSpc>
              <a:spcBef>
                <a:spcPts val="0"/>
              </a:spcBef>
              <a:spcAft>
                <a:spcPts val="0"/>
              </a:spcAft>
              <a:buClr>
                <a:srgbClr val="C00000"/>
              </a:buClr>
              <a:buSzTx/>
              <a:buFont typeface="Symbol" panose="05050102010706020507" pitchFamily="18" charset="2"/>
              <a:buChar char=""/>
              <a:tabLst/>
              <a:defRPr/>
            </a:pPr>
            <a:r>
              <a:rPr kumimoji="0" lang="ar-SA" sz="2000" b="1" i="0" strike="noStrike" kern="1200" cap="none" spc="0" normalizeH="0" baseline="0" noProof="0" dirty="0" smtClean="0">
                <a:ln>
                  <a:noFill/>
                </a:ln>
                <a:solidFill>
                  <a:srgbClr val="000000"/>
                </a:solidFill>
                <a:effectLst/>
                <a:uLnTx/>
                <a:uFillTx/>
                <a:latin typeface="Adobe Arabic" pitchFamily="18" charset="-78"/>
                <a:cs typeface="Adobe Arabic" pitchFamily="18" charset="-78"/>
              </a:rPr>
              <a:t>أن </a:t>
            </a:r>
            <a:r>
              <a:rPr kumimoji="0" lang="ar-SA" sz="2000" b="1" i="0" strike="noStrike" kern="1200" cap="none" spc="0" normalizeH="0" baseline="0" noProof="0" dirty="0">
                <a:ln>
                  <a:noFill/>
                </a:ln>
                <a:solidFill>
                  <a:srgbClr val="000000"/>
                </a:solidFill>
                <a:effectLst/>
                <a:uLnTx/>
                <a:uFillTx/>
                <a:latin typeface="Adobe Arabic" pitchFamily="18" charset="-78"/>
                <a:cs typeface="Adobe Arabic" pitchFamily="18" charset="-78"/>
              </a:rPr>
              <a:t>يفهم كيفية إنشاء وفتح المصنفات</a:t>
            </a:r>
            <a:endParaRPr kumimoji="0" lang="en-US" sz="2000" b="1" i="0" strike="noStrike" kern="1200" cap="none" spc="0" normalizeH="0" baseline="0" noProof="0" dirty="0">
              <a:ln>
                <a:noFill/>
              </a:ln>
              <a:solidFill>
                <a:srgbClr val="000000"/>
              </a:solidFill>
              <a:effectLst/>
              <a:uLnTx/>
              <a:uFillTx/>
              <a:latin typeface="Adobe Arabic" pitchFamily="18" charset="-78"/>
              <a:cs typeface="Adobe Arabic" pitchFamily="18" charset="-78"/>
            </a:endParaRPr>
          </a:p>
          <a:p>
            <a:pPr marL="342900" marR="0" lvl="0" indent="-342900" algn="r" defTabSz="914400" rtl="1" eaLnBrk="1" fontAlgn="auto" latinLnBrk="0" hangingPunct="1">
              <a:lnSpc>
                <a:spcPct val="100000"/>
              </a:lnSpc>
              <a:spcBef>
                <a:spcPts val="0"/>
              </a:spcBef>
              <a:spcAft>
                <a:spcPts val="0"/>
              </a:spcAft>
              <a:buClr>
                <a:srgbClr val="C00000"/>
              </a:buClr>
              <a:buSzTx/>
              <a:buFont typeface="Symbol" panose="05050102010706020507" pitchFamily="18" charset="2"/>
              <a:buChar char=""/>
              <a:tabLst/>
              <a:defRPr/>
            </a:pPr>
            <a:r>
              <a:rPr kumimoji="0" lang="ar-SA" sz="2000" b="1" i="0" strike="noStrike" kern="1200" cap="none" spc="0" normalizeH="0" baseline="0" noProof="0" dirty="0" smtClean="0">
                <a:ln>
                  <a:noFill/>
                </a:ln>
                <a:solidFill>
                  <a:srgbClr val="000000"/>
                </a:solidFill>
                <a:effectLst/>
                <a:uLnTx/>
                <a:uFillTx/>
                <a:latin typeface="Adobe Arabic" pitchFamily="18" charset="-78"/>
                <a:cs typeface="Adobe Arabic" pitchFamily="18" charset="-78"/>
              </a:rPr>
              <a:t>أن </a:t>
            </a:r>
            <a:r>
              <a:rPr kumimoji="0" lang="ar-SA" sz="2000" b="1" i="0" strike="noStrike" kern="1200" cap="none" spc="0" normalizeH="0" baseline="0" noProof="0" dirty="0">
                <a:ln>
                  <a:noFill/>
                </a:ln>
                <a:solidFill>
                  <a:srgbClr val="000000"/>
                </a:solidFill>
                <a:effectLst/>
                <a:uLnTx/>
                <a:uFillTx/>
                <a:latin typeface="Adobe Arabic" pitchFamily="18" charset="-78"/>
                <a:cs typeface="Adobe Arabic" pitchFamily="18" charset="-78"/>
              </a:rPr>
              <a:t>يري المتدرب التحكم في </a:t>
            </a:r>
            <a:r>
              <a:rPr kumimoji="0" lang="ar-SA" sz="2000" b="1" i="0" strike="noStrike" kern="1200" cap="none" spc="0" normalizeH="0" baseline="0" noProof="0" dirty="0" smtClean="0">
                <a:ln>
                  <a:noFill/>
                </a:ln>
                <a:solidFill>
                  <a:srgbClr val="000000"/>
                </a:solidFill>
                <a:effectLst/>
                <a:uLnTx/>
                <a:uFillTx/>
                <a:latin typeface="Adobe Arabic" pitchFamily="18" charset="-78"/>
                <a:cs typeface="Adobe Arabic" pitchFamily="18" charset="-78"/>
              </a:rPr>
              <a:t>النطاقات</a:t>
            </a:r>
            <a:endParaRPr kumimoji="0" lang="en-US" sz="2000" b="1" i="0" strike="noStrike" kern="1200" cap="none" spc="0" normalizeH="0" baseline="0" noProof="0" dirty="0">
              <a:ln>
                <a:noFill/>
              </a:ln>
              <a:solidFill>
                <a:srgbClr val="000000"/>
              </a:solidFill>
              <a:effectLst/>
              <a:uLnTx/>
              <a:uFillTx/>
              <a:latin typeface="Adobe Arabic" pitchFamily="18" charset="-78"/>
              <a:cs typeface="Adobe Arabic" pitchFamily="18" charset="-78"/>
            </a:endParaRPr>
          </a:p>
          <a:p>
            <a:pPr marL="342900" marR="0" lvl="0" indent="-342900" algn="r" defTabSz="914400" rtl="1" eaLnBrk="1" fontAlgn="auto" latinLnBrk="0" hangingPunct="1">
              <a:lnSpc>
                <a:spcPct val="100000"/>
              </a:lnSpc>
              <a:spcBef>
                <a:spcPts val="0"/>
              </a:spcBef>
              <a:spcAft>
                <a:spcPts val="800"/>
              </a:spcAft>
              <a:buClr>
                <a:srgbClr val="C00000"/>
              </a:buClr>
              <a:buSzTx/>
              <a:buFont typeface="Symbol" panose="05050102010706020507" pitchFamily="18" charset="2"/>
              <a:buChar char=""/>
              <a:tabLst/>
              <a:defRPr/>
            </a:pPr>
            <a:r>
              <a:rPr kumimoji="0" lang="ar-EG" sz="2000" b="1" i="0" strike="noStrike" kern="1200" cap="none" spc="0" normalizeH="0" baseline="0" noProof="0" dirty="0" smtClean="0">
                <a:ln>
                  <a:noFill/>
                </a:ln>
                <a:solidFill>
                  <a:srgbClr val="000000"/>
                </a:solidFill>
                <a:effectLst/>
                <a:uLnTx/>
                <a:uFillTx/>
                <a:latin typeface="Adobe Arabic" pitchFamily="18" charset="-78"/>
                <a:ea typeface="Calibri" panose="020F0502020204030204" pitchFamily="34" charset="0"/>
                <a:cs typeface="Adobe Arabic" pitchFamily="18" charset="-78"/>
              </a:rPr>
              <a:t>أن </a:t>
            </a:r>
            <a:r>
              <a:rPr kumimoji="0" lang="ar-EG" sz="2000" b="1" i="0" strike="noStrike" kern="1200" cap="none" spc="0" normalizeH="0" baseline="0" noProof="0" dirty="0">
                <a:ln>
                  <a:noFill/>
                </a:ln>
                <a:solidFill>
                  <a:srgbClr val="000000"/>
                </a:solidFill>
                <a:effectLst/>
                <a:uLnTx/>
                <a:uFillTx/>
                <a:latin typeface="Adobe Arabic" pitchFamily="18" charset="-78"/>
                <a:ea typeface="Calibri" panose="020F0502020204030204" pitchFamily="34" charset="0"/>
                <a:cs typeface="Adobe Arabic" pitchFamily="18" charset="-78"/>
              </a:rPr>
              <a:t>يتعرف المتدرب علي طرق </a:t>
            </a:r>
            <a:r>
              <a:rPr kumimoji="0" lang="ar-EG" sz="2000" b="1" i="0" strike="noStrike" kern="1200" cap="none" spc="0" normalizeH="0" baseline="0" noProof="0" dirty="0" smtClean="0">
                <a:ln>
                  <a:noFill/>
                </a:ln>
                <a:solidFill>
                  <a:srgbClr val="000000"/>
                </a:solidFill>
                <a:effectLst/>
                <a:uLnTx/>
                <a:uFillTx/>
                <a:latin typeface="Adobe Arabic" pitchFamily="18" charset="-78"/>
                <a:ea typeface="Calibri" panose="020F0502020204030204" pitchFamily="34" charset="0"/>
                <a:cs typeface="Adobe Arabic" pitchFamily="18" charset="-78"/>
              </a:rPr>
              <a:t>التنسيق</a:t>
            </a:r>
            <a:endParaRPr kumimoji="0" lang="en-US" sz="2000" b="1" i="0" strike="noStrike" kern="1200" cap="none" spc="0" normalizeH="0" baseline="0" noProof="0" dirty="0">
              <a:ln>
                <a:noFill/>
              </a:ln>
              <a:solidFill>
                <a:srgbClr val="000000"/>
              </a:solidFill>
              <a:effectLst/>
              <a:uLnTx/>
              <a:uFillTx/>
              <a:latin typeface="Adobe Arabic" pitchFamily="18" charset="-78"/>
              <a:cs typeface="Adobe Arabic" pitchFamily="18" charset="-78"/>
            </a:endParaRPr>
          </a:p>
          <a:p>
            <a:pPr marL="342900" marR="0" lvl="0" indent="-342900" algn="r" defTabSz="914400" rtl="1" eaLnBrk="1" fontAlgn="auto" latinLnBrk="0" hangingPunct="1">
              <a:lnSpc>
                <a:spcPct val="100000"/>
              </a:lnSpc>
              <a:spcBef>
                <a:spcPts val="0"/>
              </a:spcBef>
              <a:spcAft>
                <a:spcPts val="800"/>
              </a:spcAft>
              <a:buClr>
                <a:srgbClr val="C00000"/>
              </a:buClr>
              <a:buSzTx/>
              <a:buFont typeface="Symbol" panose="05050102010706020507" pitchFamily="18" charset="2"/>
              <a:buChar char=""/>
              <a:tabLst/>
              <a:defRPr/>
            </a:pPr>
            <a:r>
              <a:rPr kumimoji="0" lang="ar-EG" sz="2000" b="1" i="0" strike="noStrike" kern="1200" cap="none" spc="0" normalizeH="0" baseline="0" noProof="0" dirty="0" smtClean="0">
                <a:ln>
                  <a:noFill/>
                </a:ln>
                <a:solidFill>
                  <a:srgbClr val="000000"/>
                </a:solidFill>
                <a:effectLst/>
                <a:uLnTx/>
                <a:uFillTx/>
                <a:latin typeface="Adobe Arabic" pitchFamily="18" charset="-78"/>
                <a:ea typeface="Calibri" panose="020F0502020204030204" pitchFamily="34" charset="0"/>
                <a:cs typeface="Adobe Arabic" pitchFamily="18" charset="-78"/>
              </a:rPr>
              <a:t>أن </a:t>
            </a:r>
            <a:r>
              <a:rPr kumimoji="0" lang="ar-EG" sz="2000" b="1" i="0" strike="noStrike" kern="1200" cap="none" spc="0" normalizeH="0" baseline="0" noProof="0" dirty="0">
                <a:ln>
                  <a:noFill/>
                </a:ln>
                <a:solidFill>
                  <a:srgbClr val="000000"/>
                </a:solidFill>
                <a:effectLst/>
                <a:uLnTx/>
                <a:uFillTx/>
                <a:latin typeface="Adobe Arabic" pitchFamily="18" charset="-78"/>
                <a:ea typeface="Calibri" panose="020F0502020204030204" pitchFamily="34" charset="0"/>
                <a:cs typeface="Adobe Arabic" pitchFamily="18" charset="-78"/>
              </a:rPr>
              <a:t>يتعرف المتدرب علي استخدامات تحليل البيانات</a:t>
            </a:r>
            <a:endParaRPr kumimoji="0" lang="en-US" sz="2000" b="1" i="0" strike="noStrike" kern="1200" cap="none" spc="0" normalizeH="0" baseline="0" noProof="0" dirty="0">
              <a:ln>
                <a:noFill/>
              </a:ln>
              <a:solidFill>
                <a:srgbClr val="000000"/>
              </a:solidFill>
              <a:effectLst/>
              <a:uLnTx/>
              <a:uFillTx/>
              <a:latin typeface="Adobe Arabic" pitchFamily="18" charset="-78"/>
              <a:cs typeface="Adobe Arabic" pitchFamily="18" charset="-78"/>
            </a:endParaRPr>
          </a:p>
          <a:p>
            <a:pPr marL="342900" marR="0" lvl="0" indent="-342900" algn="r" defTabSz="914400" rtl="1" eaLnBrk="1" fontAlgn="auto" latinLnBrk="0" hangingPunct="1">
              <a:lnSpc>
                <a:spcPct val="100000"/>
              </a:lnSpc>
              <a:spcBef>
                <a:spcPts val="0"/>
              </a:spcBef>
              <a:spcAft>
                <a:spcPts val="800"/>
              </a:spcAft>
              <a:buClr>
                <a:srgbClr val="C00000"/>
              </a:buClr>
              <a:buSzTx/>
              <a:buFont typeface="Symbol" panose="05050102010706020507" pitchFamily="18" charset="2"/>
              <a:buChar char=""/>
              <a:tabLst/>
              <a:defRPr/>
            </a:pPr>
            <a:r>
              <a:rPr kumimoji="0" lang="ar-EG" sz="2000" b="1" i="0" strike="noStrike" kern="1200" cap="none" spc="0" normalizeH="0" baseline="0" noProof="0" dirty="0" smtClean="0">
                <a:ln>
                  <a:noFill/>
                </a:ln>
                <a:solidFill>
                  <a:srgbClr val="000000"/>
                </a:solidFill>
                <a:effectLst/>
                <a:uLnTx/>
                <a:uFillTx/>
                <a:latin typeface="Adobe Arabic" pitchFamily="18" charset="-78"/>
                <a:ea typeface="Calibri" panose="020F0502020204030204" pitchFamily="34" charset="0"/>
                <a:cs typeface="Adobe Arabic" pitchFamily="18" charset="-78"/>
              </a:rPr>
              <a:t>أن </a:t>
            </a:r>
            <a:r>
              <a:rPr kumimoji="0" lang="ar-EG" sz="2000" b="1" i="0" strike="noStrike" kern="1200" cap="none" spc="0" normalizeH="0" baseline="0" noProof="0" dirty="0">
                <a:ln>
                  <a:noFill/>
                </a:ln>
                <a:solidFill>
                  <a:srgbClr val="000000"/>
                </a:solidFill>
                <a:effectLst/>
                <a:uLnTx/>
                <a:uFillTx/>
                <a:latin typeface="Adobe Arabic" pitchFamily="18" charset="-78"/>
                <a:ea typeface="Calibri" panose="020F0502020204030204" pitchFamily="34" charset="0"/>
                <a:cs typeface="Adobe Arabic" pitchFamily="18" charset="-78"/>
              </a:rPr>
              <a:t>يتعرف المتدرب علي استخدام السلسلات</a:t>
            </a:r>
            <a:endParaRPr kumimoji="0" lang="en-US" sz="2000" b="1" i="0" strike="noStrike" kern="1200" cap="none" spc="0" normalizeH="0" baseline="0" noProof="0" dirty="0">
              <a:ln>
                <a:noFill/>
              </a:ln>
              <a:solidFill>
                <a:srgbClr val="000000"/>
              </a:solidFill>
              <a:effectLst/>
              <a:uLnTx/>
              <a:uFillTx/>
              <a:latin typeface="Adobe Arabic" pitchFamily="18" charset="-78"/>
              <a:cs typeface="Adobe Arabic" pitchFamily="18" charset="-78"/>
            </a:endParaRPr>
          </a:p>
          <a:p>
            <a:pPr marL="342900" marR="0" lvl="0" indent="-342900" algn="r" defTabSz="914400" rtl="1" eaLnBrk="1" fontAlgn="auto" latinLnBrk="0" hangingPunct="1">
              <a:lnSpc>
                <a:spcPct val="100000"/>
              </a:lnSpc>
              <a:spcBef>
                <a:spcPts val="0"/>
              </a:spcBef>
              <a:spcAft>
                <a:spcPts val="800"/>
              </a:spcAft>
              <a:buClr>
                <a:srgbClr val="C00000"/>
              </a:buClr>
              <a:buSzTx/>
              <a:buFont typeface="Symbol" panose="05050102010706020507" pitchFamily="18" charset="2"/>
              <a:buChar char=""/>
              <a:tabLst>
                <a:tab pos="2209800" algn="l"/>
              </a:tabLst>
              <a:defRPr/>
            </a:pPr>
            <a:r>
              <a:rPr kumimoji="0" lang="ar-EG" sz="2000" b="1" i="0" strike="noStrike" kern="1200" cap="none" spc="0" normalizeH="0" baseline="0" noProof="0" dirty="0" smtClean="0">
                <a:ln>
                  <a:noFill/>
                </a:ln>
                <a:solidFill>
                  <a:srgbClr val="000000"/>
                </a:solidFill>
                <a:effectLst/>
                <a:uLnTx/>
                <a:uFillTx/>
                <a:latin typeface="Adobe Arabic" pitchFamily="18" charset="-78"/>
                <a:ea typeface="Calibri" panose="020F0502020204030204" pitchFamily="34" charset="0"/>
                <a:cs typeface="Adobe Arabic" pitchFamily="18" charset="-78"/>
              </a:rPr>
              <a:t>أن </a:t>
            </a:r>
            <a:r>
              <a:rPr kumimoji="0" lang="ar-EG" sz="2000" b="1" i="0" strike="noStrike" kern="1200" cap="none" spc="0" normalizeH="0" baseline="0" noProof="0" dirty="0">
                <a:ln>
                  <a:noFill/>
                </a:ln>
                <a:solidFill>
                  <a:srgbClr val="000000"/>
                </a:solidFill>
                <a:effectLst/>
                <a:uLnTx/>
                <a:uFillTx/>
                <a:latin typeface="Adobe Arabic" pitchFamily="18" charset="-78"/>
                <a:ea typeface="Calibri" panose="020F0502020204030204" pitchFamily="34" charset="0"/>
                <a:cs typeface="Adobe Arabic" pitchFamily="18" charset="-78"/>
              </a:rPr>
              <a:t>يتعرف المتدرب علي التحكم في الأوراق</a:t>
            </a:r>
            <a:endParaRPr kumimoji="0" lang="en-US" sz="2000" b="1" i="0" strike="noStrike" kern="1200" cap="none" spc="0" normalizeH="0" baseline="0" noProof="0" dirty="0">
              <a:ln>
                <a:noFill/>
              </a:ln>
              <a:solidFill>
                <a:srgbClr val="000000"/>
              </a:solidFill>
              <a:effectLst/>
              <a:uLnTx/>
              <a:uFillTx/>
              <a:latin typeface="Adobe Arabic" pitchFamily="18" charset="-78"/>
              <a:cs typeface="Adobe Arabic" pitchFamily="18" charset="-78"/>
            </a:endParaRPr>
          </a:p>
          <a:p>
            <a:pPr marL="342900" marR="0" lvl="0" indent="-342900" algn="r" defTabSz="914400" rtl="1" eaLnBrk="1" fontAlgn="auto" latinLnBrk="0" hangingPunct="1">
              <a:lnSpc>
                <a:spcPct val="100000"/>
              </a:lnSpc>
              <a:spcBef>
                <a:spcPts val="0"/>
              </a:spcBef>
              <a:spcAft>
                <a:spcPts val="800"/>
              </a:spcAft>
              <a:buClr>
                <a:srgbClr val="C00000"/>
              </a:buClr>
              <a:buSzTx/>
              <a:buFont typeface="Symbol" panose="05050102010706020507" pitchFamily="18" charset="2"/>
              <a:buChar char=""/>
              <a:tabLst/>
              <a:defRPr/>
            </a:pPr>
            <a:r>
              <a:rPr kumimoji="0" lang="ar-EG" sz="2000" b="1" i="0" strike="noStrike" kern="1200" cap="none" spc="0" normalizeH="0" baseline="0" noProof="0" dirty="0" smtClean="0">
                <a:ln>
                  <a:noFill/>
                </a:ln>
                <a:solidFill>
                  <a:srgbClr val="000000"/>
                </a:solidFill>
                <a:effectLst/>
                <a:uLnTx/>
                <a:uFillTx/>
                <a:latin typeface="Adobe Arabic" pitchFamily="18" charset="-78"/>
                <a:ea typeface="Calibri" panose="020F0502020204030204" pitchFamily="34" charset="0"/>
                <a:cs typeface="Adobe Arabic" pitchFamily="18" charset="-78"/>
              </a:rPr>
              <a:t>أن </a:t>
            </a:r>
            <a:r>
              <a:rPr kumimoji="0" lang="ar-EG" sz="2000" b="1" i="0" strike="noStrike" kern="1200" cap="none" spc="0" normalizeH="0" baseline="0" noProof="0" dirty="0">
                <a:ln>
                  <a:noFill/>
                </a:ln>
                <a:solidFill>
                  <a:srgbClr val="000000"/>
                </a:solidFill>
                <a:effectLst/>
                <a:uLnTx/>
                <a:uFillTx/>
                <a:latin typeface="Adobe Arabic" pitchFamily="18" charset="-78"/>
                <a:ea typeface="Calibri" panose="020F0502020204030204" pitchFamily="34" charset="0"/>
                <a:cs typeface="Adobe Arabic" pitchFamily="18" charset="-78"/>
              </a:rPr>
              <a:t>يتعرف المتدرب علي إدراج </a:t>
            </a:r>
            <a:r>
              <a:rPr kumimoji="0" lang="ar-EG" sz="2000" b="1" i="0" strike="noStrike" kern="1200" cap="none" spc="0" normalizeH="0" baseline="0" noProof="0" dirty="0" smtClean="0">
                <a:ln>
                  <a:noFill/>
                </a:ln>
                <a:solidFill>
                  <a:srgbClr val="000000"/>
                </a:solidFill>
                <a:effectLst/>
                <a:uLnTx/>
                <a:uFillTx/>
                <a:latin typeface="Adobe Arabic" pitchFamily="18" charset="-78"/>
                <a:ea typeface="Calibri" panose="020F0502020204030204" pitchFamily="34" charset="0"/>
                <a:cs typeface="Adobe Arabic" pitchFamily="18" charset="-78"/>
              </a:rPr>
              <a:t>المخططات</a:t>
            </a:r>
            <a:endParaRPr kumimoji="0" lang="en-US" sz="2000" b="1" i="0" strike="noStrike" kern="1200" cap="none" spc="0" normalizeH="0" baseline="0" noProof="0" dirty="0">
              <a:ln>
                <a:noFill/>
              </a:ln>
              <a:solidFill>
                <a:srgbClr val="000000"/>
              </a:solidFill>
              <a:effectLst/>
              <a:uLnTx/>
              <a:uFillTx/>
              <a:latin typeface="Adobe Arabic" pitchFamily="18" charset="-78"/>
              <a:cs typeface="Adobe Arabic" pitchFamily="18" charset="-78"/>
            </a:endParaRPr>
          </a:p>
        </p:txBody>
      </p:sp>
      <p:sp>
        <p:nvSpPr>
          <p:cNvPr id="5" name="مستطيل 2"/>
          <p:cNvSpPr/>
          <p:nvPr/>
        </p:nvSpPr>
        <p:spPr>
          <a:xfrm>
            <a:off x="0"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3"/>
              </a:rPr>
              <a:t>www.dawliatraining.com</a:t>
            </a:r>
            <a:endParaRPr lang="en-US" sz="1100">
              <a:effectLst/>
              <a:ea typeface="Calibri"/>
              <a:cs typeface="Arial"/>
            </a:endParaRPr>
          </a:p>
        </p:txBody>
      </p:sp>
    </p:spTree>
    <p:extLst>
      <p:ext uri="{BB962C8B-B14F-4D97-AF65-F5344CB8AC3E}">
        <p14:creationId xmlns:p14="http://schemas.microsoft.com/office/powerpoint/2010/main" val="3443639083"/>
      </p:ext>
    </p:extLst>
  </p:cSld>
  <p:clrMapOvr>
    <a:masterClrMapping/>
  </p:clrMapOvr>
  <p:transition>
    <p:wipe dir="u"/>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 name="Rectangle 18">
            <a:extLst>
              <a:ext uri="{FF2B5EF4-FFF2-40B4-BE49-F238E27FC236}">
                <a16:creationId xmlns="" xmlns:a16="http://schemas.microsoft.com/office/drawing/2014/main" id="{C027886E-32D9-4010-AB9B-B0C9A3D2E6BB}"/>
              </a:ext>
            </a:extLst>
          </p:cNvPr>
          <p:cNvSpPr/>
          <p:nvPr/>
        </p:nvSpPr>
        <p:spPr>
          <a:xfrm>
            <a:off x="3856008" y="525735"/>
            <a:ext cx="4928987" cy="769441"/>
          </a:xfrm>
          <a:prstGeom prst="rect">
            <a:avLst/>
          </a:prstGeom>
        </p:spPr>
        <p:txBody>
          <a:bodyPr wrap="square">
            <a:spAutoFit/>
          </a:bodyPr>
          <a:lstStyle/>
          <a:p>
            <a:pPr marL="0" marR="0" lvl="0" indent="0" algn="ctr" defTabSz="914400" rtl="1" eaLnBrk="1" fontAlgn="auto" latinLnBrk="0" hangingPunct="1">
              <a:lnSpc>
                <a:spcPct val="150000"/>
              </a:lnSpc>
              <a:spcBef>
                <a:spcPts val="0"/>
              </a:spcBef>
              <a:spcAft>
                <a:spcPts val="1200"/>
              </a:spcAft>
              <a:buClrTx/>
              <a:buSzPct val="25000"/>
              <a:buFontTx/>
              <a:buNone/>
              <a:tabLst/>
              <a:defRPr/>
            </a:pPr>
            <a:r>
              <a:rPr kumimoji="0" lang="ar-EG" sz="3200" b="1" i="0" u="none" strike="noStrike" kern="1200" cap="none" spc="0" normalizeH="0" baseline="0" noProof="0" dirty="0" smtClean="0">
                <a:ln>
                  <a:noFill/>
                </a:ln>
                <a:solidFill>
                  <a:srgbClr val="4472C4">
                    <a:lumMod val="75000"/>
                  </a:srgbClr>
                </a:solidFill>
                <a:effectLst/>
                <a:uLnTx/>
                <a:uFillTx/>
                <a:latin typeface="Adobe Arabic" pitchFamily="18" charset="-78"/>
                <a:cs typeface="Adobe Arabic" pitchFamily="18" charset="-78"/>
              </a:rPr>
              <a:t>هنا يكتب العنوان</a:t>
            </a:r>
            <a:endParaRPr kumimoji="0" lang="ar-SA" sz="3200" b="1" i="0" u="none" strike="noStrike" kern="1200" cap="none" spc="0" normalizeH="0" baseline="0" noProof="0" dirty="0">
              <a:ln>
                <a:noFill/>
              </a:ln>
              <a:solidFill>
                <a:srgbClr val="4472C4">
                  <a:lumMod val="75000"/>
                </a:srgbClr>
              </a:solidFill>
              <a:effectLst/>
              <a:uLnTx/>
              <a:uFillTx/>
              <a:latin typeface="Adobe Arabic" pitchFamily="18" charset="-78"/>
              <a:cs typeface="Adobe Arabic" pitchFamily="18" charset="-78"/>
            </a:endParaRPr>
          </a:p>
        </p:txBody>
      </p:sp>
      <p:grpSp>
        <p:nvGrpSpPr>
          <p:cNvPr id="22" name="Group 58">
            <a:extLst>
              <a:ext uri="{FF2B5EF4-FFF2-40B4-BE49-F238E27FC236}">
                <a16:creationId xmlns="" xmlns:a16="http://schemas.microsoft.com/office/drawing/2014/main" id="{96A5B341-FCD1-4D3D-886D-464357CD291B}"/>
              </a:ext>
            </a:extLst>
          </p:cNvPr>
          <p:cNvGrpSpPr/>
          <p:nvPr/>
        </p:nvGrpSpPr>
        <p:grpSpPr>
          <a:xfrm flipH="1" flipV="1">
            <a:off x="0" y="4329202"/>
            <a:ext cx="4209262" cy="2528798"/>
            <a:chOff x="7982738" y="0"/>
            <a:chExt cx="4209262" cy="2528798"/>
          </a:xfrm>
        </p:grpSpPr>
        <p:sp>
          <p:nvSpPr>
            <p:cNvPr id="23" name="Freeform: Shape 59">
              <a:extLst>
                <a:ext uri="{FF2B5EF4-FFF2-40B4-BE49-F238E27FC236}">
                  <a16:creationId xmlns="" xmlns:a16="http://schemas.microsoft.com/office/drawing/2014/main" id="{B5F065AD-A621-4C13-8C10-C9D3A737A876}"/>
                </a:ext>
              </a:extLst>
            </p:cNvPr>
            <p:cNvSpPr/>
            <p:nvPr/>
          </p:nvSpPr>
          <p:spPr>
            <a:xfrm>
              <a:off x="8482610" y="0"/>
              <a:ext cx="3709390" cy="2528798"/>
            </a:xfrm>
            <a:custGeom>
              <a:avLst/>
              <a:gdLst>
                <a:gd name="connsiteX0" fmla="*/ 3789527 w 5059781"/>
                <a:gd name="connsiteY0" fmla="*/ 0 h 3449398"/>
                <a:gd name="connsiteX1" fmla="*/ 0 w 5059781"/>
                <a:gd name="connsiteY1" fmla="*/ 3449399 h 3449398"/>
                <a:gd name="connsiteX2" fmla="*/ 1270255 w 5059781"/>
                <a:gd name="connsiteY2" fmla="*/ 3449399 h 3449398"/>
                <a:gd name="connsiteX3" fmla="*/ 5059782 w 5059781"/>
                <a:gd name="connsiteY3" fmla="*/ 0 h 3449398"/>
              </a:gdLst>
              <a:ahLst/>
              <a:cxnLst>
                <a:cxn ang="0">
                  <a:pos x="connsiteX0" y="connsiteY0"/>
                </a:cxn>
                <a:cxn ang="0">
                  <a:pos x="connsiteX1" y="connsiteY1"/>
                </a:cxn>
                <a:cxn ang="0">
                  <a:pos x="connsiteX2" y="connsiteY2"/>
                </a:cxn>
                <a:cxn ang="0">
                  <a:pos x="connsiteX3" y="connsiteY3"/>
                </a:cxn>
              </a:cxnLst>
              <a:rect l="l" t="t" r="r" b="b"/>
              <a:pathLst>
                <a:path w="5059781" h="3449398">
                  <a:moveTo>
                    <a:pt x="3789527" y="0"/>
                  </a:moveTo>
                  <a:lnTo>
                    <a:pt x="0" y="3449399"/>
                  </a:lnTo>
                  <a:lnTo>
                    <a:pt x="1270255" y="3449399"/>
                  </a:lnTo>
                  <a:lnTo>
                    <a:pt x="5059782"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black"/>
                </a:solidFill>
                <a:effectLst/>
                <a:uLnTx/>
                <a:uFillTx/>
                <a:latin typeface="Adobe Arabic" pitchFamily="18" charset="-78"/>
                <a:cs typeface="Adobe Arabic" pitchFamily="18" charset="-78"/>
              </a:endParaRPr>
            </a:p>
          </p:txBody>
        </p:sp>
        <p:sp>
          <p:nvSpPr>
            <p:cNvPr id="24" name="Freeform: Shape 60">
              <a:extLst>
                <a:ext uri="{FF2B5EF4-FFF2-40B4-BE49-F238E27FC236}">
                  <a16:creationId xmlns="" xmlns:a16="http://schemas.microsoft.com/office/drawing/2014/main" id="{242B476F-9281-4B71-B890-26B8E751CC9B}"/>
                </a:ext>
              </a:extLst>
            </p:cNvPr>
            <p:cNvSpPr/>
            <p:nvPr/>
          </p:nvSpPr>
          <p:spPr>
            <a:xfrm>
              <a:off x="7982738" y="0"/>
              <a:ext cx="3709390" cy="2528798"/>
            </a:xfrm>
            <a:custGeom>
              <a:avLst/>
              <a:gdLst>
                <a:gd name="connsiteX0" fmla="*/ 3789527 w 5059781"/>
                <a:gd name="connsiteY0" fmla="*/ 0 h 3449398"/>
                <a:gd name="connsiteX1" fmla="*/ 0 w 5059781"/>
                <a:gd name="connsiteY1" fmla="*/ 3449399 h 3449398"/>
                <a:gd name="connsiteX2" fmla="*/ 1270255 w 5059781"/>
                <a:gd name="connsiteY2" fmla="*/ 3449399 h 3449398"/>
                <a:gd name="connsiteX3" fmla="*/ 5059782 w 5059781"/>
                <a:gd name="connsiteY3" fmla="*/ 0 h 3449398"/>
              </a:gdLst>
              <a:ahLst/>
              <a:cxnLst>
                <a:cxn ang="0">
                  <a:pos x="connsiteX0" y="connsiteY0"/>
                </a:cxn>
                <a:cxn ang="0">
                  <a:pos x="connsiteX1" y="connsiteY1"/>
                </a:cxn>
                <a:cxn ang="0">
                  <a:pos x="connsiteX2" y="connsiteY2"/>
                </a:cxn>
                <a:cxn ang="0">
                  <a:pos x="connsiteX3" y="connsiteY3"/>
                </a:cxn>
              </a:cxnLst>
              <a:rect l="l" t="t" r="r" b="b"/>
              <a:pathLst>
                <a:path w="5059781" h="3449398">
                  <a:moveTo>
                    <a:pt x="3789527" y="0"/>
                  </a:moveTo>
                  <a:lnTo>
                    <a:pt x="0" y="3449399"/>
                  </a:lnTo>
                  <a:lnTo>
                    <a:pt x="1270255" y="3449399"/>
                  </a:lnTo>
                  <a:lnTo>
                    <a:pt x="5059782"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black"/>
                </a:solidFill>
                <a:effectLst/>
                <a:uLnTx/>
                <a:uFillTx/>
                <a:latin typeface="Adobe Arabic" pitchFamily="18" charset="-78"/>
                <a:cs typeface="Adobe Arabic" pitchFamily="18" charset="-78"/>
              </a:endParaRPr>
            </a:p>
          </p:txBody>
        </p:sp>
      </p:grpSp>
      <p:grpSp>
        <p:nvGrpSpPr>
          <p:cNvPr id="25" name="Group 33">
            <a:extLst>
              <a:ext uri="{FF2B5EF4-FFF2-40B4-BE49-F238E27FC236}">
                <a16:creationId xmlns="" xmlns:a16="http://schemas.microsoft.com/office/drawing/2014/main" id="{979033A6-2980-41C9-A204-48CB014E50BE}"/>
              </a:ext>
            </a:extLst>
          </p:cNvPr>
          <p:cNvGrpSpPr/>
          <p:nvPr/>
        </p:nvGrpSpPr>
        <p:grpSpPr>
          <a:xfrm>
            <a:off x="7982738" y="0"/>
            <a:ext cx="4209262" cy="2528798"/>
            <a:chOff x="7982738" y="0"/>
            <a:chExt cx="4209262" cy="2528798"/>
          </a:xfrm>
        </p:grpSpPr>
        <p:sp>
          <p:nvSpPr>
            <p:cNvPr id="26" name="Freeform: Shape 55">
              <a:extLst>
                <a:ext uri="{FF2B5EF4-FFF2-40B4-BE49-F238E27FC236}">
                  <a16:creationId xmlns="" xmlns:a16="http://schemas.microsoft.com/office/drawing/2014/main" id="{16F1D4D0-C77D-4C95-8052-534C387EC704}"/>
                </a:ext>
              </a:extLst>
            </p:cNvPr>
            <p:cNvSpPr/>
            <p:nvPr/>
          </p:nvSpPr>
          <p:spPr>
            <a:xfrm>
              <a:off x="8482610" y="0"/>
              <a:ext cx="3709390" cy="2528798"/>
            </a:xfrm>
            <a:custGeom>
              <a:avLst/>
              <a:gdLst>
                <a:gd name="connsiteX0" fmla="*/ 3789527 w 5059781"/>
                <a:gd name="connsiteY0" fmla="*/ 0 h 3449398"/>
                <a:gd name="connsiteX1" fmla="*/ 0 w 5059781"/>
                <a:gd name="connsiteY1" fmla="*/ 3449399 h 3449398"/>
                <a:gd name="connsiteX2" fmla="*/ 1270255 w 5059781"/>
                <a:gd name="connsiteY2" fmla="*/ 3449399 h 3449398"/>
                <a:gd name="connsiteX3" fmla="*/ 5059782 w 5059781"/>
                <a:gd name="connsiteY3" fmla="*/ 0 h 3449398"/>
              </a:gdLst>
              <a:ahLst/>
              <a:cxnLst>
                <a:cxn ang="0">
                  <a:pos x="connsiteX0" y="connsiteY0"/>
                </a:cxn>
                <a:cxn ang="0">
                  <a:pos x="connsiteX1" y="connsiteY1"/>
                </a:cxn>
                <a:cxn ang="0">
                  <a:pos x="connsiteX2" y="connsiteY2"/>
                </a:cxn>
                <a:cxn ang="0">
                  <a:pos x="connsiteX3" y="connsiteY3"/>
                </a:cxn>
              </a:cxnLst>
              <a:rect l="l" t="t" r="r" b="b"/>
              <a:pathLst>
                <a:path w="5059781" h="3449398">
                  <a:moveTo>
                    <a:pt x="3789527" y="0"/>
                  </a:moveTo>
                  <a:lnTo>
                    <a:pt x="0" y="3449399"/>
                  </a:lnTo>
                  <a:lnTo>
                    <a:pt x="1270255" y="3449399"/>
                  </a:lnTo>
                  <a:lnTo>
                    <a:pt x="5059782"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black"/>
                </a:solidFill>
                <a:effectLst/>
                <a:uLnTx/>
                <a:uFillTx/>
                <a:latin typeface="Adobe Arabic" pitchFamily="18" charset="-78"/>
                <a:cs typeface="Adobe Arabic" pitchFamily="18" charset="-78"/>
              </a:endParaRPr>
            </a:p>
          </p:txBody>
        </p:sp>
        <p:sp>
          <p:nvSpPr>
            <p:cNvPr id="27" name="Freeform: Shape 56">
              <a:extLst>
                <a:ext uri="{FF2B5EF4-FFF2-40B4-BE49-F238E27FC236}">
                  <a16:creationId xmlns="" xmlns:a16="http://schemas.microsoft.com/office/drawing/2014/main" id="{D3896DC6-E18A-4965-B727-11EF79B5EFDE}"/>
                </a:ext>
              </a:extLst>
            </p:cNvPr>
            <p:cNvSpPr/>
            <p:nvPr/>
          </p:nvSpPr>
          <p:spPr>
            <a:xfrm>
              <a:off x="7982738" y="0"/>
              <a:ext cx="3709390" cy="2528798"/>
            </a:xfrm>
            <a:custGeom>
              <a:avLst/>
              <a:gdLst>
                <a:gd name="connsiteX0" fmla="*/ 3789527 w 5059781"/>
                <a:gd name="connsiteY0" fmla="*/ 0 h 3449398"/>
                <a:gd name="connsiteX1" fmla="*/ 0 w 5059781"/>
                <a:gd name="connsiteY1" fmla="*/ 3449399 h 3449398"/>
                <a:gd name="connsiteX2" fmla="*/ 1270255 w 5059781"/>
                <a:gd name="connsiteY2" fmla="*/ 3449399 h 3449398"/>
                <a:gd name="connsiteX3" fmla="*/ 5059782 w 5059781"/>
                <a:gd name="connsiteY3" fmla="*/ 0 h 3449398"/>
              </a:gdLst>
              <a:ahLst/>
              <a:cxnLst>
                <a:cxn ang="0">
                  <a:pos x="connsiteX0" y="connsiteY0"/>
                </a:cxn>
                <a:cxn ang="0">
                  <a:pos x="connsiteX1" y="connsiteY1"/>
                </a:cxn>
                <a:cxn ang="0">
                  <a:pos x="connsiteX2" y="connsiteY2"/>
                </a:cxn>
                <a:cxn ang="0">
                  <a:pos x="connsiteX3" y="connsiteY3"/>
                </a:cxn>
              </a:cxnLst>
              <a:rect l="l" t="t" r="r" b="b"/>
              <a:pathLst>
                <a:path w="5059781" h="3449398">
                  <a:moveTo>
                    <a:pt x="3789527" y="0"/>
                  </a:moveTo>
                  <a:lnTo>
                    <a:pt x="0" y="3449399"/>
                  </a:lnTo>
                  <a:lnTo>
                    <a:pt x="1270255" y="3449399"/>
                  </a:lnTo>
                  <a:lnTo>
                    <a:pt x="5059782"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black"/>
                </a:solidFill>
                <a:effectLst/>
                <a:uLnTx/>
                <a:uFillTx/>
                <a:latin typeface="Adobe Arabic" pitchFamily="18" charset="-78"/>
                <a:cs typeface="Adobe Arabic" pitchFamily="18" charset="-78"/>
              </a:endParaRPr>
            </a:p>
          </p:txBody>
        </p:sp>
      </p:grpSp>
      <p:sp>
        <p:nvSpPr>
          <p:cNvPr id="28" name="Freeform: Shape 9">
            <a:extLst>
              <a:ext uri="{FF2B5EF4-FFF2-40B4-BE49-F238E27FC236}">
                <a16:creationId xmlns="" xmlns:a16="http://schemas.microsoft.com/office/drawing/2014/main" id="{DC1F90E5-235A-40D7-9C75-FAE9C650F126}"/>
              </a:ext>
            </a:extLst>
          </p:cNvPr>
          <p:cNvSpPr/>
          <p:nvPr/>
        </p:nvSpPr>
        <p:spPr>
          <a:xfrm flipH="1" flipV="1">
            <a:off x="-87919" y="97071"/>
            <a:ext cx="5615389" cy="2736540"/>
          </a:xfrm>
          <a:custGeom>
            <a:avLst/>
            <a:gdLst>
              <a:gd name="connsiteX0" fmla="*/ 3880245 w 5615389"/>
              <a:gd name="connsiteY0" fmla="*/ 0 h 2736540"/>
              <a:gd name="connsiteX1" fmla="*/ 5615389 w 5615389"/>
              <a:gd name="connsiteY1" fmla="*/ 0 h 2736540"/>
              <a:gd name="connsiteX2" fmla="*/ 5615389 w 5615389"/>
              <a:gd name="connsiteY2" fmla="*/ 557105 h 2736540"/>
              <a:gd name="connsiteX3" fmla="*/ 4023278 w 5615389"/>
              <a:gd name="connsiteY3" fmla="*/ 557105 h 2736540"/>
              <a:gd name="connsiteX4" fmla="*/ 2791641 w 5615389"/>
              <a:gd name="connsiteY4" fmla="*/ 1031838 h 2736540"/>
              <a:gd name="connsiteX5" fmla="*/ 907172 w 5615389"/>
              <a:gd name="connsiteY5" fmla="*/ 2736540 h 2736540"/>
              <a:gd name="connsiteX6" fmla="*/ 0 w 5615389"/>
              <a:gd name="connsiteY6" fmla="*/ 2736540 h 2736540"/>
              <a:gd name="connsiteX7" fmla="*/ 2265703 w 5615389"/>
              <a:gd name="connsiteY7" fmla="*/ 622776 h 2736540"/>
              <a:gd name="connsiteX8" fmla="*/ 3880245 w 5615389"/>
              <a:gd name="connsiteY8" fmla="*/ 0 h 2736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15389" h="2736540">
                <a:moveTo>
                  <a:pt x="3880245" y="0"/>
                </a:moveTo>
                <a:lnTo>
                  <a:pt x="5615389" y="0"/>
                </a:lnTo>
                <a:lnTo>
                  <a:pt x="5615389" y="557105"/>
                </a:lnTo>
                <a:lnTo>
                  <a:pt x="4023278" y="557105"/>
                </a:lnTo>
                <a:cubicBezTo>
                  <a:pt x="3566909" y="557105"/>
                  <a:pt x="3130020" y="725736"/>
                  <a:pt x="2791641" y="1031838"/>
                </a:cubicBezTo>
                <a:lnTo>
                  <a:pt x="907172" y="2736540"/>
                </a:lnTo>
                <a:lnTo>
                  <a:pt x="0" y="2736540"/>
                </a:lnTo>
                <a:lnTo>
                  <a:pt x="2265703" y="622776"/>
                </a:lnTo>
                <a:cubicBezTo>
                  <a:pt x="2708715" y="220949"/>
                  <a:pt x="3282513" y="0"/>
                  <a:pt x="3880245" y="0"/>
                </a:cubicBez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black"/>
              </a:solidFill>
              <a:effectLst/>
              <a:uLnTx/>
              <a:uFillTx/>
              <a:latin typeface="Adobe Arabic" pitchFamily="18" charset="-78"/>
              <a:cs typeface="Adobe Arabic" pitchFamily="18" charset="-78"/>
            </a:endParaRPr>
          </a:p>
        </p:txBody>
      </p:sp>
      <p:sp>
        <p:nvSpPr>
          <p:cNvPr id="29" name="Freeform: Shape 9">
            <a:extLst>
              <a:ext uri="{FF2B5EF4-FFF2-40B4-BE49-F238E27FC236}">
                <a16:creationId xmlns="" xmlns:a16="http://schemas.microsoft.com/office/drawing/2014/main" id="{DC1F90E5-235A-40D7-9C75-FAE9C650F126}"/>
              </a:ext>
            </a:extLst>
          </p:cNvPr>
          <p:cNvSpPr/>
          <p:nvPr/>
        </p:nvSpPr>
        <p:spPr>
          <a:xfrm rot="10800000" flipH="1" flipV="1">
            <a:off x="6576611" y="4121460"/>
            <a:ext cx="5615389" cy="2736540"/>
          </a:xfrm>
          <a:custGeom>
            <a:avLst/>
            <a:gdLst>
              <a:gd name="connsiteX0" fmla="*/ 3880245 w 5615389"/>
              <a:gd name="connsiteY0" fmla="*/ 0 h 2736540"/>
              <a:gd name="connsiteX1" fmla="*/ 5615389 w 5615389"/>
              <a:gd name="connsiteY1" fmla="*/ 0 h 2736540"/>
              <a:gd name="connsiteX2" fmla="*/ 5615389 w 5615389"/>
              <a:gd name="connsiteY2" fmla="*/ 557105 h 2736540"/>
              <a:gd name="connsiteX3" fmla="*/ 4023278 w 5615389"/>
              <a:gd name="connsiteY3" fmla="*/ 557105 h 2736540"/>
              <a:gd name="connsiteX4" fmla="*/ 2791641 w 5615389"/>
              <a:gd name="connsiteY4" fmla="*/ 1031838 h 2736540"/>
              <a:gd name="connsiteX5" fmla="*/ 907172 w 5615389"/>
              <a:gd name="connsiteY5" fmla="*/ 2736540 h 2736540"/>
              <a:gd name="connsiteX6" fmla="*/ 0 w 5615389"/>
              <a:gd name="connsiteY6" fmla="*/ 2736540 h 2736540"/>
              <a:gd name="connsiteX7" fmla="*/ 2265703 w 5615389"/>
              <a:gd name="connsiteY7" fmla="*/ 622776 h 2736540"/>
              <a:gd name="connsiteX8" fmla="*/ 3880245 w 5615389"/>
              <a:gd name="connsiteY8" fmla="*/ 0 h 2736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15389" h="2736540">
                <a:moveTo>
                  <a:pt x="3880245" y="0"/>
                </a:moveTo>
                <a:lnTo>
                  <a:pt x="5615389" y="0"/>
                </a:lnTo>
                <a:lnTo>
                  <a:pt x="5615389" y="557105"/>
                </a:lnTo>
                <a:lnTo>
                  <a:pt x="4023278" y="557105"/>
                </a:lnTo>
                <a:cubicBezTo>
                  <a:pt x="3566909" y="557105"/>
                  <a:pt x="3130020" y="725736"/>
                  <a:pt x="2791641" y="1031838"/>
                </a:cubicBezTo>
                <a:lnTo>
                  <a:pt x="907172" y="2736540"/>
                </a:lnTo>
                <a:lnTo>
                  <a:pt x="0" y="2736540"/>
                </a:lnTo>
                <a:lnTo>
                  <a:pt x="2265703" y="622776"/>
                </a:lnTo>
                <a:cubicBezTo>
                  <a:pt x="2708715" y="220949"/>
                  <a:pt x="3282513" y="0"/>
                  <a:pt x="3880245" y="0"/>
                </a:cubicBez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black"/>
              </a:solidFill>
              <a:effectLst/>
              <a:uLnTx/>
              <a:uFillTx/>
              <a:latin typeface="Adobe Arabic" pitchFamily="18" charset="-78"/>
              <a:cs typeface="Adobe Arabic" pitchFamily="18" charset="-78"/>
            </a:endParaRPr>
          </a:p>
        </p:txBody>
      </p:sp>
      <p:sp>
        <p:nvSpPr>
          <p:cNvPr id="30" name="Graphic 3">
            <a:extLst>
              <a:ext uri="{FF2B5EF4-FFF2-40B4-BE49-F238E27FC236}">
                <a16:creationId xmlns="" xmlns:a16="http://schemas.microsoft.com/office/drawing/2014/main" id="{D6560232-72F2-4BFD-A30F-2B7D305FFA1B}"/>
              </a:ext>
            </a:extLst>
          </p:cNvPr>
          <p:cNvSpPr/>
          <p:nvPr/>
        </p:nvSpPr>
        <p:spPr>
          <a:xfrm flipH="1" flipV="1">
            <a:off x="0" y="10785"/>
            <a:ext cx="12192000" cy="1345721"/>
          </a:xfrm>
          <a:custGeom>
            <a:avLst/>
            <a:gdLst>
              <a:gd name="connsiteX0" fmla="*/ 12192000 w 12192000"/>
              <a:gd name="connsiteY0" fmla="*/ 3425825 h 3425825"/>
              <a:gd name="connsiteX1" fmla="*/ 0 w 12192000"/>
              <a:gd name="connsiteY1" fmla="*/ 3425825 h 3425825"/>
              <a:gd name="connsiteX2" fmla="*/ 2714435 w 12192000"/>
              <a:gd name="connsiteY2" fmla="*/ 711391 h 3425825"/>
              <a:gd name="connsiteX3" fmla="*/ 4431856 w 12192000"/>
              <a:gd name="connsiteY3" fmla="*/ 0 h 3425825"/>
              <a:gd name="connsiteX4" fmla="*/ 7760144 w 12192000"/>
              <a:gd name="connsiteY4" fmla="*/ 0 h 3425825"/>
              <a:gd name="connsiteX5" fmla="*/ 9477566 w 12192000"/>
              <a:gd name="connsiteY5" fmla="*/ 711391 h 3425825"/>
              <a:gd name="connsiteX6" fmla="*/ 12192000 w 12192000"/>
              <a:gd name="connsiteY6" fmla="*/ 3425825 h 342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425825">
                <a:moveTo>
                  <a:pt x="12192000" y="3425825"/>
                </a:moveTo>
                <a:lnTo>
                  <a:pt x="0" y="3425825"/>
                </a:lnTo>
                <a:lnTo>
                  <a:pt x="2714435" y="711391"/>
                </a:lnTo>
                <a:cubicBezTo>
                  <a:pt x="3169920" y="255905"/>
                  <a:pt x="3787712" y="0"/>
                  <a:pt x="4431856" y="0"/>
                </a:cubicBezTo>
                <a:lnTo>
                  <a:pt x="7760144" y="0"/>
                </a:lnTo>
                <a:cubicBezTo>
                  <a:pt x="8404289" y="0"/>
                  <a:pt x="9022080" y="255905"/>
                  <a:pt x="9477566" y="711391"/>
                </a:cubicBezTo>
                <a:lnTo>
                  <a:pt x="12192000" y="3425825"/>
                </a:lnTo>
                <a:close/>
              </a:path>
            </a:pathLst>
          </a:custGeom>
          <a:gradFill flip="none" rotWithShape="1">
            <a:gsLst>
              <a:gs pos="0">
                <a:schemeClr val="accent1">
                  <a:lumMod val="75000"/>
                  <a:shade val="30000"/>
                  <a:satMod val="115000"/>
                </a:schemeClr>
              </a:gs>
              <a:gs pos="50000">
                <a:schemeClr val="accent1">
                  <a:lumMod val="75000"/>
                  <a:shade val="67500"/>
                  <a:satMod val="115000"/>
                </a:schemeClr>
              </a:gs>
              <a:gs pos="100000">
                <a:schemeClr val="accent1">
                  <a:lumMod val="75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2000" b="0" i="0" u="none" strike="noStrike" kern="1200" cap="none" spc="0" normalizeH="0" baseline="0" noProof="0">
              <a:ln>
                <a:noFill/>
              </a:ln>
              <a:solidFill>
                <a:prstClr val="white"/>
              </a:solidFill>
              <a:effectLst/>
              <a:uLnTx/>
              <a:uFillTx/>
              <a:latin typeface="Adobe Arabic" pitchFamily="18" charset="-78"/>
              <a:cs typeface="Adobe Arabic" pitchFamily="18" charset="-78"/>
            </a:endParaRPr>
          </a:p>
        </p:txBody>
      </p:sp>
      <p:sp>
        <p:nvSpPr>
          <p:cNvPr id="40" name="Rectangle 18">
            <a:extLst>
              <a:ext uri="{FF2B5EF4-FFF2-40B4-BE49-F238E27FC236}">
                <a16:creationId xmlns="" xmlns:a16="http://schemas.microsoft.com/office/drawing/2014/main" id="{C027886E-32D9-4010-AB9B-B0C9A3D2E6BB}"/>
              </a:ext>
            </a:extLst>
          </p:cNvPr>
          <p:cNvSpPr/>
          <p:nvPr/>
        </p:nvSpPr>
        <p:spPr>
          <a:xfrm>
            <a:off x="4447706" y="281602"/>
            <a:ext cx="4928987" cy="854080"/>
          </a:xfrm>
          <a:prstGeom prst="rect">
            <a:avLst/>
          </a:prstGeom>
        </p:spPr>
        <p:txBody>
          <a:bodyPr wrap="square">
            <a:spAutoFit/>
          </a:bodyPr>
          <a:lstStyle/>
          <a:p>
            <a:pPr lvl="0" algn="ctr" rtl="1">
              <a:lnSpc>
                <a:spcPct val="150000"/>
              </a:lnSpc>
              <a:spcAft>
                <a:spcPts val="1200"/>
              </a:spcAft>
              <a:buSzPct val="25000"/>
              <a:defRPr/>
            </a:pPr>
            <a:r>
              <a:rPr lang="ar-EG" sz="3600" b="1" dirty="0">
                <a:solidFill>
                  <a:srgbClr val="FFFF00"/>
                </a:solidFill>
                <a:latin typeface="Adobe Arabic" pitchFamily="18" charset="-78"/>
                <a:cs typeface="Adobe Arabic" pitchFamily="18" charset="-78"/>
              </a:rPr>
              <a:t>محلل البيانات </a:t>
            </a:r>
          </a:p>
        </p:txBody>
      </p:sp>
      <p:sp>
        <p:nvSpPr>
          <p:cNvPr id="2" name="Rectangle 1"/>
          <p:cNvSpPr/>
          <p:nvPr/>
        </p:nvSpPr>
        <p:spPr>
          <a:xfrm>
            <a:off x="2593075" y="1790090"/>
            <a:ext cx="7342495" cy="4552015"/>
          </a:xfrm>
          <a:prstGeom prst="rect">
            <a:avLst/>
          </a:prstGeom>
        </p:spPr>
        <p:txBody>
          <a:bodyPr wrap="square">
            <a:spAutoFit/>
          </a:bodyPr>
          <a:lstStyle/>
          <a:p>
            <a:pPr algn="just" rtl="1">
              <a:lnSpc>
                <a:spcPct val="115000"/>
              </a:lnSpc>
            </a:pPr>
            <a:r>
              <a:rPr lang="ar-SA" sz="2800" b="1" dirty="0" smtClean="0">
                <a:latin typeface="Adobe Arabic" pitchFamily="18" charset="-78"/>
                <a:ea typeface="Times New Roman" panose="02020603050405020304" pitchFamily="18" charset="0"/>
                <a:cs typeface="Adobe Arabic" pitchFamily="18" charset="-78"/>
              </a:rPr>
              <a:t>يعتبر </a:t>
            </a:r>
            <a:r>
              <a:rPr lang="ar-SA" sz="2800" b="1" dirty="0">
                <a:latin typeface="Adobe Arabic" pitchFamily="18" charset="-78"/>
                <a:ea typeface="Times New Roman" panose="02020603050405020304" pitchFamily="18" charset="0"/>
                <a:cs typeface="Adobe Arabic" pitchFamily="18" charset="-78"/>
              </a:rPr>
              <a:t>المسؤول عن جمع البيانات من مصادر مختلفة، واستخلاص الأفكار والرؤى المفيدة التي يحتاجها النشاط التجاري، ويقوم بوضع تصور للنتائج التي توصل إليها في جداول سهلة القراءة ولوحات بيانات تفاعلية. </a:t>
            </a:r>
            <a:endParaRPr lang="en-US" sz="2800" b="1" dirty="0">
              <a:latin typeface="Adobe Arabic" pitchFamily="18" charset="-78"/>
              <a:ea typeface="Calibri" panose="020F0502020204030204" pitchFamily="34" charset="0"/>
              <a:cs typeface="Adobe Arabic" pitchFamily="18" charset="-78"/>
            </a:endParaRPr>
          </a:p>
          <a:p>
            <a:pPr algn="just" rtl="1">
              <a:lnSpc>
                <a:spcPct val="115000"/>
              </a:lnSpc>
            </a:pPr>
            <a:r>
              <a:rPr lang="ar-SA" sz="2800" b="1" dirty="0">
                <a:latin typeface="Adobe Arabic" pitchFamily="18" charset="-78"/>
                <a:ea typeface="Times New Roman" panose="02020603050405020304" pitchFamily="18" charset="0"/>
                <a:cs typeface="Adobe Arabic" pitchFamily="18" charset="-78"/>
              </a:rPr>
              <a:t> </a:t>
            </a:r>
            <a:endParaRPr lang="en-US" sz="2800" b="1" dirty="0">
              <a:latin typeface="Adobe Arabic" pitchFamily="18" charset="-78"/>
              <a:ea typeface="Calibri" panose="020F0502020204030204" pitchFamily="34" charset="0"/>
              <a:cs typeface="Adobe Arabic" pitchFamily="18" charset="-78"/>
            </a:endParaRPr>
          </a:p>
          <a:p>
            <a:pPr algn="just" rtl="1">
              <a:lnSpc>
                <a:spcPct val="115000"/>
              </a:lnSpc>
            </a:pPr>
            <a:r>
              <a:rPr lang="ar-SA" sz="2800" b="1" dirty="0">
                <a:latin typeface="Adobe Arabic" pitchFamily="18" charset="-78"/>
                <a:ea typeface="Times New Roman" panose="02020603050405020304" pitchFamily="18" charset="0"/>
                <a:cs typeface="Adobe Arabic" pitchFamily="18" charset="-78"/>
              </a:rPr>
              <a:t>بالنسبة لمحلل البيانات الذي يقوم بتحليل البيانات وإيصال المعلومات إلى المستخدمين المهتمين الذين تتمثل مهمتهم في أخذ هذه البيانات والعمل وفقًا لها، فإن ذلك يعتبر نقطة النهاية الخاصة بهم. وبعبارة أخرى، هذا الدور هو دور فني. </a:t>
            </a:r>
            <a:endParaRPr lang="en-US" sz="2800" b="1" dirty="0">
              <a:latin typeface="Adobe Arabic" pitchFamily="18" charset="-78"/>
              <a:ea typeface="Calibri" panose="020F0502020204030204" pitchFamily="34" charset="0"/>
              <a:cs typeface="Adobe Arabic" pitchFamily="18" charset="-78"/>
            </a:endParaRPr>
          </a:p>
          <a:p>
            <a:pPr algn="just" rtl="1">
              <a:lnSpc>
                <a:spcPct val="115000"/>
              </a:lnSpc>
            </a:pPr>
            <a:r>
              <a:rPr lang="ar-SA" sz="2800" b="1" dirty="0">
                <a:solidFill>
                  <a:srgbClr val="188FA1"/>
                </a:solidFill>
                <a:latin typeface="Adobe Arabic" pitchFamily="18" charset="-78"/>
                <a:ea typeface="Times New Roman" panose="02020603050405020304" pitchFamily="18" charset="0"/>
                <a:cs typeface="Adobe Arabic" pitchFamily="18" charset="-78"/>
              </a:rPr>
              <a:t>في حين </a:t>
            </a:r>
            <a:r>
              <a:rPr lang="ar-SA" sz="2800" b="1" dirty="0" smtClean="0">
                <a:solidFill>
                  <a:srgbClr val="188FA1"/>
                </a:solidFill>
                <a:latin typeface="Adobe Arabic" pitchFamily="18" charset="-78"/>
                <a:ea typeface="Times New Roman" panose="02020603050405020304" pitchFamily="18" charset="0"/>
                <a:cs typeface="Adobe Arabic" pitchFamily="18" charset="-78"/>
              </a:rPr>
              <a:t>أن </a:t>
            </a:r>
            <a:r>
              <a:rPr lang="ar-SA" sz="2800" b="1" dirty="0">
                <a:solidFill>
                  <a:srgbClr val="188FA1"/>
                </a:solidFill>
                <a:latin typeface="Adobe Arabic" pitchFamily="18" charset="-78"/>
                <a:ea typeface="Times New Roman" panose="02020603050405020304" pitchFamily="18" charset="0"/>
                <a:cs typeface="Adobe Arabic" pitchFamily="18" charset="-78"/>
              </a:rPr>
              <a:t>محلل </a:t>
            </a:r>
            <a:r>
              <a:rPr lang="ar-SA" sz="2800" b="1" dirty="0" smtClean="0">
                <a:solidFill>
                  <a:srgbClr val="188FA1"/>
                </a:solidFill>
                <a:latin typeface="Adobe Arabic" pitchFamily="18" charset="-78"/>
                <a:ea typeface="Times New Roman" panose="02020603050405020304" pitchFamily="18" charset="0"/>
                <a:cs typeface="Adobe Arabic" pitchFamily="18" charset="-78"/>
              </a:rPr>
              <a:t>الأعمال </a:t>
            </a:r>
            <a:r>
              <a:rPr lang="ar-SA" sz="2800" b="1" dirty="0">
                <a:solidFill>
                  <a:srgbClr val="188FA1"/>
                </a:solidFill>
                <a:latin typeface="Adobe Arabic" pitchFamily="18" charset="-78"/>
                <a:ea typeface="Times New Roman" panose="02020603050405020304" pitchFamily="18" charset="0"/>
                <a:cs typeface="Adobe Arabic" pitchFamily="18" charset="-78"/>
              </a:rPr>
              <a:t>هو دور استراتيجي</a:t>
            </a:r>
            <a:r>
              <a:rPr lang="en-US" sz="2800" b="1" dirty="0">
                <a:solidFill>
                  <a:srgbClr val="188FA1"/>
                </a:solidFill>
                <a:latin typeface="Adobe Arabic" pitchFamily="18" charset="-78"/>
                <a:ea typeface="Times New Roman" panose="02020603050405020304" pitchFamily="18" charset="0"/>
                <a:cs typeface="Adobe Arabic" pitchFamily="18" charset="-78"/>
              </a:rPr>
              <a:t>.</a:t>
            </a:r>
            <a:endParaRPr lang="en-US" sz="2800" b="1" dirty="0">
              <a:solidFill>
                <a:srgbClr val="188FA1"/>
              </a:solidFill>
              <a:effectLst/>
              <a:latin typeface="Adobe Arabic" pitchFamily="18" charset="-78"/>
              <a:ea typeface="Calibri" panose="020F0502020204030204" pitchFamily="34" charset="0"/>
              <a:cs typeface="Adobe Arabic" pitchFamily="18" charset="-78"/>
            </a:endParaRPr>
          </a:p>
        </p:txBody>
      </p:sp>
      <p:sp>
        <p:nvSpPr>
          <p:cNvPr id="14" name="مستطيل 2"/>
          <p:cNvSpPr/>
          <p:nvPr/>
        </p:nvSpPr>
        <p:spPr>
          <a:xfrm>
            <a:off x="0"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2"/>
              </a:rPr>
              <a:t>www.dawliatraining.com</a:t>
            </a:r>
            <a:endParaRPr lang="en-US" sz="1100">
              <a:effectLst/>
              <a:ea typeface="Calibri"/>
              <a:cs typeface="Arial"/>
            </a:endParaRPr>
          </a:p>
        </p:txBody>
      </p:sp>
    </p:spTree>
    <p:extLst>
      <p:ext uri="{BB962C8B-B14F-4D97-AF65-F5344CB8AC3E}">
        <p14:creationId xmlns:p14="http://schemas.microsoft.com/office/powerpoint/2010/main" val="255989279"/>
      </p:ext>
    </p:extLst>
  </p:cSld>
  <p:clrMapOvr>
    <a:masterClrMapping/>
  </p:clrMapOvr>
  <p:transition spd="slow"/>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Freeform: Shape 12">
            <a:extLst>
              <a:ext uri="{FF2B5EF4-FFF2-40B4-BE49-F238E27FC236}">
                <a16:creationId xmlns="" xmlns:a16="http://schemas.microsoft.com/office/drawing/2014/main" id="{EE9019F2-3697-4833-ADA9-1FEB53B815B1}"/>
              </a:ext>
            </a:extLst>
          </p:cNvPr>
          <p:cNvSpPr/>
          <p:nvPr/>
        </p:nvSpPr>
        <p:spPr>
          <a:xfrm>
            <a:off x="6577904" y="1203910"/>
            <a:ext cx="5615389" cy="2736540"/>
          </a:xfrm>
          <a:custGeom>
            <a:avLst/>
            <a:gdLst>
              <a:gd name="connsiteX0" fmla="*/ 3880245 w 5615389"/>
              <a:gd name="connsiteY0" fmla="*/ 0 h 2736540"/>
              <a:gd name="connsiteX1" fmla="*/ 5615389 w 5615389"/>
              <a:gd name="connsiteY1" fmla="*/ 0 h 2736540"/>
              <a:gd name="connsiteX2" fmla="*/ 5615389 w 5615389"/>
              <a:gd name="connsiteY2" fmla="*/ 557105 h 2736540"/>
              <a:gd name="connsiteX3" fmla="*/ 4023278 w 5615389"/>
              <a:gd name="connsiteY3" fmla="*/ 557105 h 2736540"/>
              <a:gd name="connsiteX4" fmla="*/ 2791641 w 5615389"/>
              <a:gd name="connsiteY4" fmla="*/ 1031838 h 2736540"/>
              <a:gd name="connsiteX5" fmla="*/ 907172 w 5615389"/>
              <a:gd name="connsiteY5" fmla="*/ 2736540 h 2736540"/>
              <a:gd name="connsiteX6" fmla="*/ 0 w 5615389"/>
              <a:gd name="connsiteY6" fmla="*/ 2736540 h 2736540"/>
              <a:gd name="connsiteX7" fmla="*/ 2265703 w 5615389"/>
              <a:gd name="connsiteY7" fmla="*/ 622776 h 2736540"/>
              <a:gd name="connsiteX8" fmla="*/ 3880245 w 5615389"/>
              <a:gd name="connsiteY8" fmla="*/ 0 h 2736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15389" h="2736540">
                <a:moveTo>
                  <a:pt x="3880245" y="0"/>
                </a:moveTo>
                <a:lnTo>
                  <a:pt x="5615389" y="0"/>
                </a:lnTo>
                <a:lnTo>
                  <a:pt x="5615389" y="557105"/>
                </a:lnTo>
                <a:lnTo>
                  <a:pt x="4023278" y="557105"/>
                </a:lnTo>
                <a:cubicBezTo>
                  <a:pt x="3566909" y="557105"/>
                  <a:pt x="3130020" y="725736"/>
                  <a:pt x="2791641" y="1031838"/>
                </a:cubicBezTo>
                <a:lnTo>
                  <a:pt x="907172" y="2736540"/>
                </a:lnTo>
                <a:lnTo>
                  <a:pt x="0" y="2736540"/>
                </a:lnTo>
                <a:lnTo>
                  <a:pt x="2265703" y="622776"/>
                </a:lnTo>
                <a:cubicBezTo>
                  <a:pt x="2708715" y="220949"/>
                  <a:pt x="3282513" y="0"/>
                  <a:pt x="3880245" y="0"/>
                </a:cubicBez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41" name="Slide Number Placeholder 5">
            <a:extLst>
              <a:ext uri="{FF2B5EF4-FFF2-40B4-BE49-F238E27FC236}">
                <a16:creationId xmlns="" xmlns:a16="http://schemas.microsoft.com/office/drawing/2014/main" id="{864291E1-1CCB-4CE4-BC26-B5C312CCE3B5}"/>
              </a:ext>
            </a:extLst>
          </p:cNvPr>
          <p:cNvSpPr txBox="1">
            <a:spLocks/>
          </p:cNvSpPr>
          <p:nvPr/>
        </p:nvSpPr>
        <p:spPr>
          <a:xfrm>
            <a:off x="11344275" y="6049962"/>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1" eaLnBrk="1" fontAlgn="auto" latinLnBrk="0" hangingPunct="1">
              <a:lnSpc>
                <a:spcPct val="100000"/>
              </a:lnSpc>
              <a:spcBef>
                <a:spcPts val="0"/>
              </a:spcBef>
              <a:spcAft>
                <a:spcPts val="0"/>
              </a:spcAft>
              <a:buClrTx/>
              <a:buSzTx/>
              <a:buFontTx/>
              <a:buNone/>
              <a:tabLst/>
              <a:defRPr/>
            </a:pPr>
            <a:fld id="{BE1CF6B9-BF24-4CF3-962A-AA649539F60B}" type="slidenum">
              <a:rPr kumimoji="0" lang="en-US" sz="1200" b="1" i="0" u="none" strike="noStrike" kern="1200" cap="none" spc="0" normalizeH="0" baseline="0" noProof="0" smtClean="0">
                <a:ln>
                  <a:noFill/>
                </a:ln>
                <a:solidFill>
                  <a:srgbClr val="E7E6E6"/>
                </a:solidFill>
                <a:effectLst/>
                <a:uLnTx/>
                <a:uFillTx/>
                <a:latin typeface="Expo Arabic Light" panose="00000400000000000000" pitchFamily="2" charset="-78"/>
                <a:ea typeface="+mn-ea"/>
                <a:cs typeface="Expo Arabic Light" panose="000004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21</a:t>
            </a:fld>
            <a:endParaRPr kumimoji="0" lang="en-US" sz="1200" b="1" i="0" u="none" strike="noStrike" kern="1200" cap="none" spc="0" normalizeH="0" baseline="0" noProof="0" dirty="0">
              <a:ln>
                <a:noFill/>
              </a:ln>
              <a:solidFill>
                <a:srgbClr val="E7E6E6"/>
              </a:solidFill>
              <a:effectLst/>
              <a:uLnTx/>
              <a:uFillTx/>
              <a:latin typeface="Expo Arabic Light" panose="00000400000000000000" pitchFamily="2" charset="-78"/>
              <a:ea typeface="+mn-ea"/>
              <a:cs typeface="Expo Arabic Light" panose="00000400000000000000" pitchFamily="2" charset="-78"/>
            </a:endParaRPr>
          </a:p>
        </p:txBody>
      </p:sp>
      <p:sp>
        <p:nvSpPr>
          <p:cNvPr id="2" name="Rectangle 1"/>
          <p:cNvSpPr/>
          <p:nvPr/>
        </p:nvSpPr>
        <p:spPr>
          <a:xfrm>
            <a:off x="3443421" y="786983"/>
            <a:ext cx="8123104" cy="5878532"/>
          </a:xfrm>
          <a:prstGeom prst="rect">
            <a:avLst/>
          </a:prstGeom>
        </p:spPr>
        <p:txBody>
          <a:bodyPr wrap="square">
            <a:spAutoFit/>
          </a:bodyPr>
          <a:lstStyle/>
          <a:p>
            <a:pPr algn="r" rtl="1"/>
            <a:r>
              <a:rPr lang="ar-SA" sz="4000" b="1" dirty="0">
                <a:solidFill>
                  <a:srgbClr val="002060"/>
                </a:solidFill>
                <a:latin typeface="Adobe Arabic" pitchFamily="18" charset="-78"/>
                <a:ea typeface="Times New Roman" panose="02020603050405020304" pitchFamily="18" charset="0"/>
                <a:cs typeface="Adobe Arabic" pitchFamily="18" charset="-78"/>
              </a:rPr>
              <a:t>مهام محلل </a:t>
            </a:r>
            <a:r>
              <a:rPr lang="ar-SA" sz="4000" b="1" dirty="0" smtClean="0">
                <a:solidFill>
                  <a:srgbClr val="002060"/>
                </a:solidFill>
                <a:latin typeface="Adobe Arabic" pitchFamily="18" charset="-78"/>
                <a:ea typeface="Times New Roman" panose="02020603050405020304" pitchFamily="18" charset="0"/>
                <a:cs typeface="Adobe Arabic" pitchFamily="18" charset="-78"/>
              </a:rPr>
              <a:t>البيانات</a:t>
            </a:r>
            <a:r>
              <a:rPr lang="ar-JO" sz="4000" b="1" dirty="0" smtClean="0">
                <a:solidFill>
                  <a:srgbClr val="002060"/>
                </a:solidFill>
                <a:latin typeface="Adobe Arabic" pitchFamily="18" charset="-78"/>
                <a:ea typeface="Times New Roman" panose="02020603050405020304" pitchFamily="18" charset="0"/>
                <a:cs typeface="Adobe Arabic" pitchFamily="18" charset="-78"/>
              </a:rPr>
              <a:t>:</a:t>
            </a:r>
            <a:endParaRPr lang="en-US" sz="4000" b="1" dirty="0">
              <a:latin typeface="Adobe Arabic" pitchFamily="18" charset="-78"/>
              <a:ea typeface="Calibri" panose="020F0502020204030204" pitchFamily="34" charset="0"/>
              <a:cs typeface="Adobe Arabic" pitchFamily="18" charset="-78"/>
            </a:endParaRPr>
          </a:p>
          <a:p>
            <a:pPr lvl="1" algn="r" rtl="1"/>
            <a:r>
              <a:rPr lang="ar-SA" sz="2800" dirty="0">
                <a:latin typeface="Adobe Arabic" pitchFamily="18" charset="-78"/>
                <a:ea typeface="Times New Roman" panose="02020603050405020304" pitchFamily="18" charset="0"/>
                <a:cs typeface="Adobe Arabic" pitchFamily="18" charset="-78"/>
              </a:rPr>
              <a:t>1- استخدام النماذج المحوسبة والبرمجيات ذات الصلة لاستخراج البيانات المطلوبة</a:t>
            </a:r>
            <a:endParaRPr lang="en-US" sz="2800" dirty="0">
              <a:latin typeface="Adobe Arabic" pitchFamily="18" charset="-78"/>
              <a:ea typeface="Calibri" panose="020F0502020204030204" pitchFamily="34" charset="0"/>
              <a:cs typeface="Adobe Arabic" pitchFamily="18" charset="-78"/>
            </a:endParaRPr>
          </a:p>
          <a:p>
            <a:pPr lvl="1" algn="r" rtl="1"/>
            <a:r>
              <a:rPr lang="ar-SA" sz="2800" dirty="0">
                <a:latin typeface="Adobe Arabic" pitchFamily="18" charset="-78"/>
                <a:ea typeface="Times New Roman" panose="02020603050405020304" pitchFamily="18" charset="0"/>
                <a:cs typeface="Adobe Arabic" pitchFamily="18" charset="-78"/>
              </a:rPr>
              <a:t> </a:t>
            </a:r>
            <a:endParaRPr lang="en-US" sz="2800" dirty="0">
              <a:latin typeface="Adobe Arabic" pitchFamily="18" charset="-78"/>
              <a:ea typeface="Calibri" panose="020F0502020204030204" pitchFamily="34" charset="0"/>
              <a:cs typeface="Adobe Arabic" pitchFamily="18" charset="-78"/>
            </a:endParaRPr>
          </a:p>
          <a:p>
            <a:pPr lvl="1" algn="r" rtl="1"/>
            <a:r>
              <a:rPr lang="ar-SA" sz="2800" dirty="0">
                <a:latin typeface="Adobe Arabic" pitchFamily="18" charset="-78"/>
                <a:ea typeface="Times New Roman" panose="02020603050405020304" pitchFamily="18" charset="0"/>
                <a:cs typeface="Adobe Arabic" pitchFamily="18" charset="-78"/>
              </a:rPr>
              <a:t>2- الحصول على البيانات من المصادر الأولية والثانوية والحفاظ على قواعد البيانات وإزالة البيانات التالفة</a:t>
            </a:r>
            <a:endParaRPr lang="en-US" sz="2800" dirty="0">
              <a:latin typeface="Adobe Arabic" pitchFamily="18" charset="-78"/>
              <a:ea typeface="Calibri" panose="020F0502020204030204" pitchFamily="34" charset="0"/>
              <a:cs typeface="Adobe Arabic" pitchFamily="18" charset="-78"/>
            </a:endParaRPr>
          </a:p>
          <a:p>
            <a:pPr lvl="1" algn="r" rtl="1"/>
            <a:r>
              <a:rPr lang="ar-SA" sz="2800" dirty="0">
                <a:latin typeface="Adobe Arabic" pitchFamily="18" charset="-78"/>
                <a:ea typeface="Times New Roman" panose="02020603050405020304" pitchFamily="18" charset="0"/>
                <a:cs typeface="Adobe Arabic" pitchFamily="18" charset="-78"/>
              </a:rPr>
              <a:t> </a:t>
            </a:r>
            <a:endParaRPr lang="en-US" sz="2800" dirty="0">
              <a:latin typeface="Adobe Arabic" pitchFamily="18" charset="-78"/>
              <a:ea typeface="Calibri" panose="020F0502020204030204" pitchFamily="34" charset="0"/>
              <a:cs typeface="Adobe Arabic" pitchFamily="18" charset="-78"/>
            </a:endParaRPr>
          </a:p>
          <a:p>
            <a:pPr lvl="1" algn="r" rtl="1"/>
            <a:r>
              <a:rPr lang="ar-SA" sz="2800" dirty="0">
                <a:latin typeface="Adobe Arabic" pitchFamily="18" charset="-78"/>
                <a:ea typeface="Times New Roman" panose="02020603050405020304" pitchFamily="18" charset="0"/>
                <a:cs typeface="Adobe Arabic" pitchFamily="18" charset="-78"/>
              </a:rPr>
              <a:t>3- إجراء التحليلات في مختلف المراحل (فحص جودة البيانات، إجراء تحليل لفهم وتفسير البيانات، تحليل إضافي للبيانات للتحقق منها)</a:t>
            </a:r>
            <a:endParaRPr lang="en-US" sz="2800" dirty="0">
              <a:latin typeface="Adobe Arabic" pitchFamily="18" charset="-78"/>
              <a:ea typeface="Calibri" panose="020F0502020204030204" pitchFamily="34" charset="0"/>
              <a:cs typeface="Adobe Arabic" pitchFamily="18" charset="-78"/>
            </a:endParaRPr>
          </a:p>
          <a:p>
            <a:pPr lvl="1" algn="r" rtl="1"/>
            <a:r>
              <a:rPr lang="ar-SA" sz="2800" dirty="0">
                <a:latin typeface="Adobe Arabic" pitchFamily="18" charset="-78"/>
                <a:ea typeface="Times New Roman" panose="02020603050405020304" pitchFamily="18" charset="0"/>
                <a:cs typeface="Adobe Arabic" pitchFamily="18" charset="-78"/>
              </a:rPr>
              <a:t> </a:t>
            </a:r>
            <a:endParaRPr lang="en-US" sz="2800" dirty="0">
              <a:latin typeface="Adobe Arabic" pitchFamily="18" charset="-78"/>
              <a:ea typeface="Calibri" panose="020F0502020204030204" pitchFamily="34" charset="0"/>
              <a:cs typeface="Adobe Arabic" pitchFamily="18" charset="-78"/>
            </a:endParaRPr>
          </a:p>
          <a:p>
            <a:pPr lvl="1" algn="r" rtl="1"/>
            <a:r>
              <a:rPr lang="ar-SA" sz="2800" dirty="0">
                <a:latin typeface="Adobe Arabic" pitchFamily="18" charset="-78"/>
                <a:ea typeface="Times New Roman" panose="02020603050405020304" pitchFamily="18" charset="0"/>
                <a:cs typeface="Adobe Arabic" pitchFamily="18" charset="-78"/>
              </a:rPr>
              <a:t>4- تطوير وتنفيذ تحليلات البيانات وأنظمة جمع البيانات والاستراتيجيات الأخرى التي تعمل على تحسين الكفاءة والجودة الإحصائية</a:t>
            </a:r>
            <a:endParaRPr lang="en-US" sz="2800" dirty="0">
              <a:latin typeface="Adobe Arabic" pitchFamily="18" charset="-78"/>
              <a:ea typeface="Calibri" panose="020F0502020204030204" pitchFamily="34" charset="0"/>
              <a:cs typeface="Adobe Arabic" pitchFamily="18" charset="-78"/>
            </a:endParaRPr>
          </a:p>
          <a:p>
            <a:pPr lvl="1" algn="r" rtl="1"/>
            <a:r>
              <a:rPr lang="ar-SA" sz="2800" dirty="0">
                <a:latin typeface="Adobe Arabic" pitchFamily="18" charset="-78"/>
                <a:ea typeface="Times New Roman" panose="02020603050405020304" pitchFamily="18" charset="0"/>
                <a:cs typeface="Adobe Arabic" pitchFamily="18" charset="-78"/>
              </a:rPr>
              <a:t> </a:t>
            </a:r>
            <a:endParaRPr lang="en-US" sz="2800" dirty="0">
              <a:latin typeface="Adobe Arabic" pitchFamily="18" charset="-78"/>
              <a:ea typeface="Calibri" panose="020F0502020204030204" pitchFamily="34" charset="0"/>
              <a:cs typeface="Adobe Arabic" pitchFamily="18" charset="-78"/>
            </a:endParaRPr>
          </a:p>
          <a:p>
            <a:pPr lvl="1" algn="r" rtl="1"/>
            <a:r>
              <a:rPr lang="ar-SA" sz="2800" dirty="0">
                <a:latin typeface="Adobe Arabic" pitchFamily="18" charset="-78"/>
                <a:ea typeface="Times New Roman" panose="02020603050405020304" pitchFamily="18" charset="0"/>
                <a:cs typeface="Adobe Arabic" pitchFamily="18" charset="-78"/>
              </a:rPr>
              <a:t>5- تحديد وتحليل وتفسير الاتجاهات أو الأنماط في مجموعات البيانات المعقدة</a:t>
            </a:r>
            <a:endParaRPr lang="en-US" sz="2800" dirty="0">
              <a:effectLst/>
              <a:latin typeface="Adobe Arabic" pitchFamily="18" charset="-78"/>
              <a:ea typeface="Calibri" panose="020F0502020204030204" pitchFamily="34" charset="0"/>
              <a:cs typeface="Adobe Arabic" pitchFamily="18" charset="-78"/>
            </a:endParaRPr>
          </a:p>
        </p:txBody>
      </p:sp>
      <p:pic>
        <p:nvPicPr>
          <p:cNvPr id="4" name="Picture 3"/>
          <p:cNvPicPr>
            <a:picLocks noChangeAspect="1"/>
          </p:cNvPicPr>
          <p:nvPr/>
        </p:nvPicPr>
        <p:blipFill>
          <a:blip r:embed="rId3"/>
          <a:stretch>
            <a:fillRect/>
          </a:stretch>
        </p:blipFill>
        <p:spPr>
          <a:xfrm>
            <a:off x="169097" y="2349775"/>
            <a:ext cx="2886075" cy="1590675"/>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
        <p:nvSpPr>
          <p:cNvPr id="6" name="مستطيل 2"/>
          <p:cNvSpPr/>
          <p:nvPr/>
        </p:nvSpPr>
        <p:spPr>
          <a:xfrm>
            <a:off x="0"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4"/>
              </a:rPr>
              <a:t>www.dawliatraining.com</a:t>
            </a:r>
            <a:endParaRPr lang="en-US" sz="1100">
              <a:effectLst/>
              <a:ea typeface="Calibri"/>
              <a:cs typeface="Arial"/>
            </a:endParaRPr>
          </a:p>
        </p:txBody>
      </p:sp>
    </p:spTree>
    <p:extLst>
      <p:ext uri="{BB962C8B-B14F-4D97-AF65-F5344CB8AC3E}">
        <p14:creationId xmlns:p14="http://schemas.microsoft.com/office/powerpoint/2010/main" val="235119289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5134463" y="543594"/>
            <a:ext cx="6558708" cy="6140142"/>
          </a:xfrm>
          <a:prstGeom prst="rect">
            <a:avLst/>
          </a:prstGeom>
        </p:spPr>
        <p:txBody>
          <a:bodyPr wrap="square">
            <a:spAutoFit/>
          </a:bodyPr>
          <a:lstStyle/>
          <a:p>
            <a:pPr marL="457200" indent="-457200" algn="r" rtl="1">
              <a:spcAft>
                <a:spcPts val="1000"/>
              </a:spcAft>
              <a:buFont typeface="Wingdings" pitchFamily="2" charset="2"/>
              <a:buChar char="v"/>
            </a:pPr>
            <a:r>
              <a:rPr lang="ar-EG" sz="3200" b="1" dirty="0">
                <a:solidFill>
                  <a:srgbClr val="C00000"/>
                </a:solidFill>
                <a:latin typeface="Adobe Arabic" pitchFamily="18" charset="-78"/>
                <a:ea typeface="Calibri" panose="020F0502020204030204" pitchFamily="34" charset="0"/>
                <a:cs typeface="Adobe Arabic" pitchFamily="18" charset="-78"/>
              </a:rPr>
              <a:t>أصناف وأشكال تحليل البيانات</a:t>
            </a:r>
            <a:endParaRPr lang="en-US" sz="3200" b="1" dirty="0">
              <a:latin typeface="Adobe Arabic" pitchFamily="18" charset="-78"/>
              <a:ea typeface="Calibri" panose="020F0502020204030204" pitchFamily="34" charset="0"/>
              <a:cs typeface="Adobe Arabic" pitchFamily="18" charset="-78"/>
            </a:endParaRPr>
          </a:p>
          <a:p>
            <a:pPr algn="r" rtl="1">
              <a:spcAft>
                <a:spcPts val="1000"/>
              </a:spcAft>
            </a:pPr>
            <a:r>
              <a:rPr lang="ar-SA" sz="2400" b="1" dirty="0">
                <a:latin typeface="Adobe Arabic" pitchFamily="18" charset="-78"/>
                <a:ea typeface="Calibri" panose="020F0502020204030204" pitchFamily="34" charset="0"/>
                <a:cs typeface="Adobe Arabic" pitchFamily="18" charset="-78"/>
              </a:rPr>
              <a:t>تتعدد التصنيفات التي يتم من خلالها تحليل البيانات، وتعتبر من أحد التصنيفات للقيام بتحليل البيانات من يقوم بتصنيفه إلى</a:t>
            </a:r>
            <a:r>
              <a:rPr lang="en-US" sz="2400" b="1" dirty="0">
                <a:latin typeface="Adobe Arabic" pitchFamily="18" charset="-78"/>
                <a:ea typeface="Calibri" panose="020F0502020204030204" pitchFamily="34" charset="0"/>
                <a:cs typeface="Adobe Arabic" pitchFamily="18" charset="-78"/>
              </a:rPr>
              <a:t>:</a:t>
            </a:r>
          </a:p>
          <a:p>
            <a:pPr marL="800100" lvl="1" indent="-342900" algn="just" rtl="1">
              <a:spcAft>
                <a:spcPts val="1000"/>
              </a:spcAft>
              <a:buClr>
                <a:srgbClr val="C00000"/>
              </a:buClr>
              <a:buSzPct val="105000"/>
              <a:buFont typeface="Symbol" panose="05050102010706020507" pitchFamily="18" charset="2"/>
              <a:buChar char=""/>
              <a:tabLst>
                <a:tab pos="228600" algn="l"/>
                <a:tab pos="457200" algn="l"/>
              </a:tabLst>
            </a:pPr>
            <a:r>
              <a:rPr lang="ar-SA" sz="2400" b="1" dirty="0">
                <a:latin typeface="Adobe Arabic" pitchFamily="18" charset="-78"/>
                <a:ea typeface="Calibri" panose="020F0502020204030204" pitchFamily="34" charset="0"/>
                <a:cs typeface="Adobe Arabic" pitchFamily="18" charset="-78"/>
              </a:rPr>
              <a:t>تحليل وصفي للبيانات: </a:t>
            </a:r>
            <a:r>
              <a:rPr lang="ar-SA" sz="2400" dirty="0">
                <a:latin typeface="Adobe Arabic" pitchFamily="18" charset="-78"/>
                <a:ea typeface="Calibri" panose="020F0502020204030204" pitchFamily="34" charset="0"/>
                <a:cs typeface="Adobe Arabic" pitchFamily="18" charset="-78"/>
              </a:rPr>
              <a:t>يُراد منه وصف لمحتوى ملخص البيانات ولا يتطلب الأمر إيجاد تفسيرات لها، مثل ما يقوم بتقديمه تحليل البيانات لإحصاء السكان في بلد معين، حيث لا يقوم التحليل بتقديم أكثر من خلاصة أو توضيح لما يشمله استبيان الإحصاء سواء من جنس، أو عمر، أو عنوان وغيرها من البيانات الأخرى المختلفة والمتنوعة</a:t>
            </a:r>
            <a:r>
              <a:rPr lang="en-US" sz="2400" dirty="0">
                <a:latin typeface="Adobe Arabic" pitchFamily="18" charset="-78"/>
                <a:ea typeface="Calibri" panose="020F0502020204030204" pitchFamily="34" charset="0"/>
                <a:cs typeface="Adobe Arabic" pitchFamily="18" charset="-78"/>
              </a:rPr>
              <a:t>.</a:t>
            </a:r>
          </a:p>
          <a:p>
            <a:pPr marL="800100" lvl="1" indent="-342900" algn="just" rtl="1">
              <a:spcAft>
                <a:spcPts val="1000"/>
              </a:spcAft>
              <a:buClr>
                <a:srgbClr val="C00000"/>
              </a:buClr>
              <a:buSzPct val="105000"/>
              <a:buFont typeface="Symbol" panose="05050102010706020507" pitchFamily="18" charset="2"/>
              <a:buChar char=""/>
              <a:tabLst>
                <a:tab pos="228600" algn="l"/>
                <a:tab pos="457200" algn="l"/>
              </a:tabLst>
            </a:pPr>
            <a:r>
              <a:rPr lang="ar-SA" sz="2400" b="1" dirty="0">
                <a:latin typeface="Adobe Arabic" pitchFamily="18" charset="-78"/>
                <a:ea typeface="Calibri" panose="020F0502020204030204" pitchFamily="34" charset="0"/>
                <a:cs typeface="Adobe Arabic" pitchFamily="18" charset="-78"/>
              </a:rPr>
              <a:t>تحليل استكشافي للبيانات: </a:t>
            </a:r>
            <a:r>
              <a:rPr lang="ar-SA" sz="2400" dirty="0" smtClean="0">
                <a:latin typeface="Adobe Arabic" pitchFamily="18" charset="-78"/>
                <a:ea typeface="Calibri" panose="020F0502020204030204" pitchFamily="34" charset="0"/>
                <a:cs typeface="Adobe Arabic" pitchFamily="18" charset="-78"/>
              </a:rPr>
              <a:t>أن </a:t>
            </a:r>
            <a:r>
              <a:rPr lang="ar-SA" sz="2400" dirty="0">
                <a:latin typeface="Adobe Arabic" pitchFamily="18" charset="-78"/>
                <a:ea typeface="Calibri" panose="020F0502020204030204" pitchFamily="34" charset="0"/>
                <a:cs typeface="Adobe Arabic" pitchFamily="18" charset="-78"/>
              </a:rPr>
              <a:t>عملية تحليل البيانات الاستكشافي يحاول إيجاد ومعرفة علاقات، وارتباطات واكتشافات، وميول من القياسات لعدة متغيرات متنوعة بغرض العمل على إيجاد أفكار ومجموعة فرضيات معينة. ويعتبر مثال على التحليل الاستكشافي هو ما قام به مجموعة من الهواة والمختصين الذين قاموا بتحليل البيانات الفضائية كثيرة وقد جمعها مقراب كبلر فوجدوا </a:t>
            </a:r>
            <a:r>
              <a:rPr lang="ar-SA" sz="2400" dirty="0" smtClean="0">
                <a:latin typeface="Adobe Arabic" pitchFamily="18" charset="-78"/>
                <a:ea typeface="Calibri" panose="020F0502020204030204" pitchFamily="34" charset="0"/>
                <a:cs typeface="Adobe Arabic" pitchFamily="18" charset="-78"/>
              </a:rPr>
              <a:t>أن </a:t>
            </a:r>
            <a:r>
              <a:rPr lang="ar-SA" sz="2400" dirty="0">
                <a:latin typeface="Adobe Arabic" pitchFamily="18" charset="-78"/>
                <a:ea typeface="Calibri" panose="020F0502020204030204" pitchFamily="34" charset="0"/>
                <a:cs typeface="Adobe Arabic" pitchFamily="18" charset="-78"/>
              </a:rPr>
              <a:t>نظاماً شمسياً مكون من أربعة كواكب من خلال القيام بتحليل خصائص الضوء</a:t>
            </a:r>
            <a:r>
              <a:rPr lang="en-US" sz="2400" dirty="0">
                <a:latin typeface="Adobe Arabic" pitchFamily="18" charset="-78"/>
                <a:ea typeface="Calibri" panose="020F0502020204030204" pitchFamily="34" charset="0"/>
                <a:cs typeface="Adobe Arabic" pitchFamily="18" charset="-78"/>
              </a:rPr>
              <a:t>.</a:t>
            </a:r>
            <a:endParaRPr lang="en-US" sz="2400" dirty="0">
              <a:effectLst/>
              <a:latin typeface="Adobe Arabic" pitchFamily="18" charset="-78"/>
              <a:ea typeface="Calibri" panose="020F0502020204030204" pitchFamily="34" charset="0"/>
              <a:cs typeface="Adobe Arabic" pitchFamily="18" charset="-78"/>
            </a:endParaRPr>
          </a:p>
        </p:txBody>
      </p:sp>
      <p:pic>
        <p:nvPicPr>
          <p:cNvPr id="4" name="Picture Placeholder 3"/>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4496" r="14496"/>
          <a:stretch>
            <a:fillRect/>
          </a:stretch>
        </p:blipFill>
        <p:spPr>
          <a:xfrm>
            <a:off x="0" y="0"/>
            <a:ext cx="4997986" cy="6858000"/>
          </a:xfrm>
        </p:spPr>
      </p:pic>
      <p:sp>
        <p:nvSpPr>
          <p:cNvPr id="11" name="Graphic 1">
            <a:extLst>
              <a:ext uri="{FF2B5EF4-FFF2-40B4-BE49-F238E27FC236}">
                <a16:creationId xmlns="" xmlns:a16="http://schemas.microsoft.com/office/drawing/2014/main" id="{D082A242-BA56-46B5-BC4A-728ADA877FE3}"/>
              </a:ext>
            </a:extLst>
          </p:cNvPr>
          <p:cNvSpPr/>
          <p:nvPr/>
        </p:nvSpPr>
        <p:spPr>
          <a:xfrm>
            <a:off x="0" y="0"/>
            <a:ext cx="4997986" cy="6858000"/>
          </a:xfrm>
          <a:custGeom>
            <a:avLst/>
            <a:gdLst>
              <a:gd name="connsiteX0" fmla="*/ 7185851 w 7308090"/>
              <a:gd name="connsiteY0" fmla="*/ 2609088 h 6858000"/>
              <a:gd name="connsiteX1" fmla="*/ 5265865 w 7308090"/>
              <a:gd name="connsiteY1" fmla="*/ 6858000 h 6858000"/>
              <a:gd name="connsiteX2" fmla="*/ 0 w 7308090"/>
              <a:gd name="connsiteY2" fmla="*/ 6858000 h 6858000"/>
              <a:gd name="connsiteX3" fmla="*/ 0 w 7308090"/>
              <a:gd name="connsiteY3" fmla="*/ 0 h 6858000"/>
              <a:gd name="connsiteX4" fmla="*/ 4748848 w 7308090"/>
              <a:gd name="connsiteY4" fmla="*/ 0 h 6858000"/>
              <a:gd name="connsiteX5" fmla="*/ 6499543 w 7308090"/>
              <a:gd name="connsiteY5" fmla="*/ 791083 h 6858000"/>
              <a:gd name="connsiteX6" fmla="*/ 7185851 w 7308090"/>
              <a:gd name="connsiteY6" fmla="*/ 260908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08090" h="6858000">
                <a:moveTo>
                  <a:pt x="7185851" y="2609088"/>
                </a:moveTo>
                <a:lnTo>
                  <a:pt x="5265865" y="6858000"/>
                </a:lnTo>
                <a:lnTo>
                  <a:pt x="0" y="6858000"/>
                </a:lnTo>
                <a:lnTo>
                  <a:pt x="0" y="0"/>
                </a:lnTo>
                <a:lnTo>
                  <a:pt x="4748848" y="0"/>
                </a:lnTo>
                <a:lnTo>
                  <a:pt x="6499543" y="791083"/>
                </a:lnTo>
                <a:cubicBezTo>
                  <a:pt x="7191057" y="1103630"/>
                  <a:pt x="7498334" y="1917573"/>
                  <a:pt x="7185851" y="2609088"/>
                </a:cubicBezTo>
                <a:close/>
              </a:path>
            </a:pathLst>
          </a:custGeom>
          <a:gradFill>
            <a:gsLst>
              <a:gs pos="100000">
                <a:schemeClr val="accent3">
                  <a:alpha val="64000"/>
                  <a:lumMod val="0"/>
                </a:schemeClr>
              </a:gs>
              <a:gs pos="0">
                <a:schemeClr val="accent3">
                  <a:lumMod val="60000"/>
                  <a:lumOff val="40000"/>
                  <a:alpha val="1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latin typeface="Expo Arabic Light" panose="00000400000000000000" pitchFamily="2" charset="-78"/>
              <a:cs typeface="Expo Arabic Light" panose="00000400000000000000" pitchFamily="2" charset="-78"/>
            </a:endParaRPr>
          </a:p>
        </p:txBody>
      </p:sp>
      <p:sp>
        <p:nvSpPr>
          <p:cNvPr id="5" name="مستطيل 2"/>
          <p:cNvSpPr/>
          <p:nvPr/>
        </p:nvSpPr>
        <p:spPr>
          <a:xfrm>
            <a:off x="0"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3"/>
              </a:rPr>
              <a:t>www.dawliatraining.com</a:t>
            </a:r>
            <a:endParaRPr lang="en-US" sz="1100">
              <a:effectLst/>
              <a:ea typeface="Calibri"/>
              <a:cs typeface="Arial"/>
            </a:endParaRPr>
          </a:p>
        </p:txBody>
      </p:sp>
    </p:spTree>
    <p:extLst>
      <p:ext uri="{BB962C8B-B14F-4D97-AF65-F5344CB8AC3E}">
        <p14:creationId xmlns:p14="http://schemas.microsoft.com/office/powerpoint/2010/main" val="2850616231"/>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Freeform: Shape 44">
            <a:extLst>
              <a:ext uri="{FF2B5EF4-FFF2-40B4-BE49-F238E27FC236}">
                <a16:creationId xmlns="" xmlns:a16="http://schemas.microsoft.com/office/drawing/2014/main" id="{18DA5A2F-1DCA-4837-9143-DCC903FFACCF}"/>
              </a:ext>
            </a:extLst>
          </p:cNvPr>
          <p:cNvSpPr/>
          <p:nvPr/>
        </p:nvSpPr>
        <p:spPr>
          <a:xfrm flipH="1">
            <a:off x="3297841" y="0"/>
            <a:ext cx="3709390" cy="2528798"/>
          </a:xfrm>
          <a:custGeom>
            <a:avLst/>
            <a:gdLst>
              <a:gd name="connsiteX0" fmla="*/ 3789527 w 5059781"/>
              <a:gd name="connsiteY0" fmla="*/ 0 h 3449398"/>
              <a:gd name="connsiteX1" fmla="*/ 0 w 5059781"/>
              <a:gd name="connsiteY1" fmla="*/ 3449399 h 3449398"/>
              <a:gd name="connsiteX2" fmla="*/ 1270255 w 5059781"/>
              <a:gd name="connsiteY2" fmla="*/ 3449399 h 3449398"/>
              <a:gd name="connsiteX3" fmla="*/ 5059782 w 5059781"/>
              <a:gd name="connsiteY3" fmla="*/ 0 h 3449398"/>
            </a:gdLst>
            <a:ahLst/>
            <a:cxnLst>
              <a:cxn ang="0">
                <a:pos x="connsiteX0" y="connsiteY0"/>
              </a:cxn>
              <a:cxn ang="0">
                <a:pos x="connsiteX1" y="connsiteY1"/>
              </a:cxn>
              <a:cxn ang="0">
                <a:pos x="connsiteX2" y="connsiteY2"/>
              </a:cxn>
              <a:cxn ang="0">
                <a:pos x="connsiteX3" y="connsiteY3"/>
              </a:cxn>
            </a:cxnLst>
            <a:rect l="l" t="t" r="r" b="b"/>
            <a:pathLst>
              <a:path w="5059781" h="3449398">
                <a:moveTo>
                  <a:pt x="3789527" y="0"/>
                </a:moveTo>
                <a:lnTo>
                  <a:pt x="0" y="3449399"/>
                </a:lnTo>
                <a:lnTo>
                  <a:pt x="1270255" y="3449399"/>
                </a:lnTo>
                <a:lnTo>
                  <a:pt x="5059782"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44" name="Freeform: Shape 43">
            <a:extLst>
              <a:ext uri="{FF2B5EF4-FFF2-40B4-BE49-F238E27FC236}">
                <a16:creationId xmlns="" xmlns:a16="http://schemas.microsoft.com/office/drawing/2014/main" id="{E1D3E291-A584-4189-841F-14BE00B4A174}"/>
              </a:ext>
            </a:extLst>
          </p:cNvPr>
          <p:cNvSpPr/>
          <p:nvPr/>
        </p:nvSpPr>
        <p:spPr>
          <a:xfrm flipH="1">
            <a:off x="868057" y="0"/>
            <a:ext cx="3709390" cy="2528798"/>
          </a:xfrm>
          <a:custGeom>
            <a:avLst/>
            <a:gdLst>
              <a:gd name="connsiteX0" fmla="*/ 3789527 w 5059781"/>
              <a:gd name="connsiteY0" fmla="*/ 0 h 3449398"/>
              <a:gd name="connsiteX1" fmla="*/ 0 w 5059781"/>
              <a:gd name="connsiteY1" fmla="*/ 3449399 h 3449398"/>
              <a:gd name="connsiteX2" fmla="*/ 1270255 w 5059781"/>
              <a:gd name="connsiteY2" fmla="*/ 3449399 h 3449398"/>
              <a:gd name="connsiteX3" fmla="*/ 5059782 w 5059781"/>
              <a:gd name="connsiteY3" fmla="*/ 0 h 3449398"/>
            </a:gdLst>
            <a:ahLst/>
            <a:cxnLst>
              <a:cxn ang="0">
                <a:pos x="connsiteX0" y="connsiteY0"/>
              </a:cxn>
              <a:cxn ang="0">
                <a:pos x="connsiteX1" y="connsiteY1"/>
              </a:cxn>
              <a:cxn ang="0">
                <a:pos x="connsiteX2" y="connsiteY2"/>
              </a:cxn>
              <a:cxn ang="0">
                <a:pos x="connsiteX3" y="connsiteY3"/>
              </a:cxn>
            </a:cxnLst>
            <a:rect l="l" t="t" r="r" b="b"/>
            <a:pathLst>
              <a:path w="5059781" h="3449398">
                <a:moveTo>
                  <a:pt x="3789527" y="0"/>
                </a:moveTo>
                <a:lnTo>
                  <a:pt x="0" y="3449399"/>
                </a:lnTo>
                <a:lnTo>
                  <a:pt x="1270255" y="3449399"/>
                </a:lnTo>
                <a:lnTo>
                  <a:pt x="5059782"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7" name="Graphic 5">
            <a:extLst>
              <a:ext uri="{FF2B5EF4-FFF2-40B4-BE49-F238E27FC236}">
                <a16:creationId xmlns="" xmlns:a16="http://schemas.microsoft.com/office/drawing/2014/main" id="{4F30EB0A-A50A-485E-A3E1-F98382E89C0B}"/>
              </a:ext>
            </a:extLst>
          </p:cNvPr>
          <p:cNvSpPr/>
          <p:nvPr/>
        </p:nvSpPr>
        <p:spPr>
          <a:xfrm flipH="1">
            <a:off x="0" y="0"/>
            <a:ext cx="5313145" cy="6858000"/>
          </a:xfrm>
          <a:custGeom>
            <a:avLst/>
            <a:gdLst>
              <a:gd name="connsiteX0" fmla="*/ 5945378 w 5945378"/>
              <a:gd name="connsiteY0" fmla="*/ 0 h 6858000"/>
              <a:gd name="connsiteX1" fmla="*/ 5945378 w 5945378"/>
              <a:gd name="connsiteY1" fmla="*/ 6858000 h 6858000"/>
              <a:gd name="connsiteX2" fmla="*/ 0 w 5945378"/>
              <a:gd name="connsiteY2" fmla="*/ 6858000 h 6858000"/>
              <a:gd name="connsiteX3" fmla="*/ 4182110 w 5945378"/>
              <a:gd name="connsiteY3" fmla="*/ 2675890 h 6858000"/>
              <a:gd name="connsiteX4" fmla="*/ 4182110 w 5945378"/>
              <a:gd name="connsiteY4" fmla="*/ 1443609 h 6858000"/>
              <a:gd name="connsiteX5" fmla="*/ 2738501 w 5945378"/>
              <a:gd name="connsiteY5" fmla="*/ 0 h 6858000"/>
              <a:gd name="connsiteX6" fmla="*/ 5945378 w 5945378"/>
              <a:gd name="connsiteY6"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945378" h="6858000">
                <a:moveTo>
                  <a:pt x="5945378" y="0"/>
                </a:moveTo>
                <a:lnTo>
                  <a:pt x="5945378" y="6858000"/>
                </a:lnTo>
                <a:lnTo>
                  <a:pt x="0" y="6858000"/>
                </a:lnTo>
                <a:lnTo>
                  <a:pt x="4182110" y="2675890"/>
                </a:lnTo>
                <a:cubicBezTo>
                  <a:pt x="4522407" y="2335594"/>
                  <a:pt x="4522407" y="1783906"/>
                  <a:pt x="4182110" y="1443609"/>
                </a:cubicBezTo>
                <a:lnTo>
                  <a:pt x="2738501" y="0"/>
                </a:lnTo>
                <a:lnTo>
                  <a:pt x="5945378" y="0"/>
                </a:lnTo>
                <a:close/>
              </a:path>
            </a:pathLst>
          </a:custGeom>
          <a:gradFill>
            <a:gsLst>
              <a:gs pos="100000">
                <a:schemeClr val="accent3">
                  <a:alpha val="85000"/>
                  <a:lumMod val="97000"/>
                </a:schemeClr>
              </a:gs>
              <a:gs pos="0">
                <a:schemeClr val="accent3">
                  <a:lumMod val="60000"/>
                  <a:lumOff val="40000"/>
                  <a:alpha val="1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Expo Arabic Light" panose="00000400000000000000" pitchFamily="2" charset="-78"/>
              <a:cs typeface="Expo Arabic Light" panose="00000400000000000000" pitchFamily="2" charset="-78"/>
            </a:endParaRPr>
          </a:p>
        </p:txBody>
      </p:sp>
      <p:sp>
        <p:nvSpPr>
          <p:cNvPr id="2" name="Rectangle 1"/>
          <p:cNvSpPr/>
          <p:nvPr/>
        </p:nvSpPr>
        <p:spPr>
          <a:xfrm>
            <a:off x="4577447" y="910362"/>
            <a:ext cx="6657861" cy="4421723"/>
          </a:xfrm>
          <a:prstGeom prst="rect">
            <a:avLst/>
          </a:prstGeom>
        </p:spPr>
        <p:txBody>
          <a:bodyPr wrap="square">
            <a:spAutoFit/>
          </a:bodyPr>
          <a:lstStyle/>
          <a:p>
            <a:pPr marL="457200" indent="-457200" algn="r" rtl="1">
              <a:spcAft>
                <a:spcPts val="1000"/>
              </a:spcAft>
              <a:buFont typeface="Wingdings" pitchFamily="2" charset="2"/>
              <a:buChar char="v"/>
              <a:tabLst>
                <a:tab pos="457200" algn="l"/>
              </a:tabLst>
            </a:pPr>
            <a:r>
              <a:rPr lang="ar-SA" sz="3200" b="1" dirty="0">
                <a:solidFill>
                  <a:srgbClr val="C00000"/>
                </a:solidFill>
                <a:latin typeface="Adobe Arabic" pitchFamily="18" charset="-78"/>
                <a:ea typeface="Calibri" panose="020F0502020204030204" pitchFamily="34" charset="0"/>
                <a:cs typeface="Adobe Arabic" pitchFamily="18" charset="-78"/>
              </a:rPr>
              <a:t>برامج تحليل البيانات </a:t>
            </a:r>
            <a:endParaRPr lang="en-US" sz="3200" b="1" dirty="0">
              <a:solidFill>
                <a:srgbClr val="C00000"/>
              </a:solidFill>
              <a:latin typeface="Adobe Arabic" pitchFamily="18" charset="-78"/>
              <a:ea typeface="Calibri" panose="020F0502020204030204" pitchFamily="34" charset="0"/>
              <a:cs typeface="Adobe Arabic" pitchFamily="18" charset="-78"/>
            </a:endParaRPr>
          </a:p>
          <a:p>
            <a:pPr marL="342900" indent="-342900" algn="just" rtl="1">
              <a:spcAft>
                <a:spcPts val="1000"/>
              </a:spcAft>
              <a:buClr>
                <a:srgbClr val="C00000"/>
              </a:buClr>
              <a:buFont typeface="Wingdings" pitchFamily="2" charset="2"/>
              <a:buChar char="q"/>
              <a:tabLst>
                <a:tab pos="457200" algn="l"/>
              </a:tabLst>
            </a:pPr>
            <a:r>
              <a:rPr lang="ar-SA" sz="2400" b="1" dirty="0">
                <a:latin typeface="Adobe Arabic" pitchFamily="18" charset="-78"/>
                <a:ea typeface="Calibri" panose="020F0502020204030204" pitchFamily="34" charset="0"/>
                <a:cs typeface="Adobe Arabic" pitchFamily="18" charset="-78"/>
              </a:rPr>
              <a:t>برنامج الإكسل</a:t>
            </a:r>
            <a:endParaRPr lang="en-US" sz="2400" b="1" dirty="0">
              <a:latin typeface="Adobe Arabic" pitchFamily="18" charset="-78"/>
              <a:ea typeface="Calibri" panose="020F0502020204030204" pitchFamily="34" charset="0"/>
              <a:cs typeface="Adobe Arabic" pitchFamily="18" charset="-78"/>
            </a:endParaRPr>
          </a:p>
          <a:p>
            <a:pPr marL="342900" indent="-342900" algn="just" rtl="1">
              <a:spcAft>
                <a:spcPts val="1000"/>
              </a:spcAft>
              <a:buClr>
                <a:srgbClr val="C00000"/>
              </a:buClr>
              <a:buFont typeface="Wingdings" pitchFamily="2" charset="2"/>
              <a:buChar char="q"/>
              <a:tabLst>
                <a:tab pos="457200" algn="l"/>
              </a:tabLst>
            </a:pPr>
            <a:r>
              <a:rPr lang="ar-SA" sz="2400" b="1" dirty="0">
                <a:latin typeface="Adobe Arabic" pitchFamily="18" charset="-78"/>
                <a:ea typeface="Calibri" panose="020F0502020204030204" pitchFamily="34" charset="0"/>
                <a:cs typeface="Adobe Arabic" pitchFamily="18" charset="-78"/>
              </a:rPr>
              <a:t>برنامج </a:t>
            </a:r>
            <a:r>
              <a:rPr lang="en-US" sz="2400" b="1" dirty="0">
                <a:latin typeface="Adobe Arabic" pitchFamily="18" charset="-78"/>
                <a:ea typeface="Calibri" panose="020F0502020204030204" pitchFamily="34" charset="0"/>
                <a:cs typeface="Adobe Arabic" pitchFamily="18" charset="-78"/>
              </a:rPr>
              <a:t>spss</a:t>
            </a:r>
            <a:r>
              <a:rPr lang="ar-SA" sz="2400" b="1" dirty="0">
                <a:latin typeface="Adobe Arabic" pitchFamily="18" charset="-78"/>
                <a:ea typeface="Calibri" panose="020F0502020204030204" pitchFamily="34" charset="0"/>
                <a:cs typeface="Adobe Arabic" pitchFamily="18" charset="-78"/>
              </a:rPr>
              <a:t> </a:t>
            </a:r>
            <a:r>
              <a:rPr lang="ar-SA" sz="2400" dirty="0">
                <a:latin typeface="Adobe Arabic" pitchFamily="18" charset="-78"/>
                <a:ea typeface="Calibri" panose="020F0502020204030204" pitchFamily="34" charset="0"/>
                <a:cs typeface="Adobe Arabic" pitchFamily="18" charset="-78"/>
              </a:rPr>
              <a:t>من البرامج الإحصائية الهامة التي يعتمد عليها الكثير من الباحثين ومن الجدير بالذكر </a:t>
            </a:r>
            <a:r>
              <a:rPr lang="ar-SA" sz="2400" dirty="0" smtClean="0">
                <a:latin typeface="Adobe Arabic" pitchFamily="18" charset="-78"/>
                <a:ea typeface="Calibri" panose="020F0502020204030204" pitchFamily="34" charset="0"/>
                <a:cs typeface="Adobe Arabic" pitchFamily="18" charset="-78"/>
              </a:rPr>
              <a:t>أن </a:t>
            </a:r>
            <a:r>
              <a:rPr lang="ar-SA" sz="2400" dirty="0">
                <a:latin typeface="Adobe Arabic" pitchFamily="18" charset="-78"/>
                <a:ea typeface="Calibri" panose="020F0502020204030204" pitchFamily="34" charset="0"/>
                <a:cs typeface="Adobe Arabic" pitchFamily="18" charset="-78"/>
              </a:rPr>
              <a:t>النسخة الأولى من البرنامج تم إنشاءها في عام 1968 ويعمل ذلك البرنامج على التحليل الكمي. </a:t>
            </a:r>
            <a:endParaRPr lang="en-US" sz="2400" dirty="0">
              <a:latin typeface="Adobe Arabic" pitchFamily="18" charset="-78"/>
              <a:ea typeface="Calibri" panose="020F0502020204030204" pitchFamily="34" charset="0"/>
              <a:cs typeface="Adobe Arabic" pitchFamily="18" charset="-78"/>
            </a:endParaRPr>
          </a:p>
          <a:p>
            <a:pPr marL="342900" indent="-342900" algn="just" rtl="1">
              <a:spcAft>
                <a:spcPts val="1000"/>
              </a:spcAft>
              <a:buClr>
                <a:srgbClr val="C00000"/>
              </a:buClr>
              <a:buFont typeface="Wingdings" pitchFamily="2" charset="2"/>
              <a:buChar char="q"/>
              <a:tabLst>
                <a:tab pos="457200" algn="l"/>
              </a:tabLst>
            </a:pPr>
            <a:r>
              <a:rPr lang="ar-SA" sz="2400" dirty="0">
                <a:latin typeface="Adobe Arabic" pitchFamily="18" charset="-78"/>
                <a:ea typeface="Calibri" panose="020F0502020204030204" pitchFamily="34" charset="0"/>
                <a:cs typeface="Adobe Arabic" pitchFamily="18" charset="-78"/>
              </a:rPr>
              <a:t> برنامج </a:t>
            </a:r>
            <a:r>
              <a:rPr lang="en-US" sz="2400" dirty="0">
                <a:latin typeface="Adobe Arabic" pitchFamily="18" charset="-78"/>
                <a:ea typeface="Calibri" panose="020F0502020204030204" pitchFamily="34" charset="0"/>
                <a:cs typeface="Adobe Arabic" pitchFamily="18" charset="-78"/>
              </a:rPr>
              <a:t>stata</a:t>
            </a:r>
            <a:r>
              <a:rPr lang="ar-SA" sz="2400" dirty="0">
                <a:latin typeface="Adobe Arabic" pitchFamily="18" charset="-78"/>
                <a:ea typeface="Calibri" panose="020F0502020204030204" pitchFamily="34" charset="0"/>
                <a:cs typeface="Adobe Arabic" pitchFamily="18" charset="-78"/>
              </a:rPr>
              <a:t> يتسم برنامج </a:t>
            </a:r>
            <a:r>
              <a:rPr lang="en-US" sz="2400" dirty="0">
                <a:latin typeface="Adobe Arabic" pitchFamily="18" charset="-78"/>
                <a:ea typeface="Calibri" panose="020F0502020204030204" pitchFamily="34" charset="0"/>
                <a:cs typeface="Adobe Arabic" pitchFamily="18" charset="-78"/>
              </a:rPr>
              <a:t>stata</a:t>
            </a:r>
            <a:r>
              <a:rPr lang="ar-SA" sz="2400" dirty="0">
                <a:latin typeface="Adobe Arabic" pitchFamily="18" charset="-78"/>
                <a:ea typeface="Calibri" panose="020F0502020204030204" pitchFamily="34" charset="0"/>
                <a:cs typeface="Adobe Arabic" pitchFamily="18" charset="-78"/>
              </a:rPr>
              <a:t> برنامج يعتمد على البيانات التفاعلية التي تعتمد على منصات إلكترونية تقوم بجميع العمليات الإحصائية المعقدة ويتميز بواجهة تحكم يتم تحريكها بإستخدام زر الماوس. </a:t>
            </a:r>
            <a:endParaRPr lang="en-US" sz="2400" dirty="0">
              <a:latin typeface="Adobe Arabic" pitchFamily="18" charset="-78"/>
              <a:ea typeface="Calibri" panose="020F0502020204030204" pitchFamily="34" charset="0"/>
              <a:cs typeface="Adobe Arabic" pitchFamily="18" charset="-78"/>
            </a:endParaRPr>
          </a:p>
          <a:p>
            <a:pPr marL="342900" indent="-342900" algn="just" rtl="1">
              <a:spcAft>
                <a:spcPts val="1000"/>
              </a:spcAft>
              <a:buClr>
                <a:srgbClr val="C00000"/>
              </a:buClr>
              <a:buFont typeface="Wingdings" pitchFamily="2" charset="2"/>
              <a:buChar char="q"/>
              <a:tabLst>
                <a:tab pos="457200" algn="l"/>
              </a:tabLst>
            </a:pPr>
            <a:r>
              <a:rPr lang="ar-SA" sz="2400" dirty="0">
                <a:latin typeface="Adobe Arabic" pitchFamily="18" charset="-78"/>
                <a:ea typeface="Calibri" panose="020F0502020204030204" pitchFamily="34" charset="0"/>
                <a:cs typeface="Adobe Arabic" pitchFamily="18" charset="-78"/>
              </a:rPr>
              <a:t> برنامج </a:t>
            </a:r>
            <a:r>
              <a:rPr lang="en-US" sz="2400" dirty="0">
                <a:latin typeface="Adobe Arabic" pitchFamily="18" charset="-78"/>
                <a:ea typeface="Calibri" panose="020F0502020204030204" pitchFamily="34" charset="0"/>
                <a:cs typeface="Adobe Arabic" pitchFamily="18" charset="-78"/>
              </a:rPr>
              <a:t>SAS</a:t>
            </a:r>
            <a:r>
              <a:rPr lang="ar-SA" sz="2400" dirty="0">
                <a:latin typeface="Adobe Arabic" pitchFamily="18" charset="-78"/>
                <a:ea typeface="Calibri" panose="020F0502020204030204" pitchFamily="34" charset="0"/>
                <a:cs typeface="Adobe Arabic" pitchFamily="18" charset="-78"/>
              </a:rPr>
              <a:t> يعرف برنامج </a:t>
            </a:r>
            <a:r>
              <a:rPr lang="en-US" sz="2400" dirty="0">
                <a:latin typeface="Adobe Arabic" pitchFamily="18" charset="-78"/>
                <a:ea typeface="Calibri" panose="020F0502020204030204" pitchFamily="34" charset="0"/>
                <a:cs typeface="Adobe Arabic" pitchFamily="18" charset="-78"/>
              </a:rPr>
              <a:t>sas</a:t>
            </a:r>
            <a:r>
              <a:rPr lang="ar-SA" sz="2400" dirty="0">
                <a:latin typeface="Adobe Arabic" pitchFamily="18" charset="-78"/>
                <a:ea typeface="Calibri" panose="020F0502020204030204" pitchFamily="34" charset="0"/>
                <a:cs typeface="Adobe Arabic" pitchFamily="18" charset="-78"/>
              </a:rPr>
              <a:t> بالتحليل الإحصائي والذي يعمل على كتابة التقارير وإنشاء المخططات والقدرة على إدارة المشروعات والأشياء من خلالة</a:t>
            </a:r>
            <a:r>
              <a:rPr lang="ar-SA" sz="2400" dirty="0">
                <a:latin typeface="Calibri" panose="020F0502020204030204" pitchFamily="34" charset="0"/>
                <a:ea typeface="Calibri" panose="020F0502020204030204" pitchFamily="34" charset="0"/>
                <a:cs typeface="Calibri" panose="020F0502020204030204" pitchFamily="34" charset="0"/>
              </a:rPr>
              <a:t>. </a:t>
            </a:r>
            <a:endParaRPr lang="en-US" sz="24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6" name="مستطيل 2"/>
          <p:cNvSpPr/>
          <p:nvPr/>
        </p:nvSpPr>
        <p:spPr>
          <a:xfrm>
            <a:off x="0"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2"/>
              </a:rPr>
              <a:t>www.dawliatraining.com</a:t>
            </a:r>
            <a:endParaRPr lang="en-US" sz="1100">
              <a:effectLst/>
              <a:ea typeface="Calibri"/>
              <a:cs typeface="Arial"/>
            </a:endParaRPr>
          </a:p>
        </p:txBody>
      </p:sp>
    </p:spTree>
    <p:extLst>
      <p:ext uri="{BB962C8B-B14F-4D97-AF65-F5344CB8AC3E}">
        <p14:creationId xmlns:p14="http://schemas.microsoft.com/office/powerpoint/2010/main" val="120904335"/>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reeform: Shape 22">
            <a:extLst>
              <a:ext uri="{FF2B5EF4-FFF2-40B4-BE49-F238E27FC236}">
                <a16:creationId xmlns="" xmlns:a16="http://schemas.microsoft.com/office/drawing/2014/main" id="{82FDC8D4-89A2-4F70-8A38-547AB828D22D}"/>
              </a:ext>
            </a:extLst>
          </p:cNvPr>
          <p:cNvSpPr/>
          <p:nvPr/>
        </p:nvSpPr>
        <p:spPr>
          <a:xfrm>
            <a:off x="7537686" y="0"/>
            <a:ext cx="4052951" cy="2792409"/>
          </a:xfrm>
          <a:custGeom>
            <a:avLst/>
            <a:gdLst>
              <a:gd name="connsiteX0" fmla="*/ 3789527 w 5059781"/>
              <a:gd name="connsiteY0" fmla="*/ 0 h 3449398"/>
              <a:gd name="connsiteX1" fmla="*/ 0 w 5059781"/>
              <a:gd name="connsiteY1" fmla="*/ 3449399 h 3449398"/>
              <a:gd name="connsiteX2" fmla="*/ 1270255 w 5059781"/>
              <a:gd name="connsiteY2" fmla="*/ 3449399 h 3449398"/>
              <a:gd name="connsiteX3" fmla="*/ 5059782 w 5059781"/>
              <a:gd name="connsiteY3" fmla="*/ 0 h 3449398"/>
            </a:gdLst>
            <a:ahLst/>
            <a:cxnLst>
              <a:cxn ang="0">
                <a:pos x="connsiteX0" y="connsiteY0"/>
              </a:cxn>
              <a:cxn ang="0">
                <a:pos x="connsiteX1" y="connsiteY1"/>
              </a:cxn>
              <a:cxn ang="0">
                <a:pos x="connsiteX2" y="connsiteY2"/>
              </a:cxn>
              <a:cxn ang="0">
                <a:pos x="connsiteX3" y="connsiteY3"/>
              </a:cxn>
            </a:cxnLst>
            <a:rect l="l" t="t" r="r" b="b"/>
            <a:pathLst>
              <a:path w="5059781" h="3449398">
                <a:moveTo>
                  <a:pt x="3789527" y="0"/>
                </a:moveTo>
                <a:lnTo>
                  <a:pt x="0" y="3449399"/>
                </a:lnTo>
                <a:lnTo>
                  <a:pt x="1270255" y="3449399"/>
                </a:lnTo>
                <a:lnTo>
                  <a:pt x="5059782"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9" name="TextBox 8">
            <a:extLst>
              <a:ext uri="{FF2B5EF4-FFF2-40B4-BE49-F238E27FC236}">
                <a16:creationId xmlns="" xmlns:a16="http://schemas.microsoft.com/office/drawing/2014/main" id="{B9F63D8E-315F-4F98-B2C5-D31F5BBA8C0B}"/>
              </a:ext>
            </a:extLst>
          </p:cNvPr>
          <p:cNvSpPr txBox="1"/>
          <p:nvPr/>
        </p:nvSpPr>
        <p:spPr>
          <a:xfrm flipH="1">
            <a:off x="1813423" y="1969643"/>
            <a:ext cx="3201026" cy="646331"/>
          </a:xfrm>
          <a:prstGeom prst="rect">
            <a:avLst/>
          </a:prstGeom>
          <a:noFill/>
        </p:spPr>
        <p:txBody>
          <a:bodyPr wrap="square" rtlCol="0">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SY" sz="3600" b="1" i="0" u="none" strike="noStrike" kern="1200" cap="none" spc="0" normalizeH="0" baseline="0" noProof="0" dirty="0">
                <a:ln>
                  <a:noFill/>
                </a:ln>
                <a:solidFill>
                  <a:srgbClr val="FF0000"/>
                </a:solidFill>
                <a:effectLst/>
                <a:uLnTx/>
                <a:uFillTx/>
                <a:latin typeface="VIP Hakm Bold" panose="02000500000000000000" pitchFamily="2" charset="-78"/>
                <a:ea typeface="+mn-ea"/>
                <a:cs typeface="VIP Hakm Bold" panose="02000500000000000000" pitchFamily="2" charset="-78"/>
              </a:rPr>
              <a:t>فيديو ( </a:t>
            </a:r>
            <a:r>
              <a:rPr kumimoji="0" lang="ar-SA" sz="3600" b="1" i="0" u="none" strike="noStrike" kern="1200" cap="none" spc="0" normalizeH="0" baseline="0" noProof="0" dirty="0">
                <a:ln>
                  <a:noFill/>
                </a:ln>
                <a:solidFill>
                  <a:srgbClr val="FF0000"/>
                </a:solidFill>
                <a:effectLst/>
                <a:uLnTx/>
                <a:uFillTx/>
                <a:latin typeface="VIP Hakm Bold" panose="02000500000000000000" pitchFamily="2" charset="-78"/>
                <a:ea typeface="+mn-ea"/>
                <a:cs typeface="VIP Hakm Bold" panose="02000500000000000000" pitchFamily="2" charset="-78"/>
              </a:rPr>
              <a:t>2</a:t>
            </a:r>
            <a:r>
              <a:rPr kumimoji="0" lang="ar-SY" sz="3600" b="1" i="0" u="none" strike="noStrike" kern="1200" cap="none" spc="0" normalizeH="0" baseline="0" noProof="0" dirty="0">
                <a:ln>
                  <a:noFill/>
                </a:ln>
                <a:solidFill>
                  <a:srgbClr val="FF0000"/>
                </a:solidFill>
                <a:effectLst/>
                <a:uLnTx/>
                <a:uFillTx/>
                <a:latin typeface="VIP Hakm Bold" panose="02000500000000000000" pitchFamily="2" charset="-78"/>
                <a:ea typeface="+mn-ea"/>
                <a:cs typeface="VIP Hakm Bold" panose="02000500000000000000" pitchFamily="2" charset="-78"/>
              </a:rPr>
              <a:t>) </a:t>
            </a:r>
            <a:endParaRPr kumimoji="0" lang="en-US" sz="3600" b="1" i="0" u="none" strike="noStrike" kern="1200" cap="none" spc="0" normalizeH="0" baseline="0" noProof="0" dirty="0">
              <a:ln>
                <a:noFill/>
              </a:ln>
              <a:solidFill>
                <a:srgbClr val="FF0000"/>
              </a:solidFill>
              <a:effectLst/>
              <a:uLnTx/>
              <a:uFillTx/>
              <a:latin typeface="VIP Hakm Bold" panose="02000500000000000000" pitchFamily="2" charset="-78"/>
              <a:ea typeface="+mn-ea"/>
              <a:cs typeface="VIP Hakm Bold" panose="02000500000000000000" pitchFamily="2" charset="-78"/>
            </a:endParaRPr>
          </a:p>
        </p:txBody>
      </p:sp>
      <p:sp>
        <p:nvSpPr>
          <p:cNvPr id="22" name="Freeform: Shape 21">
            <a:extLst>
              <a:ext uri="{FF2B5EF4-FFF2-40B4-BE49-F238E27FC236}">
                <a16:creationId xmlns="" xmlns:a16="http://schemas.microsoft.com/office/drawing/2014/main" id="{02A7F627-1EDD-4847-9788-9737263C3316}"/>
              </a:ext>
            </a:extLst>
          </p:cNvPr>
          <p:cNvSpPr/>
          <p:nvPr/>
        </p:nvSpPr>
        <p:spPr>
          <a:xfrm>
            <a:off x="8099898" y="0"/>
            <a:ext cx="4092102" cy="2792409"/>
          </a:xfrm>
          <a:custGeom>
            <a:avLst/>
            <a:gdLst>
              <a:gd name="connsiteX0" fmla="*/ 3789859 w 5007352"/>
              <a:gd name="connsiteY0" fmla="*/ 0 h 3449398"/>
              <a:gd name="connsiteX1" fmla="*/ 0 w 5007352"/>
              <a:gd name="connsiteY1" fmla="*/ 3449399 h 3449398"/>
              <a:gd name="connsiteX2" fmla="*/ 1866226 w 5007352"/>
              <a:gd name="connsiteY2" fmla="*/ 3449399 h 3449398"/>
              <a:gd name="connsiteX3" fmla="*/ 3570850 w 5007352"/>
              <a:gd name="connsiteY3" fmla="*/ 1903391 h 3449398"/>
              <a:gd name="connsiteX4" fmla="*/ 4048024 w 5007352"/>
              <a:gd name="connsiteY4" fmla="*/ 1719224 h 3449398"/>
              <a:gd name="connsiteX5" fmla="*/ 5007352 w 5007352"/>
              <a:gd name="connsiteY5" fmla="*/ 1719224 h 3449398"/>
              <a:gd name="connsiteX6" fmla="*/ 5007352 w 5007352"/>
              <a:gd name="connsiteY6" fmla="*/ 0 h 3449398"/>
              <a:gd name="connsiteX7" fmla="*/ 3789859 w 5007352"/>
              <a:gd name="connsiteY7" fmla="*/ 0 h 3449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7352" h="3449398">
                <a:moveTo>
                  <a:pt x="3789859" y="0"/>
                </a:moveTo>
                <a:lnTo>
                  <a:pt x="0" y="3449399"/>
                </a:lnTo>
                <a:lnTo>
                  <a:pt x="1866226" y="3449399"/>
                </a:lnTo>
                <a:lnTo>
                  <a:pt x="3570850" y="1903391"/>
                </a:lnTo>
                <a:cubicBezTo>
                  <a:pt x="3701592" y="1784927"/>
                  <a:pt x="3871821" y="1719224"/>
                  <a:pt x="4048024" y="1719224"/>
                </a:cubicBezTo>
                <a:lnTo>
                  <a:pt x="5007352" y="1719224"/>
                </a:lnTo>
                <a:lnTo>
                  <a:pt x="5007352" y="0"/>
                </a:lnTo>
                <a:lnTo>
                  <a:pt x="3789859"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pic>
        <p:nvPicPr>
          <p:cNvPr id="6" name="صورة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467690">
            <a:off x="5927126" y="2003860"/>
            <a:ext cx="5307657" cy="3319788"/>
          </a:xfrm>
          <a:prstGeom prst="rect">
            <a:avLst/>
          </a:prstGeom>
        </p:spPr>
      </p:pic>
      <p:sp>
        <p:nvSpPr>
          <p:cNvPr id="7" name="مستطيل 2"/>
          <p:cNvSpPr/>
          <p:nvPr/>
        </p:nvSpPr>
        <p:spPr>
          <a:xfrm>
            <a:off x="0"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4"/>
              </a:rPr>
              <a:t>www.dawliatraining.com</a:t>
            </a:r>
            <a:endParaRPr lang="en-US" sz="1100">
              <a:effectLst/>
              <a:ea typeface="Calibri"/>
              <a:cs typeface="Arial"/>
            </a:endParaRPr>
          </a:p>
        </p:txBody>
      </p:sp>
    </p:spTree>
    <p:extLst>
      <p:ext uri="{BB962C8B-B14F-4D97-AF65-F5344CB8AC3E}">
        <p14:creationId xmlns:p14="http://schemas.microsoft.com/office/powerpoint/2010/main" val="127128821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 xmlns:a16="http://schemas.microsoft.com/office/drawing/2014/main" id="{BDA282F4-4B80-4F8D-AF94-15B8B7BD82AC}"/>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1710" b="1710"/>
          <a:stretch>
            <a:fillRect/>
          </a:stretch>
        </p:blipFill>
        <p:spPr/>
      </p:pic>
      <p:sp>
        <p:nvSpPr>
          <p:cNvPr id="9" name="Freeform: Shape 8">
            <a:extLst>
              <a:ext uri="{FF2B5EF4-FFF2-40B4-BE49-F238E27FC236}">
                <a16:creationId xmlns="" xmlns:a16="http://schemas.microsoft.com/office/drawing/2014/main" id="{F2FBCAF0-ADCF-417B-AF4F-9255CDD1AEE6}"/>
              </a:ext>
            </a:extLst>
          </p:cNvPr>
          <p:cNvSpPr/>
          <p:nvPr/>
        </p:nvSpPr>
        <p:spPr>
          <a:xfrm rot="10800000" flipH="1">
            <a:off x="4665379" y="4093400"/>
            <a:ext cx="5152267" cy="2764598"/>
          </a:xfrm>
          <a:custGeom>
            <a:avLst/>
            <a:gdLst>
              <a:gd name="connsiteX0" fmla="*/ 1517224 w 2152015"/>
              <a:gd name="connsiteY0" fmla="*/ 0 h 1154726"/>
              <a:gd name="connsiteX1" fmla="*/ 1137358 w 2152015"/>
              <a:gd name="connsiteY1" fmla="*/ 0 h 1154726"/>
              <a:gd name="connsiteX2" fmla="*/ 0 w 2152015"/>
              <a:gd name="connsiteY2" fmla="*/ 0 h 1154726"/>
              <a:gd name="connsiteX3" fmla="*/ 0 w 2152015"/>
              <a:gd name="connsiteY3" fmla="*/ 577363 h 1154726"/>
              <a:gd name="connsiteX4" fmla="*/ 0 w 2152015"/>
              <a:gd name="connsiteY4" fmla="*/ 758332 h 1154726"/>
              <a:gd name="connsiteX5" fmla="*/ 0 w 2152015"/>
              <a:gd name="connsiteY5" fmla="*/ 1154726 h 1154726"/>
              <a:gd name="connsiteX6" fmla="*/ 645997 w 2152015"/>
              <a:gd name="connsiteY6" fmla="*/ 1154726 h 1154726"/>
              <a:gd name="connsiteX7" fmla="*/ 1048834 w 2152015"/>
              <a:gd name="connsiteY7" fmla="*/ 999530 h 1154726"/>
              <a:gd name="connsiteX8" fmla="*/ 2152015 w 2152015"/>
              <a:gd name="connsiteY8" fmla="*/ 0 h 1154726"/>
              <a:gd name="connsiteX9" fmla="*/ 1517224 w 2152015"/>
              <a:gd name="connsiteY9" fmla="*/ 0 h 1154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52015" h="1154726">
                <a:moveTo>
                  <a:pt x="1517224" y="0"/>
                </a:moveTo>
                <a:lnTo>
                  <a:pt x="1137358" y="0"/>
                </a:lnTo>
                <a:lnTo>
                  <a:pt x="0" y="0"/>
                </a:lnTo>
                <a:lnTo>
                  <a:pt x="0" y="577363"/>
                </a:lnTo>
                <a:lnTo>
                  <a:pt x="0" y="758332"/>
                </a:lnTo>
                <a:lnTo>
                  <a:pt x="0" y="1154726"/>
                </a:lnTo>
                <a:lnTo>
                  <a:pt x="645997" y="1154726"/>
                </a:lnTo>
                <a:cubicBezTo>
                  <a:pt x="794750" y="1154726"/>
                  <a:pt x="938460" y="1099259"/>
                  <a:pt x="1048834" y="999530"/>
                </a:cubicBezTo>
                <a:lnTo>
                  <a:pt x="2152015" y="0"/>
                </a:lnTo>
                <a:lnTo>
                  <a:pt x="1517224"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pic>
        <p:nvPicPr>
          <p:cNvPr id="16" name="عنصر نائب للصورة 15" descr="صورة تحتوي على داخلي, منضدة, كمبيوتر محمول, جالس&#10;&#10;تم إنشاء الوصف تلقائياً">
            <a:extLst>
              <a:ext uri="{FF2B5EF4-FFF2-40B4-BE49-F238E27FC236}">
                <a16:creationId xmlns="" xmlns:a16="http://schemas.microsoft.com/office/drawing/2014/main" id="{A071AF3D-81D7-4029-8C5C-5525D136E896}"/>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sp>
        <p:nvSpPr>
          <p:cNvPr id="7" name="Freeform: Shape 6">
            <a:extLst>
              <a:ext uri="{FF2B5EF4-FFF2-40B4-BE49-F238E27FC236}">
                <a16:creationId xmlns="" xmlns:a16="http://schemas.microsoft.com/office/drawing/2014/main" id="{E91C7144-D03C-4120-A40E-0C2E8F00041A}"/>
              </a:ext>
            </a:extLst>
          </p:cNvPr>
          <p:cNvSpPr/>
          <p:nvPr/>
        </p:nvSpPr>
        <p:spPr>
          <a:xfrm rot="2700000">
            <a:off x="2517471" y="-1540948"/>
            <a:ext cx="3824343" cy="3824343"/>
          </a:xfrm>
          <a:custGeom>
            <a:avLst/>
            <a:gdLst>
              <a:gd name="connsiteX0" fmla="*/ 0 w 3824343"/>
              <a:gd name="connsiteY0" fmla="*/ 3299352 h 3824343"/>
              <a:gd name="connsiteX1" fmla="*/ 3299352 w 3824343"/>
              <a:gd name="connsiteY1" fmla="*/ 0 h 3824343"/>
              <a:gd name="connsiteX2" fmla="*/ 3313865 w 3824343"/>
              <a:gd name="connsiteY2" fmla="*/ 1463 h 3824343"/>
              <a:gd name="connsiteX3" fmla="*/ 3824343 w 3824343"/>
              <a:gd name="connsiteY3" fmla="*/ 627798 h 3824343"/>
              <a:gd name="connsiteX4" fmla="*/ 3824343 w 3824343"/>
              <a:gd name="connsiteY4" fmla="*/ 3185019 h 3824343"/>
              <a:gd name="connsiteX5" fmla="*/ 3185019 w 3824343"/>
              <a:gd name="connsiteY5" fmla="*/ 3824343 h 3824343"/>
              <a:gd name="connsiteX6" fmla="*/ 627798 w 3824343"/>
              <a:gd name="connsiteY6" fmla="*/ 3824343 h 3824343"/>
              <a:gd name="connsiteX7" fmla="*/ 1463 w 3824343"/>
              <a:gd name="connsiteY7" fmla="*/ 3313865 h 3824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4343" h="3824343">
                <a:moveTo>
                  <a:pt x="0" y="3299352"/>
                </a:moveTo>
                <a:lnTo>
                  <a:pt x="3299352" y="0"/>
                </a:lnTo>
                <a:lnTo>
                  <a:pt x="3313865" y="1463"/>
                </a:lnTo>
                <a:cubicBezTo>
                  <a:pt x="3605195" y="61077"/>
                  <a:pt x="3824343" y="318845"/>
                  <a:pt x="3824343" y="627798"/>
                </a:cubicBezTo>
                <a:lnTo>
                  <a:pt x="3824343" y="3185019"/>
                </a:lnTo>
                <a:cubicBezTo>
                  <a:pt x="3824343" y="3538108"/>
                  <a:pt x="3538108" y="3824343"/>
                  <a:pt x="3185019" y="3824343"/>
                </a:cubicBezTo>
                <a:lnTo>
                  <a:pt x="627798" y="3824343"/>
                </a:lnTo>
                <a:cubicBezTo>
                  <a:pt x="318845" y="3824343"/>
                  <a:pt x="61077" y="3605194"/>
                  <a:pt x="1463" y="3313865"/>
                </a:cubicBezTo>
                <a:close/>
              </a:path>
            </a:pathLst>
          </a:custGeom>
          <a:gradFill flip="none" rotWithShape="1">
            <a:gsLst>
              <a:gs pos="31000">
                <a:schemeClr val="accent1">
                  <a:alpha val="44000"/>
                  <a:lumMod val="94000"/>
                  <a:lumOff val="6000"/>
                </a:schemeClr>
              </a:gs>
              <a:gs pos="100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Expo Arabic Light" panose="00000400000000000000" pitchFamily="2" charset="-78"/>
              <a:ea typeface="+mn-ea"/>
              <a:cs typeface="Expo Arabic Light" panose="00000400000000000000" pitchFamily="2" charset="-78"/>
            </a:endParaRPr>
          </a:p>
        </p:txBody>
      </p:sp>
      <p:sp>
        <p:nvSpPr>
          <p:cNvPr id="8" name="Freeform: Shape 7">
            <a:extLst>
              <a:ext uri="{FF2B5EF4-FFF2-40B4-BE49-F238E27FC236}">
                <a16:creationId xmlns="" xmlns:a16="http://schemas.microsoft.com/office/drawing/2014/main" id="{14B8952B-A022-4EE4-BB99-BE971FBC7F71}"/>
              </a:ext>
            </a:extLst>
          </p:cNvPr>
          <p:cNvSpPr/>
          <p:nvPr/>
        </p:nvSpPr>
        <p:spPr>
          <a:xfrm rot="18900000" flipV="1">
            <a:off x="2517471" y="4553745"/>
            <a:ext cx="3824343" cy="3824343"/>
          </a:xfrm>
          <a:custGeom>
            <a:avLst/>
            <a:gdLst>
              <a:gd name="connsiteX0" fmla="*/ 0 w 3824343"/>
              <a:gd name="connsiteY0" fmla="*/ 3299352 h 3824343"/>
              <a:gd name="connsiteX1" fmla="*/ 3299352 w 3824343"/>
              <a:gd name="connsiteY1" fmla="*/ 0 h 3824343"/>
              <a:gd name="connsiteX2" fmla="*/ 3313865 w 3824343"/>
              <a:gd name="connsiteY2" fmla="*/ 1463 h 3824343"/>
              <a:gd name="connsiteX3" fmla="*/ 3824343 w 3824343"/>
              <a:gd name="connsiteY3" fmla="*/ 627798 h 3824343"/>
              <a:gd name="connsiteX4" fmla="*/ 3824343 w 3824343"/>
              <a:gd name="connsiteY4" fmla="*/ 3185019 h 3824343"/>
              <a:gd name="connsiteX5" fmla="*/ 3185019 w 3824343"/>
              <a:gd name="connsiteY5" fmla="*/ 3824343 h 3824343"/>
              <a:gd name="connsiteX6" fmla="*/ 627798 w 3824343"/>
              <a:gd name="connsiteY6" fmla="*/ 3824343 h 3824343"/>
              <a:gd name="connsiteX7" fmla="*/ 1463 w 3824343"/>
              <a:gd name="connsiteY7" fmla="*/ 3313865 h 3824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4343" h="3824343">
                <a:moveTo>
                  <a:pt x="0" y="3299352"/>
                </a:moveTo>
                <a:lnTo>
                  <a:pt x="3299352" y="0"/>
                </a:lnTo>
                <a:lnTo>
                  <a:pt x="3313865" y="1463"/>
                </a:lnTo>
                <a:cubicBezTo>
                  <a:pt x="3605195" y="61077"/>
                  <a:pt x="3824343" y="318845"/>
                  <a:pt x="3824343" y="627798"/>
                </a:cubicBezTo>
                <a:lnTo>
                  <a:pt x="3824343" y="3185019"/>
                </a:lnTo>
                <a:cubicBezTo>
                  <a:pt x="3824343" y="3538108"/>
                  <a:pt x="3538108" y="3824343"/>
                  <a:pt x="3185019" y="3824343"/>
                </a:cubicBezTo>
                <a:lnTo>
                  <a:pt x="627798" y="3824343"/>
                </a:lnTo>
                <a:cubicBezTo>
                  <a:pt x="318845" y="3824343"/>
                  <a:pt x="61077" y="3605194"/>
                  <a:pt x="1463" y="3313865"/>
                </a:cubicBezTo>
                <a:close/>
              </a:path>
            </a:pathLst>
          </a:custGeom>
          <a:gradFill flip="none" rotWithShape="1">
            <a:gsLst>
              <a:gs pos="31000">
                <a:schemeClr val="accent1">
                  <a:alpha val="44000"/>
                  <a:lumMod val="94000"/>
                  <a:lumOff val="6000"/>
                </a:schemeClr>
              </a:gs>
              <a:gs pos="100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Expo Arabic Light" panose="00000400000000000000" pitchFamily="2" charset="-78"/>
              <a:ea typeface="+mn-ea"/>
              <a:cs typeface="Expo Arabic Light" panose="00000400000000000000" pitchFamily="2" charset="-78"/>
            </a:endParaRPr>
          </a:p>
        </p:txBody>
      </p:sp>
      <p:sp>
        <p:nvSpPr>
          <p:cNvPr id="10" name="TextBox 9">
            <a:extLst>
              <a:ext uri="{FF2B5EF4-FFF2-40B4-BE49-F238E27FC236}">
                <a16:creationId xmlns="" xmlns:a16="http://schemas.microsoft.com/office/drawing/2014/main" id="{6897FF62-B6FA-4A89-8DD7-EB2453DDE909}"/>
              </a:ext>
            </a:extLst>
          </p:cNvPr>
          <p:cNvSpPr txBox="1"/>
          <p:nvPr/>
        </p:nvSpPr>
        <p:spPr>
          <a:xfrm flipH="1">
            <a:off x="5408319" y="3927549"/>
            <a:ext cx="6333659" cy="523220"/>
          </a:xfrm>
          <a:prstGeom prst="rect">
            <a:avLst/>
          </a:prstGeom>
          <a:noFill/>
        </p:spPr>
        <p:txBody>
          <a:bodyPr wrap="square" rtlCol="0">
            <a:spAutoFit/>
          </a:bodyPr>
          <a:lstStyle/>
          <a:p>
            <a:pPr lvl="0" algn="r" rtl="1">
              <a:defRPr/>
            </a:pPr>
            <a:r>
              <a:rPr lang="ar-EG" sz="2800" b="1" dirty="0" smtClean="0">
                <a:solidFill>
                  <a:srgbClr val="03478B"/>
                </a:solidFill>
                <a:latin typeface="Adobe Arabic" pitchFamily="18" charset="-78"/>
                <a:cs typeface="Adobe Arabic" pitchFamily="18" charset="-78"/>
              </a:rPr>
              <a:t>من </a:t>
            </a:r>
            <a:r>
              <a:rPr lang="ar-EG" sz="2800" b="1" dirty="0">
                <a:solidFill>
                  <a:srgbClr val="03478B"/>
                </a:solidFill>
                <a:latin typeface="Adobe Arabic" pitchFamily="18" charset="-78"/>
                <a:cs typeface="Adobe Arabic" pitchFamily="18" charset="-78"/>
              </a:rPr>
              <a:t>خلال ما تم شرحه أذكر حالات استخدام تحليلات </a:t>
            </a:r>
            <a:r>
              <a:rPr lang="ar-EG" sz="2800" b="1" dirty="0" smtClean="0">
                <a:solidFill>
                  <a:srgbClr val="03478B"/>
                </a:solidFill>
                <a:latin typeface="Adobe Arabic" pitchFamily="18" charset="-78"/>
                <a:cs typeface="Adobe Arabic" pitchFamily="18" charset="-78"/>
              </a:rPr>
              <a:t>الأعمال</a:t>
            </a:r>
            <a:r>
              <a:rPr lang="ar-JO" sz="2800" b="1" dirty="0" smtClean="0">
                <a:solidFill>
                  <a:srgbClr val="03478B"/>
                </a:solidFill>
                <a:latin typeface="Adobe Arabic" pitchFamily="18" charset="-78"/>
                <a:cs typeface="Adobe Arabic" pitchFamily="18" charset="-78"/>
              </a:rPr>
              <a:t>؟</a:t>
            </a:r>
            <a:endParaRPr kumimoji="0" lang="en-US" sz="2800" b="1" i="0" u="none" strike="noStrike" kern="1200" cap="none" spc="0" normalizeH="0" baseline="0" noProof="0" dirty="0">
              <a:ln>
                <a:noFill/>
              </a:ln>
              <a:solidFill>
                <a:srgbClr val="03478B"/>
              </a:solidFill>
              <a:effectLst/>
              <a:uLnTx/>
              <a:uFillTx/>
              <a:latin typeface="Adobe Arabic" pitchFamily="18" charset="-78"/>
              <a:cs typeface="Adobe Arabic" pitchFamily="18" charset="-78"/>
            </a:endParaRPr>
          </a:p>
        </p:txBody>
      </p:sp>
      <p:sp>
        <p:nvSpPr>
          <p:cNvPr id="12" name="TextBox 11">
            <a:extLst>
              <a:ext uri="{FF2B5EF4-FFF2-40B4-BE49-F238E27FC236}">
                <a16:creationId xmlns="" xmlns:a16="http://schemas.microsoft.com/office/drawing/2014/main" id="{F8AC7ADC-E2CD-4472-8DB5-04A06A3C5BB1}"/>
              </a:ext>
            </a:extLst>
          </p:cNvPr>
          <p:cNvSpPr txBox="1"/>
          <p:nvPr/>
        </p:nvSpPr>
        <p:spPr>
          <a:xfrm flipH="1">
            <a:off x="8848388" y="3238478"/>
            <a:ext cx="2412840" cy="523220"/>
          </a:xfrm>
          <a:prstGeom prst="rect">
            <a:avLst/>
          </a:prstGeom>
          <a:noFill/>
        </p:spPr>
        <p:txBody>
          <a:bodyPr wrap="none" rtlCol="0">
            <a:spAutoFit/>
          </a:bodyPr>
          <a:lstStyle>
            <a:defPPr>
              <a:defRPr lang="en-US"/>
            </a:defPPr>
            <a:lvl1pPr>
              <a:defRPr sz="1400" b="1">
                <a:solidFill>
                  <a:schemeClr val="tx1">
                    <a:lumMod val="85000"/>
                    <a:lumOff val="15000"/>
                  </a:schemeClr>
                </a:solidFill>
                <a:latin typeface="+mj-lt"/>
              </a:defRPr>
            </a:lvl1p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black">
                    <a:lumMod val="85000"/>
                    <a:lumOff val="15000"/>
                  </a:prstClr>
                </a:solidFill>
                <a:effectLst/>
                <a:uLnTx/>
                <a:uFillTx/>
                <a:latin typeface="VIP Hakm Bold" panose="02000500000000000000" pitchFamily="2" charset="-78"/>
                <a:ea typeface="+mn-ea"/>
                <a:cs typeface="VIP Hakm Bold" panose="02000500000000000000" pitchFamily="2" charset="-78"/>
              </a:rPr>
              <a:t>عزيزي </a:t>
            </a:r>
            <a:r>
              <a:rPr kumimoji="0" lang="ar-SY" sz="2800" b="1" i="0" u="none" strike="noStrike" kern="1200" cap="none" spc="0" normalizeH="0" baseline="0" noProof="0" dirty="0" smtClean="0">
                <a:ln>
                  <a:noFill/>
                </a:ln>
                <a:solidFill>
                  <a:prstClr val="black">
                    <a:lumMod val="85000"/>
                    <a:lumOff val="15000"/>
                  </a:prstClr>
                </a:solidFill>
                <a:effectLst/>
                <a:uLnTx/>
                <a:uFillTx/>
                <a:latin typeface="VIP Hakm Bold" panose="02000500000000000000" pitchFamily="2" charset="-78"/>
                <a:ea typeface="+mn-ea"/>
                <a:cs typeface="VIP Hakm Bold" panose="02000500000000000000" pitchFamily="2" charset="-78"/>
              </a:rPr>
              <a:t>المتدرب</a:t>
            </a:r>
            <a:r>
              <a:rPr kumimoji="0" lang="ar-JO" sz="2800" b="1" i="0" u="none" strike="noStrike" kern="1200" cap="none" spc="0" normalizeH="0" baseline="0" noProof="0" dirty="0" smtClean="0">
                <a:ln>
                  <a:noFill/>
                </a:ln>
                <a:solidFill>
                  <a:prstClr val="black">
                    <a:lumMod val="85000"/>
                    <a:lumOff val="15000"/>
                  </a:prstClr>
                </a:solidFill>
                <a:effectLst/>
                <a:uLnTx/>
                <a:uFillTx/>
                <a:latin typeface="VIP Hakm Bold" panose="02000500000000000000" pitchFamily="2" charset="-78"/>
                <a:ea typeface="+mn-ea"/>
                <a:cs typeface="VIP Hakm Bold" panose="02000500000000000000" pitchFamily="2" charset="-78"/>
              </a:rPr>
              <a:t>:</a:t>
            </a:r>
            <a:endParaRPr kumimoji="0" lang="en-US" sz="2800" b="1" i="0" u="none" strike="noStrike" kern="1200" cap="none" spc="0" normalizeH="0" baseline="0" noProof="0" dirty="0">
              <a:ln>
                <a:noFill/>
              </a:ln>
              <a:solidFill>
                <a:prstClr val="black">
                  <a:lumMod val="85000"/>
                  <a:lumOff val="15000"/>
                </a:prstClr>
              </a:solidFill>
              <a:effectLst/>
              <a:uLnTx/>
              <a:uFillTx/>
              <a:latin typeface="VIP Hakm Bold" panose="02000500000000000000" pitchFamily="2" charset="-78"/>
              <a:ea typeface="+mn-ea"/>
              <a:cs typeface="VIP Hakm Bold" panose="02000500000000000000" pitchFamily="2" charset="-78"/>
            </a:endParaRPr>
          </a:p>
        </p:txBody>
      </p:sp>
      <p:sp>
        <p:nvSpPr>
          <p:cNvPr id="15" name="TextBox 11">
            <a:extLst>
              <a:ext uri="{FF2B5EF4-FFF2-40B4-BE49-F238E27FC236}">
                <a16:creationId xmlns="" xmlns:a16="http://schemas.microsoft.com/office/drawing/2014/main" id="{F8AC7ADC-E2CD-4472-8DB5-04A06A3C5BB1}"/>
              </a:ext>
            </a:extLst>
          </p:cNvPr>
          <p:cNvSpPr txBox="1"/>
          <p:nvPr/>
        </p:nvSpPr>
        <p:spPr>
          <a:xfrm flipH="1">
            <a:off x="8826261" y="2386372"/>
            <a:ext cx="2193229" cy="523220"/>
          </a:xfrm>
          <a:prstGeom prst="rect">
            <a:avLst/>
          </a:prstGeom>
          <a:noFill/>
        </p:spPr>
        <p:txBody>
          <a:bodyPr wrap="none" rtlCol="0">
            <a:spAutoFit/>
          </a:bodyPr>
          <a:lstStyle>
            <a:defPPr>
              <a:defRPr lang="en-US"/>
            </a:defPPr>
            <a:lvl1pPr>
              <a:defRPr sz="1400" b="1">
                <a:solidFill>
                  <a:schemeClr val="tx1">
                    <a:lumMod val="85000"/>
                    <a:lumOff val="15000"/>
                  </a:schemeClr>
                </a:solidFill>
                <a:latin typeface="+mj-lt"/>
              </a:defRPr>
            </a:lvl1p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srgbClr val="FF0000"/>
                </a:solidFill>
                <a:effectLst/>
                <a:uLnTx/>
                <a:uFillTx/>
                <a:latin typeface="VIP Hakm Bold" panose="02000500000000000000" pitchFamily="2" charset="-78"/>
                <a:ea typeface="+mn-ea"/>
                <a:cs typeface="VIP Hakm Bold" panose="02000500000000000000" pitchFamily="2" charset="-78"/>
              </a:rPr>
              <a:t>نشاط تدريبي</a:t>
            </a:r>
            <a:endParaRPr kumimoji="0" lang="en-US" sz="2800" b="1" i="0" u="none" strike="noStrike" kern="1200" cap="none" spc="0" normalizeH="0" baseline="0" noProof="0" dirty="0">
              <a:ln>
                <a:noFill/>
              </a:ln>
              <a:solidFill>
                <a:srgbClr val="FF0000"/>
              </a:solidFill>
              <a:effectLst/>
              <a:uLnTx/>
              <a:uFillTx/>
              <a:latin typeface="VIP Hakm Bold" panose="02000500000000000000" pitchFamily="2" charset="-78"/>
              <a:ea typeface="+mn-ea"/>
              <a:cs typeface="VIP Hakm Bold" panose="02000500000000000000" pitchFamily="2" charset="-78"/>
            </a:endParaRPr>
          </a:p>
        </p:txBody>
      </p:sp>
      <p:sp>
        <p:nvSpPr>
          <p:cNvPr id="17" name="TextBox 11">
            <a:extLst>
              <a:ext uri="{FF2B5EF4-FFF2-40B4-BE49-F238E27FC236}">
                <a16:creationId xmlns="" xmlns:a16="http://schemas.microsoft.com/office/drawing/2014/main" id="{F8AC7ADC-E2CD-4472-8DB5-04A06A3C5BB1}"/>
              </a:ext>
            </a:extLst>
          </p:cNvPr>
          <p:cNvSpPr txBox="1"/>
          <p:nvPr/>
        </p:nvSpPr>
        <p:spPr>
          <a:xfrm flipH="1">
            <a:off x="7390531" y="2386372"/>
            <a:ext cx="1418978" cy="523220"/>
          </a:xfrm>
          <a:prstGeom prst="rect">
            <a:avLst/>
          </a:prstGeom>
          <a:noFill/>
        </p:spPr>
        <p:txBody>
          <a:bodyPr wrap="none" rtlCol="0">
            <a:spAutoFit/>
          </a:bodyPr>
          <a:lstStyle>
            <a:defPPr>
              <a:defRPr lang="en-US"/>
            </a:defPPr>
            <a:lvl1pPr>
              <a:defRPr sz="1400" b="1">
                <a:solidFill>
                  <a:schemeClr val="tx1">
                    <a:lumMod val="85000"/>
                    <a:lumOff val="15000"/>
                  </a:schemeClr>
                </a:solidFill>
                <a:latin typeface="+mj-lt"/>
              </a:defRPr>
            </a:lvl1p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black"/>
                </a:solidFill>
                <a:effectLst/>
                <a:uLnTx/>
                <a:uFillTx/>
                <a:latin typeface="VIP Hakm Bold" panose="02000500000000000000" pitchFamily="2" charset="-78"/>
                <a:ea typeface="+mn-ea"/>
                <a:cs typeface="VIP Hakm Bold" panose="02000500000000000000" pitchFamily="2" charset="-78"/>
              </a:rPr>
              <a:t>( </a:t>
            </a:r>
            <a:r>
              <a:rPr kumimoji="0" lang="ar-EG" sz="2800" b="1" i="0" u="none" strike="noStrike" kern="1200" cap="none" spc="0" normalizeH="0" baseline="0" noProof="0" dirty="0">
                <a:ln>
                  <a:noFill/>
                </a:ln>
                <a:solidFill>
                  <a:prstClr val="black"/>
                </a:solidFill>
                <a:effectLst/>
                <a:uLnTx/>
                <a:uFillTx/>
                <a:latin typeface="VIP Hakm Bold" panose="02000500000000000000" pitchFamily="2" charset="-78"/>
                <a:ea typeface="+mn-ea"/>
                <a:cs typeface="VIP Hakm Bold" panose="02000500000000000000" pitchFamily="2" charset="-78"/>
              </a:rPr>
              <a:t>فردي</a:t>
            </a:r>
            <a:r>
              <a:rPr kumimoji="0" lang="ar-SY" sz="2800" b="1" i="0" u="none" strike="noStrike" kern="1200" cap="none" spc="0" normalizeH="0" baseline="0" noProof="0" dirty="0">
                <a:ln>
                  <a:noFill/>
                </a:ln>
                <a:solidFill>
                  <a:prstClr val="black"/>
                </a:solidFill>
                <a:effectLst/>
                <a:uLnTx/>
                <a:uFillTx/>
                <a:latin typeface="VIP Hakm Bold" panose="02000500000000000000" pitchFamily="2" charset="-78"/>
                <a:ea typeface="+mn-ea"/>
                <a:cs typeface="VIP Hakm Bold" panose="02000500000000000000" pitchFamily="2" charset="-78"/>
              </a:rPr>
              <a:t> )</a:t>
            </a:r>
            <a:endParaRPr kumimoji="0" lang="en-US" sz="2800" b="1" i="0" u="none" strike="noStrike" kern="1200" cap="none" spc="0" normalizeH="0" baseline="0" noProof="0" dirty="0">
              <a:ln>
                <a:noFill/>
              </a:ln>
              <a:solidFill>
                <a:prstClr val="black"/>
              </a:solidFill>
              <a:effectLst/>
              <a:uLnTx/>
              <a:uFillTx/>
              <a:latin typeface="VIP Hakm Bold" panose="02000500000000000000" pitchFamily="2" charset="-78"/>
              <a:ea typeface="+mn-ea"/>
              <a:cs typeface="VIP Hakm Bold" panose="02000500000000000000" pitchFamily="2" charset="-78"/>
            </a:endParaRPr>
          </a:p>
        </p:txBody>
      </p:sp>
      <p:pic>
        <p:nvPicPr>
          <p:cNvPr id="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6995" y="2909592"/>
            <a:ext cx="1579563" cy="1579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Rectangle: Rounded Corners 2">
            <a:extLst>
              <a:ext uri="{FF2B5EF4-FFF2-40B4-BE49-F238E27FC236}">
                <a16:creationId xmlns="" xmlns:a16="http://schemas.microsoft.com/office/drawing/2014/main" id="{BE67917F-9263-4022-94CD-3732AE3DFE60}"/>
              </a:ext>
            </a:extLst>
          </p:cNvPr>
          <p:cNvSpPr/>
          <p:nvPr/>
        </p:nvSpPr>
        <p:spPr>
          <a:xfrm rot="2700000">
            <a:off x="517472" y="2435467"/>
            <a:ext cx="2518611" cy="2518611"/>
          </a:xfrm>
          <a:prstGeom prst="roundRect">
            <a:avLst/>
          </a:prstGeom>
          <a:gradFill flip="none" rotWithShape="1">
            <a:gsLst>
              <a:gs pos="31000">
                <a:schemeClr val="accent1">
                  <a:alpha val="44000"/>
                  <a:lumMod val="94000"/>
                  <a:lumOff val="6000"/>
                </a:schemeClr>
              </a:gs>
              <a:gs pos="100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Expo Arabic Light" panose="00000400000000000000" pitchFamily="2" charset="-78"/>
              <a:ea typeface="+mn-ea"/>
              <a:cs typeface="Expo Arabic Light" panose="00000400000000000000" pitchFamily="2" charset="-78"/>
            </a:endParaRPr>
          </a:p>
        </p:txBody>
      </p:sp>
      <p:sp>
        <p:nvSpPr>
          <p:cNvPr id="13" name="مستطيل 2"/>
          <p:cNvSpPr/>
          <p:nvPr/>
        </p:nvSpPr>
        <p:spPr>
          <a:xfrm>
            <a:off x="4722519" y="6465916"/>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5"/>
              </a:rPr>
              <a:t>www.dawliatraining.com</a:t>
            </a:r>
            <a:endParaRPr lang="en-US" sz="1100">
              <a:effectLst/>
              <a:ea typeface="Calibri"/>
              <a:cs typeface="Arial"/>
            </a:endParaRPr>
          </a:p>
        </p:txBody>
      </p:sp>
    </p:spTree>
    <p:extLst>
      <p:ext uri="{BB962C8B-B14F-4D97-AF65-F5344CB8AC3E}">
        <p14:creationId xmlns:p14="http://schemas.microsoft.com/office/powerpoint/2010/main" val="87708187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1)">
                                      <p:cBhvr>
                                        <p:cTn id="7" dur="2000"/>
                                        <p:tgtEl>
                                          <p:spTgt spid="15"/>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heel(1)">
                                      <p:cBhvr>
                                        <p:cTn id="10" dur="20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heel(1)">
                                      <p:cBhvr>
                                        <p:cTn id="15" dur="20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heel(1)">
                                      <p:cBhvr>
                                        <p:cTn id="20"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5" grpId="0"/>
      <p:bldP spid="17"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 xmlns:a16="http://schemas.microsoft.com/office/drawing/2014/main" id="{1A58B175-E375-4C9B-8E3E-46F05390FB7E}"/>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7813" b="7813"/>
          <a:stretch>
            <a:fillRect/>
          </a:stretch>
        </p:blipFill>
        <p:spPr/>
      </p:pic>
      <p:sp>
        <p:nvSpPr>
          <p:cNvPr id="11" name="Rectangle 10">
            <a:extLst>
              <a:ext uri="{FF2B5EF4-FFF2-40B4-BE49-F238E27FC236}">
                <a16:creationId xmlns="" xmlns:a16="http://schemas.microsoft.com/office/drawing/2014/main" id="{B130FFA8-8D77-482A-92CA-9A977B2A0BEB}"/>
              </a:ext>
            </a:extLst>
          </p:cNvPr>
          <p:cNvSpPr/>
          <p:nvPr/>
        </p:nvSpPr>
        <p:spPr>
          <a:xfrm flipV="1">
            <a:off x="-1564" y="0"/>
            <a:ext cx="12189345" cy="6858000"/>
          </a:xfrm>
          <a:prstGeom prst="rect">
            <a:avLst/>
          </a:prstGeom>
          <a:gradFill flip="none" rotWithShape="1">
            <a:gsLst>
              <a:gs pos="31000">
                <a:schemeClr val="accent1">
                  <a:alpha val="44000"/>
                  <a:lumMod val="94000"/>
                  <a:lumOff val="6000"/>
                </a:schemeClr>
              </a:gs>
              <a:gs pos="100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Expo Arabic Light" panose="00000400000000000000" pitchFamily="2" charset="-78"/>
              <a:ea typeface="+mn-ea"/>
              <a:cs typeface="Expo Arabic Light" panose="00000400000000000000" pitchFamily="2" charset="-78"/>
            </a:endParaRPr>
          </a:p>
        </p:txBody>
      </p:sp>
      <p:sp>
        <p:nvSpPr>
          <p:cNvPr id="8" name="Graphic 6">
            <a:extLst>
              <a:ext uri="{FF2B5EF4-FFF2-40B4-BE49-F238E27FC236}">
                <a16:creationId xmlns="" xmlns:a16="http://schemas.microsoft.com/office/drawing/2014/main" id="{32F2D390-7E83-4B20-907B-F8AD034C94A1}"/>
              </a:ext>
            </a:extLst>
          </p:cNvPr>
          <p:cNvSpPr/>
          <p:nvPr/>
        </p:nvSpPr>
        <p:spPr>
          <a:xfrm>
            <a:off x="0" y="1241704"/>
            <a:ext cx="12190436" cy="5616296"/>
          </a:xfrm>
          <a:custGeom>
            <a:avLst/>
            <a:gdLst>
              <a:gd name="connsiteX0" fmla="*/ 12190437 w 12190436"/>
              <a:gd name="connsiteY0" fmla="*/ 1659823 h 5616296"/>
              <a:gd name="connsiteX1" fmla="*/ 12190437 w 12190436"/>
              <a:gd name="connsiteY1" fmla="*/ 5616296 h 5616296"/>
              <a:gd name="connsiteX2" fmla="*/ 0 w 12190436"/>
              <a:gd name="connsiteY2" fmla="*/ 5616296 h 5616296"/>
              <a:gd name="connsiteX3" fmla="*/ 9313984 w 12190436"/>
              <a:gd name="connsiteY3" fmla="*/ 238856 h 5616296"/>
              <a:gd name="connsiteX4" fmla="*/ 11746327 w 12190436"/>
              <a:gd name="connsiteY4" fmla="*/ 890594 h 5616296"/>
              <a:gd name="connsiteX5" fmla="*/ 12190437 w 12190436"/>
              <a:gd name="connsiteY5" fmla="*/ 1659823 h 5616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0436" h="5616296">
                <a:moveTo>
                  <a:pt x="12190437" y="1659823"/>
                </a:moveTo>
                <a:lnTo>
                  <a:pt x="12190437" y="5616296"/>
                </a:lnTo>
                <a:lnTo>
                  <a:pt x="0" y="5616296"/>
                </a:lnTo>
                <a:lnTo>
                  <a:pt x="9313984" y="238856"/>
                </a:lnTo>
                <a:cubicBezTo>
                  <a:pt x="10165666" y="-252862"/>
                  <a:pt x="11254675" y="38977"/>
                  <a:pt x="11746327" y="890594"/>
                </a:cubicBezTo>
                <a:lnTo>
                  <a:pt x="12190437" y="1659823"/>
                </a:lnTo>
                <a:close/>
              </a:path>
            </a:pathLst>
          </a:custGeom>
          <a:solidFill>
            <a:schemeClr val="bg1"/>
          </a:solidFill>
          <a:ln w="6513" cap="flat">
            <a:noFill/>
            <a:prstDash val="solid"/>
            <a:miter/>
          </a:ln>
          <a:effectLst>
            <a:outerShdw blurRad="800100" sx="102000" sy="102000" algn="ctr" rotWithShape="0">
              <a:prstClr val="black">
                <a:alpha val="10000"/>
              </a:prstClr>
            </a:outerShdw>
          </a:effectLst>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17" name="TextBox 16">
            <a:extLst>
              <a:ext uri="{FF2B5EF4-FFF2-40B4-BE49-F238E27FC236}">
                <a16:creationId xmlns="" xmlns:a16="http://schemas.microsoft.com/office/drawing/2014/main" id="{CFD6C242-1C94-4741-92E2-B1FF8B7CEC0D}"/>
              </a:ext>
            </a:extLst>
          </p:cNvPr>
          <p:cNvSpPr txBox="1"/>
          <p:nvPr/>
        </p:nvSpPr>
        <p:spPr>
          <a:xfrm>
            <a:off x="5807803" y="4049852"/>
            <a:ext cx="5426486" cy="1569660"/>
          </a:xfrm>
          <a:prstGeom prst="rect">
            <a:avLst/>
          </a:prstGeom>
          <a:noFill/>
        </p:spPr>
        <p:txBody>
          <a:bodyPr wrap="non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4800" b="1" i="0" u="none" strike="noStrike" kern="1200" cap="none" spc="0" normalizeH="0" baseline="0" noProof="0" dirty="0">
                <a:ln>
                  <a:noFill/>
                </a:ln>
                <a:solidFill>
                  <a:srgbClr val="03478B"/>
                </a:solidFill>
                <a:effectLst/>
                <a:uLnTx/>
                <a:uFillTx/>
                <a:latin typeface="VIP Hakm Bold" panose="02000500000000000000" pitchFamily="2" charset="-78"/>
                <a:ea typeface="+mn-ea"/>
                <a:cs typeface="VIP Hakm Bold" panose="02000500000000000000" pitchFamily="2" charset="-78"/>
              </a:rPr>
              <a:t>اليوم التدريبي الثاني</a:t>
            </a:r>
          </a:p>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4800" b="1" i="0" u="none" strike="noStrike" kern="1200" cap="none" spc="0" normalizeH="0" baseline="0" noProof="0" dirty="0">
              <a:ln>
                <a:noFill/>
              </a:ln>
              <a:solidFill>
                <a:srgbClr val="C00000"/>
              </a:solidFill>
              <a:effectLst/>
              <a:uLnTx/>
              <a:uFillTx/>
              <a:latin typeface="VIP Hakm Bold" panose="02000500000000000000" pitchFamily="2" charset="-78"/>
              <a:ea typeface="+mn-ea"/>
              <a:cs typeface="VIP Hakm Bold" panose="02000500000000000000" pitchFamily="2" charset="-78"/>
            </a:endParaRPr>
          </a:p>
        </p:txBody>
      </p:sp>
      <p:sp>
        <p:nvSpPr>
          <p:cNvPr id="22" name="Freeform: Shape 21">
            <a:extLst>
              <a:ext uri="{FF2B5EF4-FFF2-40B4-BE49-F238E27FC236}">
                <a16:creationId xmlns="" xmlns:a16="http://schemas.microsoft.com/office/drawing/2014/main" id="{1713AEBE-D519-4AD2-A2C1-49603F0733DE}"/>
              </a:ext>
            </a:extLst>
          </p:cNvPr>
          <p:cNvSpPr/>
          <p:nvPr/>
        </p:nvSpPr>
        <p:spPr>
          <a:xfrm>
            <a:off x="8521046" y="4329202"/>
            <a:ext cx="3670954" cy="2528798"/>
          </a:xfrm>
          <a:custGeom>
            <a:avLst/>
            <a:gdLst>
              <a:gd name="connsiteX0" fmla="*/ 3789859 w 5007352"/>
              <a:gd name="connsiteY0" fmla="*/ 0 h 3449398"/>
              <a:gd name="connsiteX1" fmla="*/ 0 w 5007352"/>
              <a:gd name="connsiteY1" fmla="*/ 3449399 h 3449398"/>
              <a:gd name="connsiteX2" fmla="*/ 1866226 w 5007352"/>
              <a:gd name="connsiteY2" fmla="*/ 3449399 h 3449398"/>
              <a:gd name="connsiteX3" fmla="*/ 3570850 w 5007352"/>
              <a:gd name="connsiteY3" fmla="*/ 1903391 h 3449398"/>
              <a:gd name="connsiteX4" fmla="*/ 4048024 w 5007352"/>
              <a:gd name="connsiteY4" fmla="*/ 1719224 h 3449398"/>
              <a:gd name="connsiteX5" fmla="*/ 5007352 w 5007352"/>
              <a:gd name="connsiteY5" fmla="*/ 1719224 h 3449398"/>
              <a:gd name="connsiteX6" fmla="*/ 5007352 w 5007352"/>
              <a:gd name="connsiteY6" fmla="*/ 0 h 3449398"/>
              <a:gd name="connsiteX7" fmla="*/ 3789859 w 5007352"/>
              <a:gd name="connsiteY7" fmla="*/ 0 h 3449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7352" h="3449398">
                <a:moveTo>
                  <a:pt x="3789859" y="0"/>
                </a:moveTo>
                <a:lnTo>
                  <a:pt x="0" y="3449399"/>
                </a:lnTo>
                <a:lnTo>
                  <a:pt x="1866226" y="3449399"/>
                </a:lnTo>
                <a:lnTo>
                  <a:pt x="3570850" y="1903391"/>
                </a:lnTo>
                <a:cubicBezTo>
                  <a:pt x="3701592" y="1784927"/>
                  <a:pt x="3871821" y="1719224"/>
                  <a:pt x="4048024" y="1719224"/>
                </a:cubicBezTo>
                <a:lnTo>
                  <a:pt x="5007352" y="1719224"/>
                </a:lnTo>
                <a:lnTo>
                  <a:pt x="5007352" y="0"/>
                </a:lnTo>
                <a:lnTo>
                  <a:pt x="3789859"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26" name="Slide Number Placeholder 5">
            <a:extLst>
              <a:ext uri="{FF2B5EF4-FFF2-40B4-BE49-F238E27FC236}">
                <a16:creationId xmlns="" xmlns:a16="http://schemas.microsoft.com/office/drawing/2014/main" id="{C210E2F5-B66E-408A-B5C8-EE8411D133CE}"/>
              </a:ext>
            </a:extLst>
          </p:cNvPr>
          <p:cNvSpPr txBox="1">
            <a:spLocks/>
          </p:cNvSpPr>
          <p:nvPr/>
        </p:nvSpPr>
        <p:spPr>
          <a:xfrm>
            <a:off x="11344275" y="6049962"/>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1" eaLnBrk="1" fontAlgn="auto" latinLnBrk="0" hangingPunct="1">
              <a:lnSpc>
                <a:spcPct val="100000"/>
              </a:lnSpc>
              <a:spcBef>
                <a:spcPts val="0"/>
              </a:spcBef>
              <a:spcAft>
                <a:spcPts val="0"/>
              </a:spcAft>
              <a:buClrTx/>
              <a:buSzTx/>
              <a:buFontTx/>
              <a:buNone/>
              <a:tabLst/>
              <a:defRPr/>
            </a:pPr>
            <a:fld id="{BE1CF6B9-BF24-4CF3-962A-AA649539F60B}" type="slidenum">
              <a:rPr kumimoji="0" lang="en-US" sz="1200" b="1" i="0" u="none" strike="noStrike" kern="1200" cap="none" spc="0" normalizeH="0" baseline="0" noProof="0" smtClean="0">
                <a:ln>
                  <a:noFill/>
                </a:ln>
                <a:solidFill>
                  <a:srgbClr val="03478B"/>
                </a:solidFill>
                <a:effectLst/>
                <a:uLnTx/>
                <a:uFillTx/>
                <a:latin typeface="Expo Arabic Light" panose="00000400000000000000" pitchFamily="2" charset="-78"/>
                <a:ea typeface="+mn-ea"/>
                <a:cs typeface="Expo Arabic Light" panose="000004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26</a:t>
            </a:fld>
            <a:endParaRPr kumimoji="0" lang="en-US" sz="1200" b="1" i="0" u="none" strike="noStrike" kern="1200" cap="none" spc="0" normalizeH="0" baseline="0" noProof="0" dirty="0">
              <a:ln>
                <a:noFill/>
              </a:ln>
              <a:solidFill>
                <a:srgbClr val="03478B"/>
              </a:solidFill>
              <a:effectLst/>
              <a:uLnTx/>
              <a:uFillTx/>
              <a:latin typeface="Expo Arabic Light" panose="00000400000000000000" pitchFamily="2" charset="-78"/>
              <a:ea typeface="+mn-ea"/>
              <a:cs typeface="Expo Arabic Light" panose="00000400000000000000" pitchFamily="2" charset="-78"/>
            </a:endParaRPr>
          </a:p>
        </p:txBody>
      </p:sp>
      <p:sp>
        <p:nvSpPr>
          <p:cNvPr id="9" name="مستطيل 2"/>
          <p:cNvSpPr/>
          <p:nvPr/>
        </p:nvSpPr>
        <p:spPr>
          <a:xfrm>
            <a:off x="157655" y="57807"/>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4"/>
              </a:rPr>
              <a:t>www.dawliatraining.com</a:t>
            </a:r>
            <a:endParaRPr lang="en-US" sz="1100">
              <a:effectLst/>
              <a:ea typeface="Calibri"/>
              <a:cs typeface="Arial"/>
            </a:endParaRPr>
          </a:p>
        </p:txBody>
      </p:sp>
    </p:spTree>
    <p:extLst>
      <p:ext uri="{BB962C8B-B14F-4D97-AF65-F5344CB8AC3E}">
        <p14:creationId xmlns:p14="http://schemas.microsoft.com/office/powerpoint/2010/main" val="72235173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circle(in)">
                                      <p:cBhvr>
                                        <p:cTn id="7"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Freeform: Shape 37">
            <a:extLst>
              <a:ext uri="{FF2B5EF4-FFF2-40B4-BE49-F238E27FC236}">
                <a16:creationId xmlns="" xmlns:a16="http://schemas.microsoft.com/office/drawing/2014/main" id="{67E4BEC3-A0F9-443C-95E3-59AD8FD47B61}"/>
              </a:ext>
            </a:extLst>
          </p:cNvPr>
          <p:cNvSpPr/>
          <p:nvPr/>
        </p:nvSpPr>
        <p:spPr>
          <a:xfrm rot="10800000" flipV="1">
            <a:off x="8731168" y="-20622"/>
            <a:ext cx="3486150" cy="6937353"/>
          </a:xfrm>
          <a:custGeom>
            <a:avLst/>
            <a:gdLst>
              <a:gd name="connsiteX0" fmla="*/ 0 w 3199168"/>
              <a:gd name="connsiteY0" fmla="*/ 2912028 h 2912028"/>
              <a:gd name="connsiteX1" fmla="*/ 3199169 w 3199168"/>
              <a:gd name="connsiteY1" fmla="*/ 0 h 2912028"/>
              <a:gd name="connsiteX2" fmla="*/ 2651781 w 3199168"/>
              <a:gd name="connsiteY2" fmla="*/ 0 h 2912028"/>
              <a:gd name="connsiteX3" fmla="*/ 1212715 w 3199168"/>
              <a:gd name="connsiteY3" fmla="*/ 1305160 h 2912028"/>
              <a:gd name="connsiteX4" fmla="*/ 809877 w 3199168"/>
              <a:gd name="connsiteY4" fmla="*/ 1460636 h 2912028"/>
              <a:gd name="connsiteX5" fmla="*/ 0 w 3199168"/>
              <a:gd name="connsiteY5" fmla="*/ 1460636 h 2912028"/>
              <a:gd name="connsiteX6" fmla="*/ 0 w 3199168"/>
              <a:gd name="connsiteY6" fmla="*/ 2912028 h 2912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9168" h="2912028">
                <a:moveTo>
                  <a:pt x="0" y="2912028"/>
                </a:moveTo>
                <a:lnTo>
                  <a:pt x="3199169" y="0"/>
                </a:lnTo>
                <a:lnTo>
                  <a:pt x="2651781" y="0"/>
                </a:lnTo>
                <a:lnTo>
                  <a:pt x="1212715" y="1305160"/>
                </a:lnTo>
                <a:cubicBezTo>
                  <a:pt x="1102341" y="1405169"/>
                  <a:pt x="958630" y="1460636"/>
                  <a:pt x="809877" y="1460636"/>
                </a:cubicBezTo>
                <a:lnTo>
                  <a:pt x="0" y="1460636"/>
                </a:lnTo>
                <a:lnTo>
                  <a:pt x="0" y="2912028"/>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pic>
        <p:nvPicPr>
          <p:cNvPr id="13" name="عنصر نائب للصورة 12" descr="صورة تحتوي على منضدة, كمبيوتر محمول, عناصر, رجل&#10;&#10;تم إنشاء الوصف تلقائياً">
            <a:extLst>
              <a:ext uri="{FF2B5EF4-FFF2-40B4-BE49-F238E27FC236}">
                <a16:creationId xmlns="" xmlns:a16="http://schemas.microsoft.com/office/drawing/2014/main" id="{0FE0DA8F-6A7E-477C-B0CD-8A2B705A5F28}"/>
              </a:ext>
            </a:extLst>
          </p:cNvPr>
          <p:cNvPicPr>
            <a:picLocks noGrp="1" noChangeAspect="1"/>
          </p:cNvPicPr>
          <p:nvPr>
            <p:ph type="pic" sz="quarter" idx="11"/>
          </p:nvPr>
        </p:nvPicPr>
        <p:blipFill>
          <a:blip r:embed="rId2" cstate="email">
            <a:extLst>
              <a:ext uri="{28A0092B-C50C-407E-A947-70E740481C1C}">
                <a14:useLocalDpi xmlns:a14="http://schemas.microsoft.com/office/drawing/2010/main"/>
              </a:ext>
            </a:extLst>
          </a:blip>
          <a:srcRect/>
          <a:stretch>
            <a:fillRect/>
          </a:stretch>
        </p:blipFill>
        <p:spPr/>
      </p:pic>
      <p:sp>
        <p:nvSpPr>
          <p:cNvPr id="34" name="Graphic 32">
            <a:extLst>
              <a:ext uri="{FF2B5EF4-FFF2-40B4-BE49-F238E27FC236}">
                <a16:creationId xmlns="" xmlns:a16="http://schemas.microsoft.com/office/drawing/2014/main" id="{6B80734D-A4FA-471F-822A-B52E96578EB2}"/>
              </a:ext>
            </a:extLst>
          </p:cNvPr>
          <p:cNvSpPr/>
          <p:nvPr/>
        </p:nvSpPr>
        <p:spPr>
          <a:xfrm flipH="1">
            <a:off x="5716048" y="2686170"/>
            <a:ext cx="6475952" cy="4171830"/>
          </a:xfrm>
          <a:custGeom>
            <a:avLst/>
            <a:gdLst>
              <a:gd name="connsiteX0" fmla="*/ 6475953 w 6475952"/>
              <a:gd name="connsiteY0" fmla="*/ 4171831 h 4171830"/>
              <a:gd name="connsiteX1" fmla="*/ 0 w 6475952"/>
              <a:gd name="connsiteY1" fmla="*/ 4171831 h 4171830"/>
              <a:gd name="connsiteX2" fmla="*/ 0 w 6475952"/>
              <a:gd name="connsiteY2" fmla="*/ 952667 h 4171830"/>
              <a:gd name="connsiteX3" fmla="*/ 474821 w 6475952"/>
              <a:gd name="connsiteY3" fmla="*/ 477845 h 4171830"/>
              <a:gd name="connsiteX4" fmla="*/ 2781967 w 6475952"/>
              <a:gd name="connsiteY4" fmla="*/ 477845 h 4171830"/>
              <a:gd name="connsiteX5" fmla="*/ 6475953 w 6475952"/>
              <a:gd name="connsiteY5" fmla="*/ 4171831 h 417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75952" h="4171830">
                <a:moveTo>
                  <a:pt x="6475953" y="4171831"/>
                </a:moveTo>
                <a:lnTo>
                  <a:pt x="0" y="4171831"/>
                </a:lnTo>
                <a:lnTo>
                  <a:pt x="0" y="952667"/>
                </a:lnTo>
                <a:lnTo>
                  <a:pt x="474821" y="477845"/>
                </a:lnTo>
                <a:cubicBezTo>
                  <a:pt x="1111949" y="-159282"/>
                  <a:pt x="2144840" y="-159282"/>
                  <a:pt x="2781967" y="477845"/>
                </a:cubicBezTo>
                <a:lnTo>
                  <a:pt x="6475953" y="4171831"/>
                </a:lnTo>
                <a:close/>
              </a:path>
            </a:pathLst>
          </a:custGeom>
          <a:gradFill flip="none" rotWithShape="1">
            <a:gsLst>
              <a:gs pos="31000">
                <a:schemeClr val="accent1">
                  <a:alpha val="44000"/>
                  <a:lumMod val="94000"/>
                  <a:lumOff val="6000"/>
                </a:schemeClr>
              </a:gs>
              <a:gs pos="100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Expo Arabic Light" panose="00000400000000000000" pitchFamily="2" charset="-78"/>
              <a:ea typeface="+mn-ea"/>
              <a:cs typeface="Expo Arabic Light" panose="00000400000000000000" pitchFamily="2" charset="-78"/>
            </a:endParaRPr>
          </a:p>
        </p:txBody>
      </p:sp>
      <p:sp>
        <p:nvSpPr>
          <p:cNvPr id="2" name="TextBox 1">
            <a:extLst>
              <a:ext uri="{FF2B5EF4-FFF2-40B4-BE49-F238E27FC236}">
                <a16:creationId xmlns="" xmlns:a16="http://schemas.microsoft.com/office/drawing/2014/main" id="{72576A45-CC84-4807-A1F8-96762B147391}"/>
              </a:ext>
            </a:extLst>
          </p:cNvPr>
          <p:cNvSpPr txBox="1"/>
          <p:nvPr/>
        </p:nvSpPr>
        <p:spPr>
          <a:xfrm flipH="1">
            <a:off x="2506507" y="1882200"/>
            <a:ext cx="3403955" cy="707886"/>
          </a:xfrm>
          <a:prstGeom prst="rect">
            <a:avLst/>
          </a:prstGeom>
          <a:noFill/>
        </p:spPr>
        <p:txBody>
          <a:bodyPr wrap="square" rtlCol="0">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SY" sz="4000" b="1" i="0" u="none" strike="noStrike" kern="1200" cap="none" spc="0" normalizeH="0" baseline="0" noProof="0" dirty="0">
                <a:ln>
                  <a:noFill/>
                </a:ln>
                <a:solidFill>
                  <a:srgbClr val="03478B"/>
                </a:solidFill>
                <a:effectLst/>
                <a:uLnTx/>
                <a:uFillTx/>
                <a:latin typeface="VIP Hakm Bold" panose="02000500000000000000" pitchFamily="2" charset="-78"/>
                <a:ea typeface="+mn-ea"/>
                <a:cs typeface="VIP Hakm Bold" panose="02000500000000000000" pitchFamily="2" charset="-78"/>
              </a:rPr>
              <a:t>الجلسة الأولى</a:t>
            </a:r>
            <a:endParaRPr kumimoji="0" lang="en-US" sz="4000" b="1" i="0" u="none" strike="noStrike" kern="1200" cap="none" spc="0" normalizeH="0" baseline="0" noProof="0" dirty="0">
              <a:ln>
                <a:noFill/>
              </a:ln>
              <a:solidFill>
                <a:srgbClr val="03478B"/>
              </a:solidFill>
              <a:effectLst/>
              <a:uLnTx/>
              <a:uFillTx/>
              <a:latin typeface="VIP Hakm Bold" panose="02000500000000000000" pitchFamily="2" charset="-78"/>
              <a:ea typeface="+mn-ea"/>
              <a:cs typeface="VIP Hakm Bold" panose="02000500000000000000" pitchFamily="2" charset="-78"/>
            </a:endParaRPr>
          </a:p>
        </p:txBody>
      </p:sp>
      <p:sp>
        <p:nvSpPr>
          <p:cNvPr id="33" name="Slide Number Placeholder 5">
            <a:extLst>
              <a:ext uri="{FF2B5EF4-FFF2-40B4-BE49-F238E27FC236}">
                <a16:creationId xmlns="" xmlns:a16="http://schemas.microsoft.com/office/drawing/2014/main" id="{A977C45B-ACD7-4920-BEB8-7FA536B4854E}"/>
              </a:ext>
            </a:extLst>
          </p:cNvPr>
          <p:cNvSpPr txBox="1">
            <a:spLocks/>
          </p:cNvSpPr>
          <p:nvPr/>
        </p:nvSpPr>
        <p:spPr>
          <a:xfrm>
            <a:off x="11344275" y="6049962"/>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1" eaLnBrk="1" fontAlgn="auto" latinLnBrk="0" hangingPunct="1">
              <a:lnSpc>
                <a:spcPct val="100000"/>
              </a:lnSpc>
              <a:spcBef>
                <a:spcPts val="0"/>
              </a:spcBef>
              <a:spcAft>
                <a:spcPts val="0"/>
              </a:spcAft>
              <a:buClrTx/>
              <a:buSzTx/>
              <a:buFontTx/>
              <a:buNone/>
              <a:tabLst/>
              <a:defRPr/>
            </a:pPr>
            <a:fld id="{BE1CF6B9-BF24-4CF3-962A-AA649539F60B}" type="slidenum">
              <a:rPr kumimoji="0" lang="en-US" sz="1200" b="1" i="0" u="none" strike="noStrike" kern="1200" cap="none" spc="0" normalizeH="0" baseline="0" noProof="0" smtClean="0">
                <a:ln>
                  <a:noFill/>
                </a:ln>
                <a:solidFill>
                  <a:srgbClr val="E7E6E6"/>
                </a:solidFill>
                <a:effectLst/>
                <a:uLnTx/>
                <a:uFillTx/>
                <a:latin typeface="Expo Arabic Light" panose="00000400000000000000" pitchFamily="2" charset="-78"/>
                <a:ea typeface="+mn-ea"/>
                <a:cs typeface="Expo Arabic Light" panose="000004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27</a:t>
            </a:fld>
            <a:endParaRPr kumimoji="0" lang="en-US" sz="1200" b="1" i="0" u="none" strike="noStrike" kern="1200" cap="none" spc="0" normalizeH="0" baseline="0" noProof="0" dirty="0">
              <a:ln>
                <a:noFill/>
              </a:ln>
              <a:solidFill>
                <a:srgbClr val="E7E6E6"/>
              </a:solidFill>
              <a:effectLst/>
              <a:uLnTx/>
              <a:uFillTx/>
              <a:latin typeface="Expo Arabic Light" panose="00000400000000000000" pitchFamily="2" charset="-78"/>
              <a:ea typeface="+mn-ea"/>
              <a:cs typeface="Expo Arabic Light" panose="00000400000000000000" pitchFamily="2" charset="-78"/>
            </a:endParaRPr>
          </a:p>
        </p:txBody>
      </p:sp>
      <p:sp>
        <p:nvSpPr>
          <p:cNvPr id="3" name="Rectangle 2"/>
          <p:cNvSpPr/>
          <p:nvPr/>
        </p:nvSpPr>
        <p:spPr>
          <a:xfrm>
            <a:off x="392935" y="2882977"/>
            <a:ext cx="6096000" cy="1791260"/>
          </a:xfrm>
          <a:prstGeom prst="rect">
            <a:avLst/>
          </a:prstGeom>
        </p:spPr>
        <p:txBody>
          <a:bodyPr>
            <a:spAutoFit/>
          </a:bodyPr>
          <a:lstStyle/>
          <a:p>
            <a:pPr marL="342900" marR="0" lvl="0" indent="-342900" algn="r" rtl="1">
              <a:lnSpc>
                <a:spcPct val="115000"/>
              </a:lnSpc>
              <a:spcBef>
                <a:spcPts val="0"/>
              </a:spcBef>
              <a:spcAft>
                <a:spcPts val="0"/>
              </a:spcAft>
              <a:buFont typeface="Symbol" panose="05050102010706020507" pitchFamily="18" charset="2"/>
              <a:buChar char=""/>
              <a:tabLst>
                <a:tab pos="457200" algn="l"/>
              </a:tabLst>
            </a:pPr>
            <a:r>
              <a:rPr lang="ar-SA" sz="3200" dirty="0">
                <a:latin typeface="Calibri" panose="020F0502020204030204" pitchFamily="34" charset="0"/>
                <a:ea typeface="Calibri" panose="020F0502020204030204" pitchFamily="34" charset="0"/>
                <a:cs typeface="Times New Roman" panose="02020603050405020304" pitchFamily="18" charset="0"/>
              </a:rPr>
              <a:t>تحليل البيانات باستخدام </a:t>
            </a:r>
            <a:r>
              <a:rPr lang="en-US" sz="3200" dirty="0">
                <a:latin typeface="Times New Roman" panose="02020603050405020304" pitchFamily="18" charset="0"/>
                <a:ea typeface="Calibri" panose="020F0502020204030204" pitchFamily="34" charset="0"/>
                <a:cs typeface="Arial" panose="020B0604020202020204" pitchFamily="34" charset="0"/>
              </a:rPr>
              <a:t>Excel </a:t>
            </a:r>
            <a:endParaRPr lang="en-US" sz="3200" dirty="0">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15000"/>
              </a:lnSpc>
              <a:spcBef>
                <a:spcPts val="0"/>
              </a:spcBef>
              <a:spcAft>
                <a:spcPts val="0"/>
              </a:spcAft>
              <a:buFont typeface="Symbol" panose="05050102010706020507" pitchFamily="18" charset="2"/>
              <a:buChar char=""/>
            </a:pPr>
            <a:r>
              <a:rPr lang="ar-SA" sz="3200" dirty="0">
                <a:latin typeface="Calibri" panose="020F0502020204030204" pitchFamily="34" charset="0"/>
                <a:ea typeface="Calibri" panose="020F0502020204030204" pitchFamily="34" charset="0"/>
                <a:cs typeface="Times New Roman" panose="02020603050405020304" pitchFamily="18" charset="0"/>
              </a:rPr>
              <a:t>إنشاء وفتح المصنفات</a:t>
            </a:r>
            <a:endParaRPr lang="en-US" sz="3200" dirty="0">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15000"/>
              </a:lnSpc>
              <a:spcBef>
                <a:spcPts val="0"/>
              </a:spcBef>
              <a:spcAft>
                <a:spcPts val="1000"/>
              </a:spcAft>
              <a:buFont typeface="Symbol" panose="05050102010706020507" pitchFamily="18" charset="2"/>
              <a:buChar char=""/>
            </a:pPr>
            <a:r>
              <a:rPr lang="ar-SA" sz="3200" dirty="0">
                <a:latin typeface="Calibri" panose="020F0502020204030204" pitchFamily="34" charset="0"/>
                <a:ea typeface="Calibri" panose="020F0502020204030204" pitchFamily="34" charset="0"/>
                <a:cs typeface="Times New Roman" panose="02020603050405020304" pitchFamily="18" charset="0"/>
              </a:rPr>
              <a:t>التحكم في </a:t>
            </a:r>
            <a:r>
              <a:rPr lang="ar-SA" sz="3200" dirty="0" smtClean="0">
                <a:latin typeface="Calibri" panose="020F0502020204030204" pitchFamily="34" charset="0"/>
                <a:ea typeface="Calibri" panose="020F0502020204030204" pitchFamily="34" charset="0"/>
                <a:cs typeface="Times New Roman" panose="02020603050405020304" pitchFamily="18" charset="0"/>
              </a:rPr>
              <a:t>النطاقات</a:t>
            </a:r>
            <a:endParaRPr lang="en-US" sz="32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8" name="مستطيل 2"/>
          <p:cNvSpPr/>
          <p:nvPr/>
        </p:nvSpPr>
        <p:spPr>
          <a:xfrm>
            <a:off x="7725104" y="6611931"/>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3"/>
              </a:rPr>
              <a:t>www.dawliatraining.com</a:t>
            </a:r>
            <a:endParaRPr lang="en-US" sz="1100">
              <a:effectLst/>
              <a:ea typeface="Calibri"/>
              <a:cs typeface="Arial"/>
            </a:endParaRPr>
          </a:p>
        </p:txBody>
      </p:sp>
    </p:spTree>
    <p:extLst>
      <p:ext uri="{BB962C8B-B14F-4D97-AF65-F5344CB8AC3E}">
        <p14:creationId xmlns:p14="http://schemas.microsoft.com/office/powerpoint/2010/main" val="165313549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 xmlns:a16="http://schemas.microsoft.com/office/drawing/2014/main" id="{4DBAB67A-0088-47E2-A2FE-0A713E2F4470}"/>
              </a:ext>
            </a:extLst>
          </p:cNvPr>
          <p:cNvPicPr>
            <a:picLocks noGrp="1" noChangeAspect="1"/>
          </p:cNvPicPr>
          <p:nvPr>
            <p:ph type="pic" sz="quarter" idx="11"/>
          </p:nvPr>
        </p:nvPicPr>
        <p:blipFill>
          <a:blip r:embed="rId2">
            <a:extLst>
              <a:ext uri="{28A0092B-C50C-407E-A947-70E740481C1C}">
                <a14:useLocalDpi xmlns:a14="http://schemas.microsoft.com/office/drawing/2010/main" val="0"/>
              </a:ext>
            </a:extLst>
          </a:blip>
          <a:srcRect t="1710" b="1710"/>
          <a:stretch>
            <a:fillRect/>
          </a:stretch>
        </p:blipFill>
        <p:spPr/>
      </p:pic>
      <p:sp>
        <p:nvSpPr>
          <p:cNvPr id="9" name="Freeform: Shape 8">
            <a:extLst>
              <a:ext uri="{FF2B5EF4-FFF2-40B4-BE49-F238E27FC236}">
                <a16:creationId xmlns="" xmlns:a16="http://schemas.microsoft.com/office/drawing/2014/main" id="{F2FBCAF0-ADCF-417B-AF4F-9255CDD1AEE6}"/>
              </a:ext>
            </a:extLst>
          </p:cNvPr>
          <p:cNvSpPr/>
          <p:nvPr/>
        </p:nvSpPr>
        <p:spPr>
          <a:xfrm rot="10800000" flipH="1">
            <a:off x="4665379" y="4093400"/>
            <a:ext cx="5152267" cy="2764598"/>
          </a:xfrm>
          <a:custGeom>
            <a:avLst/>
            <a:gdLst>
              <a:gd name="connsiteX0" fmla="*/ 1517224 w 2152015"/>
              <a:gd name="connsiteY0" fmla="*/ 0 h 1154726"/>
              <a:gd name="connsiteX1" fmla="*/ 1137358 w 2152015"/>
              <a:gd name="connsiteY1" fmla="*/ 0 h 1154726"/>
              <a:gd name="connsiteX2" fmla="*/ 0 w 2152015"/>
              <a:gd name="connsiteY2" fmla="*/ 0 h 1154726"/>
              <a:gd name="connsiteX3" fmla="*/ 0 w 2152015"/>
              <a:gd name="connsiteY3" fmla="*/ 577363 h 1154726"/>
              <a:gd name="connsiteX4" fmla="*/ 0 w 2152015"/>
              <a:gd name="connsiteY4" fmla="*/ 758332 h 1154726"/>
              <a:gd name="connsiteX5" fmla="*/ 0 w 2152015"/>
              <a:gd name="connsiteY5" fmla="*/ 1154726 h 1154726"/>
              <a:gd name="connsiteX6" fmla="*/ 645997 w 2152015"/>
              <a:gd name="connsiteY6" fmla="*/ 1154726 h 1154726"/>
              <a:gd name="connsiteX7" fmla="*/ 1048834 w 2152015"/>
              <a:gd name="connsiteY7" fmla="*/ 999530 h 1154726"/>
              <a:gd name="connsiteX8" fmla="*/ 2152015 w 2152015"/>
              <a:gd name="connsiteY8" fmla="*/ 0 h 1154726"/>
              <a:gd name="connsiteX9" fmla="*/ 1517224 w 2152015"/>
              <a:gd name="connsiteY9" fmla="*/ 0 h 1154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52015" h="1154726">
                <a:moveTo>
                  <a:pt x="1517224" y="0"/>
                </a:moveTo>
                <a:lnTo>
                  <a:pt x="1137358" y="0"/>
                </a:lnTo>
                <a:lnTo>
                  <a:pt x="0" y="0"/>
                </a:lnTo>
                <a:lnTo>
                  <a:pt x="0" y="577363"/>
                </a:lnTo>
                <a:lnTo>
                  <a:pt x="0" y="758332"/>
                </a:lnTo>
                <a:lnTo>
                  <a:pt x="0" y="1154726"/>
                </a:lnTo>
                <a:lnTo>
                  <a:pt x="645997" y="1154726"/>
                </a:lnTo>
                <a:cubicBezTo>
                  <a:pt x="794750" y="1154726"/>
                  <a:pt x="938460" y="1099259"/>
                  <a:pt x="1048834" y="999530"/>
                </a:cubicBezTo>
                <a:lnTo>
                  <a:pt x="2152015" y="0"/>
                </a:lnTo>
                <a:lnTo>
                  <a:pt x="1517224"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pic>
        <p:nvPicPr>
          <p:cNvPr id="16" name="عنصر نائب للصورة 15" descr="صورة تحتوي على داخلي, منضدة, كمبيوتر محمول, جالس&#10;&#10;تم إنشاء الوصف تلقائياً">
            <a:extLst>
              <a:ext uri="{FF2B5EF4-FFF2-40B4-BE49-F238E27FC236}">
                <a16:creationId xmlns="" xmlns:a16="http://schemas.microsoft.com/office/drawing/2014/main" id="{A071AF3D-81D7-4029-8C5C-5525D136E896}"/>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sp>
        <p:nvSpPr>
          <p:cNvPr id="7" name="Freeform: Shape 6">
            <a:extLst>
              <a:ext uri="{FF2B5EF4-FFF2-40B4-BE49-F238E27FC236}">
                <a16:creationId xmlns="" xmlns:a16="http://schemas.microsoft.com/office/drawing/2014/main" id="{E91C7144-D03C-4120-A40E-0C2E8F00041A}"/>
              </a:ext>
            </a:extLst>
          </p:cNvPr>
          <p:cNvSpPr/>
          <p:nvPr/>
        </p:nvSpPr>
        <p:spPr>
          <a:xfrm rot="2700000">
            <a:off x="2517471" y="-1540948"/>
            <a:ext cx="3824343" cy="3824343"/>
          </a:xfrm>
          <a:custGeom>
            <a:avLst/>
            <a:gdLst>
              <a:gd name="connsiteX0" fmla="*/ 0 w 3824343"/>
              <a:gd name="connsiteY0" fmla="*/ 3299352 h 3824343"/>
              <a:gd name="connsiteX1" fmla="*/ 3299352 w 3824343"/>
              <a:gd name="connsiteY1" fmla="*/ 0 h 3824343"/>
              <a:gd name="connsiteX2" fmla="*/ 3313865 w 3824343"/>
              <a:gd name="connsiteY2" fmla="*/ 1463 h 3824343"/>
              <a:gd name="connsiteX3" fmla="*/ 3824343 w 3824343"/>
              <a:gd name="connsiteY3" fmla="*/ 627798 h 3824343"/>
              <a:gd name="connsiteX4" fmla="*/ 3824343 w 3824343"/>
              <a:gd name="connsiteY4" fmla="*/ 3185019 h 3824343"/>
              <a:gd name="connsiteX5" fmla="*/ 3185019 w 3824343"/>
              <a:gd name="connsiteY5" fmla="*/ 3824343 h 3824343"/>
              <a:gd name="connsiteX6" fmla="*/ 627798 w 3824343"/>
              <a:gd name="connsiteY6" fmla="*/ 3824343 h 3824343"/>
              <a:gd name="connsiteX7" fmla="*/ 1463 w 3824343"/>
              <a:gd name="connsiteY7" fmla="*/ 3313865 h 3824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4343" h="3824343">
                <a:moveTo>
                  <a:pt x="0" y="3299352"/>
                </a:moveTo>
                <a:lnTo>
                  <a:pt x="3299352" y="0"/>
                </a:lnTo>
                <a:lnTo>
                  <a:pt x="3313865" y="1463"/>
                </a:lnTo>
                <a:cubicBezTo>
                  <a:pt x="3605195" y="61077"/>
                  <a:pt x="3824343" y="318845"/>
                  <a:pt x="3824343" y="627798"/>
                </a:cubicBezTo>
                <a:lnTo>
                  <a:pt x="3824343" y="3185019"/>
                </a:lnTo>
                <a:cubicBezTo>
                  <a:pt x="3824343" y="3538108"/>
                  <a:pt x="3538108" y="3824343"/>
                  <a:pt x="3185019" y="3824343"/>
                </a:cubicBezTo>
                <a:lnTo>
                  <a:pt x="627798" y="3824343"/>
                </a:lnTo>
                <a:cubicBezTo>
                  <a:pt x="318845" y="3824343"/>
                  <a:pt x="61077" y="3605194"/>
                  <a:pt x="1463" y="3313865"/>
                </a:cubicBezTo>
                <a:close/>
              </a:path>
            </a:pathLst>
          </a:custGeom>
          <a:gradFill flip="none" rotWithShape="1">
            <a:gsLst>
              <a:gs pos="31000">
                <a:schemeClr val="accent1">
                  <a:alpha val="44000"/>
                  <a:lumMod val="94000"/>
                  <a:lumOff val="6000"/>
                </a:schemeClr>
              </a:gs>
              <a:gs pos="100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Expo Arabic Light" panose="00000400000000000000" pitchFamily="2" charset="-78"/>
              <a:ea typeface="+mn-ea"/>
              <a:cs typeface="Expo Arabic Light" panose="00000400000000000000" pitchFamily="2" charset="-78"/>
            </a:endParaRPr>
          </a:p>
        </p:txBody>
      </p:sp>
      <p:sp>
        <p:nvSpPr>
          <p:cNvPr id="8" name="Freeform: Shape 7">
            <a:extLst>
              <a:ext uri="{FF2B5EF4-FFF2-40B4-BE49-F238E27FC236}">
                <a16:creationId xmlns="" xmlns:a16="http://schemas.microsoft.com/office/drawing/2014/main" id="{14B8952B-A022-4EE4-BB99-BE971FBC7F71}"/>
              </a:ext>
            </a:extLst>
          </p:cNvPr>
          <p:cNvSpPr/>
          <p:nvPr/>
        </p:nvSpPr>
        <p:spPr>
          <a:xfrm rot="18900000" flipV="1">
            <a:off x="2517470" y="4562903"/>
            <a:ext cx="3824343" cy="3824343"/>
          </a:xfrm>
          <a:custGeom>
            <a:avLst/>
            <a:gdLst>
              <a:gd name="connsiteX0" fmla="*/ 0 w 3824343"/>
              <a:gd name="connsiteY0" fmla="*/ 3299352 h 3824343"/>
              <a:gd name="connsiteX1" fmla="*/ 3299352 w 3824343"/>
              <a:gd name="connsiteY1" fmla="*/ 0 h 3824343"/>
              <a:gd name="connsiteX2" fmla="*/ 3313865 w 3824343"/>
              <a:gd name="connsiteY2" fmla="*/ 1463 h 3824343"/>
              <a:gd name="connsiteX3" fmla="*/ 3824343 w 3824343"/>
              <a:gd name="connsiteY3" fmla="*/ 627798 h 3824343"/>
              <a:gd name="connsiteX4" fmla="*/ 3824343 w 3824343"/>
              <a:gd name="connsiteY4" fmla="*/ 3185019 h 3824343"/>
              <a:gd name="connsiteX5" fmla="*/ 3185019 w 3824343"/>
              <a:gd name="connsiteY5" fmla="*/ 3824343 h 3824343"/>
              <a:gd name="connsiteX6" fmla="*/ 627798 w 3824343"/>
              <a:gd name="connsiteY6" fmla="*/ 3824343 h 3824343"/>
              <a:gd name="connsiteX7" fmla="*/ 1463 w 3824343"/>
              <a:gd name="connsiteY7" fmla="*/ 3313865 h 3824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4343" h="3824343">
                <a:moveTo>
                  <a:pt x="0" y="3299352"/>
                </a:moveTo>
                <a:lnTo>
                  <a:pt x="3299352" y="0"/>
                </a:lnTo>
                <a:lnTo>
                  <a:pt x="3313865" y="1463"/>
                </a:lnTo>
                <a:cubicBezTo>
                  <a:pt x="3605195" y="61077"/>
                  <a:pt x="3824343" y="318845"/>
                  <a:pt x="3824343" y="627798"/>
                </a:cubicBezTo>
                <a:lnTo>
                  <a:pt x="3824343" y="3185019"/>
                </a:lnTo>
                <a:cubicBezTo>
                  <a:pt x="3824343" y="3538108"/>
                  <a:pt x="3538108" y="3824343"/>
                  <a:pt x="3185019" y="3824343"/>
                </a:cubicBezTo>
                <a:lnTo>
                  <a:pt x="627798" y="3824343"/>
                </a:lnTo>
                <a:cubicBezTo>
                  <a:pt x="318845" y="3824343"/>
                  <a:pt x="61077" y="3605194"/>
                  <a:pt x="1463" y="3313865"/>
                </a:cubicBezTo>
                <a:close/>
              </a:path>
            </a:pathLst>
          </a:custGeom>
          <a:gradFill flip="none" rotWithShape="1">
            <a:gsLst>
              <a:gs pos="31000">
                <a:schemeClr val="accent1">
                  <a:alpha val="44000"/>
                  <a:lumMod val="94000"/>
                  <a:lumOff val="6000"/>
                </a:schemeClr>
              </a:gs>
              <a:gs pos="100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Expo Arabic Light" panose="00000400000000000000" pitchFamily="2" charset="-78"/>
              <a:ea typeface="+mn-ea"/>
              <a:cs typeface="Expo Arabic Light" panose="00000400000000000000" pitchFamily="2" charset="-78"/>
            </a:endParaRPr>
          </a:p>
        </p:txBody>
      </p:sp>
      <p:sp>
        <p:nvSpPr>
          <p:cNvPr id="10" name="TextBox 9">
            <a:extLst>
              <a:ext uri="{FF2B5EF4-FFF2-40B4-BE49-F238E27FC236}">
                <a16:creationId xmlns="" xmlns:a16="http://schemas.microsoft.com/office/drawing/2014/main" id="{6897FF62-B6FA-4A89-8DD7-EB2453DDE909}"/>
              </a:ext>
            </a:extLst>
          </p:cNvPr>
          <p:cNvSpPr txBox="1"/>
          <p:nvPr/>
        </p:nvSpPr>
        <p:spPr>
          <a:xfrm flipH="1">
            <a:off x="6806316" y="3901467"/>
            <a:ext cx="4815742" cy="584775"/>
          </a:xfrm>
          <a:prstGeom prst="rect">
            <a:avLst/>
          </a:prstGeom>
          <a:noFill/>
        </p:spPr>
        <p:txBody>
          <a:bodyPr wrap="non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3200" b="1" i="0" u="none" strike="noStrike" kern="1200" cap="none" spc="0" normalizeH="0" baseline="0" noProof="0" dirty="0">
                <a:ln>
                  <a:noFill/>
                </a:ln>
                <a:solidFill>
                  <a:srgbClr val="03478B"/>
                </a:solidFill>
                <a:effectLst/>
                <a:uLnTx/>
                <a:uFillTx/>
                <a:latin typeface="Adobe Arabic" pitchFamily="18" charset="-78"/>
                <a:cs typeface="Adobe Arabic" pitchFamily="18" charset="-78"/>
              </a:rPr>
              <a:t>ماذا تعرف عن كيفية تكيف طفلك للبرنامج؟</a:t>
            </a:r>
            <a:endParaRPr kumimoji="0" lang="en-US" sz="3200" b="1" i="0" u="none" strike="noStrike" kern="1200" cap="none" spc="0" normalizeH="0" baseline="0" noProof="0" dirty="0">
              <a:ln>
                <a:noFill/>
              </a:ln>
              <a:solidFill>
                <a:srgbClr val="03478B"/>
              </a:solidFill>
              <a:effectLst/>
              <a:uLnTx/>
              <a:uFillTx/>
              <a:latin typeface="Adobe Arabic" pitchFamily="18" charset="-78"/>
              <a:cs typeface="Adobe Arabic" pitchFamily="18" charset="-78"/>
            </a:endParaRPr>
          </a:p>
        </p:txBody>
      </p:sp>
      <p:sp>
        <p:nvSpPr>
          <p:cNvPr id="12" name="TextBox 11">
            <a:extLst>
              <a:ext uri="{FF2B5EF4-FFF2-40B4-BE49-F238E27FC236}">
                <a16:creationId xmlns="" xmlns:a16="http://schemas.microsoft.com/office/drawing/2014/main" id="{F8AC7ADC-E2CD-4472-8DB5-04A06A3C5BB1}"/>
              </a:ext>
            </a:extLst>
          </p:cNvPr>
          <p:cNvSpPr txBox="1"/>
          <p:nvPr/>
        </p:nvSpPr>
        <p:spPr>
          <a:xfrm flipH="1">
            <a:off x="8606650" y="3259336"/>
            <a:ext cx="2412840" cy="523220"/>
          </a:xfrm>
          <a:prstGeom prst="rect">
            <a:avLst/>
          </a:prstGeom>
          <a:noFill/>
        </p:spPr>
        <p:txBody>
          <a:bodyPr wrap="none" rtlCol="0">
            <a:spAutoFit/>
          </a:bodyPr>
          <a:lstStyle>
            <a:defPPr>
              <a:defRPr lang="en-US"/>
            </a:defPPr>
            <a:lvl1pPr>
              <a:defRPr sz="1400" b="1">
                <a:solidFill>
                  <a:schemeClr val="tx1">
                    <a:lumMod val="85000"/>
                    <a:lumOff val="15000"/>
                  </a:schemeClr>
                </a:solidFill>
                <a:latin typeface="+mj-lt"/>
              </a:defRPr>
            </a:lvl1p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black">
                    <a:lumMod val="85000"/>
                    <a:lumOff val="15000"/>
                  </a:prstClr>
                </a:solidFill>
                <a:effectLst/>
                <a:uLnTx/>
                <a:uFillTx/>
                <a:latin typeface="VIP Hakm Bold" panose="02000500000000000000" pitchFamily="2" charset="-78"/>
                <a:ea typeface="+mn-ea"/>
                <a:cs typeface="VIP Hakm Bold" panose="02000500000000000000" pitchFamily="2" charset="-78"/>
              </a:rPr>
              <a:t>عزيزي </a:t>
            </a:r>
            <a:r>
              <a:rPr kumimoji="0" lang="ar-SY" sz="2800" b="1" i="0" u="none" strike="noStrike" kern="1200" cap="none" spc="0" normalizeH="0" baseline="0" noProof="0" dirty="0" smtClean="0">
                <a:ln>
                  <a:noFill/>
                </a:ln>
                <a:solidFill>
                  <a:prstClr val="black">
                    <a:lumMod val="85000"/>
                    <a:lumOff val="15000"/>
                  </a:prstClr>
                </a:solidFill>
                <a:effectLst/>
                <a:uLnTx/>
                <a:uFillTx/>
                <a:latin typeface="VIP Hakm Bold" panose="02000500000000000000" pitchFamily="2" charset="-78"/>
                <a:ea typeface="+mn-ea"/>
                <a:cs typeface="VIP Hakm Bold" panose="02000500000000000000" pitchFamily="2" charset="-78"/>
              </a:rPr>
              <a:t>المتدرب</a:t>
            </a:r>
            <a:r>
              <a:rPr kumimoji="0" lang="ar-JO" sz="2800" b="1" i="0" u="none" strike="noStrike" kern="1200" cap="none" spc="0" normalizeH="0" baseline="0" noProof="0" dirty="0" smtClean="0">
                <a:ln>
                  <a:noFill/>
                </a:ln>
                <a:solidFill>
                  <a:prstClr val="black">
                    <a:lumMod val="85000"/>
                    <a:lumOff val="15000"/>
                  </a:prstClr>
                </a:solidFill>
                <a:effectLst/>
                <a:uLnTx/>
                <a:uFillTx/>
                <a:latin typeface="VIP Hakm Bold" panose="02000500000000000000" pitchFamily="2" charset="-78"/>
                <a:ea typeface="+mn-ea"/>
                <a:cs typeface="VIP Hakm Bold" panose="02000500000000000000" pitchFamily="2" charset="-78"/>
              </a:rPr>
              <a:t>:</a:t>
            </a:r>
            <a:endParaRPr kumimoji="0" lang="en-US" sz="2800" b="1" i="0" u="none" strike="noStrike" kern="1200" cap="none" spc="0" normalizeH="0" baseline="0" noProof="0" dirty="0">
              <a:ln>
                <a:noFill/>
              </a:ln>
              <a:solidFill>
                <a:prstClr val="black">
                  <a:lumMod val="85000"/>
                  <a:lumOff val="15000"/>
                </a:prstClr>
              </a:solidFill>
              <a:effectLst/>
              <a:uLnTx/>
              <a:uFillTx/>
              <a:latin typeface="VIP Hakm Bold" panose="02000500000000000000" pitchFamily="2" charset="-78"/>
              <a:ea typeface="+mn-ea"/>
              <a:cs typeface="VIP Hakm Bold" panose="02000500000000000000" pitchFamily="2" charset="-78"/>
            </a:endParaRPr>
          </a:p>
        </p:txBody>
      </p:sp>
      <p:sp>
        <p:nvSpPr>
          <p:cNvPr id="15" name="TextBox 11">
            <a:extLst>
              <a:ext uri="{FF2B5EF4-FFF2-40B4-BE49-F238E27FC236}">
                <a16:creationId xmlns="" xmlns:a16="http://schemas.microsoft.com/office/drawing/2014/main" id="{F8AC7ADC-E2CD-4472-8DB5-04A06A3C5BB1}"/>
              </a:ext>
            </a:extLst>
          </p:cNvPr>
          <p:cNvSpPr txBox="1"/>
          <p:nvPr/>
        </p:nvSpPr>
        <p:spPr>
          <a:xfrm flipH="1">
            <a:off x="8826261" y="2386372"/>
            <a:ext cx="2193229" cy="523220"/>
          </a:xfrm>
          <a:prstGeom prst="rect">
            <a:avLst/>
          </a:prstGeom>
          <a:noFill/>
        </p:spPr>
        <p:txBody>
          <a:bodyPr wrap="none" rtlCol="0">
            <a:spAutoFit/>
          </a:bodyPr>
          <a:lstStyle>
            <a:defPPr>
              <a:defRPr lang="en-US"/>
            </a:defPPr>
            <a:lvl1pPr>
              <a:defRPr sz="1400" b="1">
                <a:solidFill>
                  <a:schemeClr val="tx1">
                    <a:lumMod val="85000"/>
                    <a:lumOff val="15000"/>
                  </a:schemeClr>
                </a:solidFill>
                <a:latin typeface="+mj-lt"/>
              </a:defRPr>
            </a:lvl1p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srgbClr val="FF0000"/>
                </a:solidFill>
                <a:effectLst/>
                <a:uLnTx/>
                <a:uFillTx/>
                <a:latin typeface="VIP Hakm Bold" panose="02000500000000000000" pitchFamily="2" charset="-78"/>
                <a:ea typeface="+mn-ea"/>
                <a:cs typeface="VIP Hakm Bold" panose="02000500000000000000" pitchFamily="2" charset="-78"/>
              </a:rPr>
              <a:t>نشاط تدريبي</a:t>
            </a:r>
            <a:endParaRPr kumimoji="0" lang="en-US" sz="2800" b="1" i="0" u="none" strike="noStrike" kern="1200" cap="none" spc="0" normalizeH="0" baseline="0" noProof="0" dirty="0">
              <a:ln>
                <a:noFill/>
              </a:ln>
              <a:solidFill>
                <a:srgbClr val="FF0000"/>
              </a:solidFill>
              <a:effectLst/>
              <a:uLnTx/>
              <a:uFillTx/>
              <a:latin typeface="VIP Hakm Bold" panose="02000500000000000000" pitchFamily="2" charset="-78"/>
              <a:ea typeface="+mn-ea"/>
              <a:cs typeface="VIP Hakm Bold" panose="02000500000000000000" pitchFamily="2" charset="-78"/>
            </a:endParaRPr>
          </a:p>
        </p:txBody>
      </p:sp>
      <p:sp>
        <p:nvSpPr>
          <p:cNvPr id="17" name="TextBox 11">
            <a:extLst>
              <a:ext uri="{FF2B5EF4-FFF2-40B4-BE49-F238E27FC236}">
                <a16:creationId xmlns="" xmlns:a16="http://schemas.microsoft.com/office/drawing/2014/main" id="{F8AC7ADC-E2CD-4472-8DB5-04A06A3C5BB1}"/>
              </a:ext>
            </a:extLst>
          </p:cNvPr>
          <p:cNvSpPr txBox="1"/>
          <p:nvPr/>
        </p:nvSpPr>
        <p:spPr>
          <a:xfrm flipH="1">
            <a:off x="6890394" y="2386372"/>
            <a:ext cx="1919115" cy="523220"/>
          </a:xfrm>
          <a:prstGeom prst="rect">
            <a:avLst/>
          </a:prstGeom>
          <a:noFill/>
        </p:spPr>
        <p:txBody>
          <a:bodyPr wrap="none" rtlCol="0">
            <a:spAutoFit/>
          </a:bodyPr>
          <a:lstStyle>
            <a:defPPr>
              <a:defRPr lang="en-US"/>
            </a:defPPr>
            <a:lvl1pPr>
              <a:defRPr sz="1400" b="1">
                <a:solidFill>
                  <a:schemeClr val="tx1">
                    <a:lumMod val="85000"/>
                    <a:lumOff val="15000"/>
                  </a:schemeClr>
                </a:solidFill>
                <a:latin typeface="+mj-lt"/>
              </a:defRPr>
            </a:lvl1p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black"/>
                </a:solidFill>
                <a:effectLst/>
                <a:uLnTx/>
                <a:uFillTx/>
                <a:latin typeface="VIP Hakm Bold" panose="02000500000000000000" pitchFamily="2" charset="-78"/>
                <a:ea typeface="+mn-ea"/>
                <a:cs typeface="VIP Hakm Bold" panose="02000500000000000000" pitchFamily="2" charset="-78"/>
              </a:rPr>
              <a:t>( </a:t>
            </a:r>
            <a:r>
              <a:rPr kumimoji="0" lang="ar-EG" sz="2800" b="1" i="0" u="none" strike="noStrike" kern="1200" cap="none" spc="0" normalizeH="0" baseline="0" noProof="0" dirty="0">
                <a:ln>
                  <a:noFill/>
                </a:ln>
                <a:solidFill>
                  <a:prstClr val="black"/>
                </a:solidFill>
                <a:effectLst/>
                <a:uLnTx/>
                <a:uFillTx/>
                <a:latin typeface="VIP Hakm Bold" panose="02000500000000000000" pitchFamily="2" charset="-78"/>
                <a:ea typeface="+mn-ea"/>
                <a:cs typeface="VIP Hakm Bold" panose="02000500000000000000" pitchFamily="2" charset="-78"/>
              </a:rPr>
              <a:t>جماعي</a:t>
            </a:r>
            <a:r>
              <a:rPr kumimoji="0" lang="ar-SY" sz="2800" b="1" i="0" u="none" strike="noStrike" kern="1200" cap="none" spc="0" normalizeH="0" baseline="0" noProof="0" dirty="0">
                <a:ln>
                  <a:noFill/>
                </a:ln>
                <a:solidFill>
                  <a:prstClr val="black"/>
                </a:solidFill>
                <a:effectLst/>
                <a:uLnTx/>
                <a:uFillTx/>
                <a:latin typeface="VIP Hakm Bold" panose="02000500000000000000" pitchFamily="2" charset="-78"/>
                <a:ea typeface="+mn-ea"/>
                <a:cs typeface="VIP Hakm Bold" panose="02000500000000000000" pitchFamily="2" charset="-78"/>
              </a:rPr>
              <a:t> )</a:t>
            </a:r>
            <a:endParaRPr kumimoji="0" lang="en-US" sz="2800" b="1" i="0" u="none" strike="noStrike" kern="1200" cap="none" spc="0" normalizeH="0" baseline="0" noProof="0" dirty="0">
              <a:ln>
                <a:noFill/>
              </a:ln>
              <a:solidFill>
                <a:prstClr val="black"/>
              </a:solidFill>
              <a:effectLst/>
              <a:uLnTx/>
              <a:uFillTx/>
              <a:latin typeface="VIP Hakm Bold" panose="02000500000000000000" pitchFamily="2" charset="-78"/>
              <a:ea typeface="+mn-ea"/>
              <a:cs typeface="VIP Hakm Bold" panose="02000500000000000000" pitchFamily="2" charset="-78"/>
            </a:endParaRPr>
          </a:p>
        </p:txBody>
      </p:sp>
      <p:pic>
        <p:nvPicPr>
          <p:cNvPr id="14"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86995" y="2909592"/>
            <a:ext cx="1579563" cy="1579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8" name="Rectangle: Rounded Corners 2">
            <a:extLst>
              <a:ext uri="{FF2B5EF4-FFF2-40B4-BE49-F238E27FC236}">
                <a16:creationId xmlns="" xmlns:a16="http://schemas.microsoft.com/office/drawing/2014/main" id="{BE67917F-9263-4022-94CD-3732AE3DFE60}"/>
              </a:ext>
            </a:extLst>
          </p:cNvPr>
          <p:cNvSpPr/>
          <p:nvPr/>
        </p:nvSpPr>
        <p:spPr>
          <a:xfrm rot="2700000">
            <a:off x="517472" y="2435467"/>
            <a:ext cx="2518611" cy="2518611"/>
          </a:xfrm>
          <a:prstGeom prst="roundRect">
            <a:avLst/>
          </a:prstGeom>
          <a:gradFill flip="none" rotWithShape="1">
            <a:gsLst>
              <a:gs pos="31000">
                <a:schemeClr val="accent1">
                  <a:alpha val="44000"/>
                  <a:lumMod val="94000"/>
                  <a:lumOff val="6000"/>
                </a:schemeClr>
              </a:gs>
              <a:gs pos="100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Expo Arabic Light" panose="00000400000000000000" pitchFamily="2" charset="-78"/>
              <a:ea typeface="+mn-ea"/>
              <a:cs typeface="Expo Arabic Light" panose="00000400000000000000" pitchFamily="2" charset="-78"/>
            </a:endParaRPr>
          </a:p>
        </p:txBody>
      </p:sp>
      <p:sp>
        <p:nvSpPr>
          <p:cNvPr id="13" name="مستطيل 2"/>
          <p:cNvSpPr/>
          <p:nvPr/>
        </p:nvSpPr>
        <p:spPr>
          <a:xfrm>
            <a:off x="2566558" y="6553199"/>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5"/>
              </a:rPr>
              <a:t>www.dawliatraining.com</a:t>
            </a:r>
            <a:endParaRPr lang="en-US" sz="1100">
              <a:effectLst/>
              <a:ea typeface="Calibri"/>
              <a:cs typeface="Arial"/>
            </a:endParaRPr>
          </a:p>
        </p:txBody>
      </p:sp>
    </p:spTree>
    <p:extLst>
      <p:ext uri="{BB962C8B-B14F-4D97-AF65-F5344CB8AC3E}">
        <p14:creationId xmlns:p14="http://schemas.microsoft.com/office/powerpoint/2010/main" val="42624680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barn(inVertical)">
                                      <p:cBhvr>
                                        <p:cTn id="7" dur="500"/>
                                        <p:tgtEl>
                                          <p:spTgt spid="15"/>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barn(inVertical)">
                                      <p:cBhvr>
                                        <p:cTn id="10" dur="5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16" presetClass="entr" presetSubtype="21"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barn(inVertical)">
                                      <p:cBhvr>
                                        <p:cTn id="15" dur="5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16" presetClass="entr" presetSubtype="21"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barn(inVertical)">
                                      <p:cBhvr>
                                        <p:cTn id="20"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5" grpId="0"/>
      <p:bldP spid="17"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reeform: Shape 22">
            <a:extLst>
              <a:ext uri="{FF2B5EF4-FFF2-40B4-BE49-F238E27FC236}">
                <a16:creationId xmlns="" xmlns:a16="http://schemas.microsoft.com/office/drawing/2014/main" id="{82FDC8D4-89A2-4F70-8A38-547AB828D22D}"/>
              </a:ext>
            </a:extLst>
          </p:cNvPr>
          <p:cNvSpPr/>
          <p:nvPr/>
        </p:nvSpPr>
        <p:spPr>
          <a:xfrm>
            <a:off x="7537686" y="0"/>
            <a:ext cx="4052951" cy="2792409"/>
          </a:xfrm>
          <a:custGeom>
            <a:avLst/>
            <a:gdLst>
              <a:gd name="connsiteX0" fmla="*/ 3789527 w 5059781"/>
              <a:gd name="connsiteY0" fmla="*/ 0 h 3449398"/>
              <a:gd name="connsiteX1" fmla="*/ 0 w 5059781"/>
              <a:gd name="connsiteY1" fmla="*/ 3449399 h 3449398"/>
              <a:gd name="connsiteX2" fmla="*/ 1270255 w 5059781"/>
              <a:gd name="connsiteY2" fmla="*/ 3449399 h 3449398"/>
              <a:gd name="connsiteX3" fmla="*/ 5059782 w 5059781"/>
              <a:gd name="connsiteY3" fmla="*/ 0 h 3449398"/>
            </a:gdLst>
            <a:ahLst/>
            <a:cxnLst>
              <a:cxn ang="0">
                <a:pos x="connsiteX0" y="connsiteY0"/>
              </a:cxn>
              <a:cxn ang="0">
                <a:pos x="connsiteX1" y="connsiteY1"/>
              </a:cxn>
              <a:cxn ang="0">
                <a:pos x="connsiteX2" y="connsiteY2"/>
              </a:cxn>
              <a:cxn ang="0">
                <a:pos x="connsiteX3" y="connsiteY3"/>
              </a:cxn>
            </a:cxnLst>
            <a:rect l="l" t="t" r="r" b="b"/>
            <a:pathLst>
              <a:path w="5059781" h="3449398">
                <a:moveTo>
                  <a:pt x="3789527" y="0"/>
                </a:moveTo>
                <a:lnTo>
                  <a:pt x="0" y="3449399"/>
                </a:lnTo>
                <a:lnTo>
                  <a:pt x="1270255" y="3449399"/>
                </a:lnTo>
                <a:lnTo>
                  <a:pt x="5059782"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9" name="TextBox 8">
            <a:extLst>
              <a:ext uri="{FF2B5EF4-FFF2-40B4-BE49-F238E27FC236}">
                <a16:creationId xmlns="" xmlns:a16="http://schemas.microsoft.com/office/drawing/2014/main" id="{B9F63D8E-315F-4F98-B2C5-D31F5BBA8C0B}"/>
              </a:ext>
            </a:extLst>
          </p:cNvPr>
          <p:cNvSpPr txBox="1"/>
          <p:nvPr/>
        </p:nvSpPr>
        <p:spPr>
          <a:xfrm flipH="1">
            <a:off x="1813423" y="1969643"/>
            <a:ext cx="3201026" cy="646331"/>
          </a:xfrm>
          <a:prstGeom prst="rect">
            <a:avLst/>
          </a:prstGeom>
          <a:noFill/>
        </p:spPr>
        <p:txBody>
          <a:bodyPr wrap="square" rtlCol="0">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SY" sz="3600" b="1" i="0" u="none" strike="noStrike" kern="1200" cap="none" spc="0" normalizeH="0" baseline="0" noProof="0" dirty="0">
                <a:ln>
                  <a:noFill/>
                </a:ln>
                <a:solidFill>
                  <a:srgbClr val="FF0000"/>
                </a:solidFill>
                <a:effectLst/>
                <a:uLnTx/>
                <a:uFillTx/>
                <a:latin typeface="VIP Hakm Bold" panose="02000500000000000000" pitchFamily="2" charset="-78"/>
                <a:ea typeface="+mn-ea"/>
                <a:cs typeface="VIP Hakm Bold" panose="02000500000000000000" pitchFamily="2" charset="-78"/>
              </a:rPr>
              <a:t>فيديو ( </a:t>
            </a:r>
            <a:r>
              <a:rPr kumimoji="0" lang="ar-EG" sz="3600" b="1" i="0" u="none" strike="noStrike" kern="1200" cap="none" spc="0" normalizeH="0" baseline="0" noProof="0" dirty="0" smtClean="0">
                <a:ln>
                  <a:noFill/>
                </a:ln>
                <a:solidFill>
                  <a:srgbClr val="FF0000"/>
                </a:solidFill>
                <a:effectLst/>
                <a:uLnTx/>
                <a:uFillTx/>
                <a:latin typeface="VIP Hakm Bold" panose="02000500000000000000" pitchFamily="2" charset="-78"/>
                <a:ea typeface="+mn-ea"/>
                <a:cs typeface="VIP Hakm Bold" panose="02000500000000000000" pitchFamily="2" charset="-78"/>
              </a:rPr>
              <a:t>3</a:t>
            </a:r>
            <a:r>
              <a:rPr kumimoji="0" lang="ar-SY" sz="3600" b="1" i="0" u="none" strike="noStrike" kern="1200" cap="none" spc="0" normalizeH="0" baseline="0" noProof="0" dirty="0" smtClean="0">
                <a:ln>
                  <a:noFill/>
                </a:ln>
                <a:solidFill>
                  <a:srgbClr val="FF0000"/>
                </a:solidFill>
                <a:effectLst/>
                <a:uLnTx/>
                <a:uFillTx/>
                <a:latin typeface="VIP Hakm Bold" panose="02000500000000000000" pitchFamily="2" charset="-78"/>
                <a:ea typeface="+mn-ea"/>
                <a:cs typeface="VIP Hakm Bold" panose="02000500000000000000" pitchFamily="2" charset="-78"/>
              </a:rPr>
              <a:t>) </a:t>
            </a:r>
            <a:endParaRPr kumimoji="0" lang="en-US" sz="3600" b="1" i="0" u="none" strike="noStrike" kern="1200" cap="none" spc="0" normalizeH="0" baseline="0" noProof="0" dirty="0">
              <a:ln>
                <a:noFill/>
              </a:ln>
              <a:solidFill>
                <a:srgbClr val="FF0000"/>
              </a:solidFill>
              <a:effectLst/>
              <a:uLnTx/>
              <a:uFillTx/>
              <a:latin typeface="VIP Hakm Bold" panose="02000500000000000000" pitchFamily="2" charset="-78"/>
              <a:ea typeface="+mn-ea"/>
              <a:cs typeface="VIP Hakm Bold" panose="02000500000000000000" pitchFamily="2" charset="-78"/>
            </a:endParaRPr>
          </a:p>
        </p:txBody>
      </p:sp>
      <p:sp>
        <p:nvSpPr>
          <p:cNvPr id="22" name="Freeform: Shape 21">
            <a:extLst>
              <a:ext uri="{FF2B5EF4-FFF2-40B4-BE49-F238E27FC236}">
                <a16:creationId xmlns="" xmlns:a16="http://schemas.microsoft.com/office/drawing/2014/main" id="{02A7F627-1EDD-4847-9788-9737263C3316}"/>
              </a:ext>
            </a:extLst>
          </p:cNvPr>
          <p:cNvSpPr/>
          <p:nvPr/>
        </p:nvSpPr>
        <p:spPr>
          <a:xfrm>
            <a:off x="8099898" y="0"/>
            <a:ext cx="4092102" cy="2792409"/>
          </a:xfrm>
          <a:custGeom>
            <a:avLst/>
            <a:gdLst>
              <a:gd name="connsiteX0" fmla="*/ 3789859 w 5007352"/>
              <a:gd name="connsiteY0" fmla="*/ 0 h 3449398"/>
              <a:gd name="connsiteX1" fmla="*/ 0 w 5007352"/>
              <a:gd name="connsiteY1" fmla="*/ 3449399 h 3449398"/>
              <a:gd name="connsiteX2" fmla="*/ 1866226 w 5007352"/>
              <a:gd name="connsiteY2" fmla="*/ 3449399 h 3449398"/>
              <a:gd name="connsiteX3" fmla="*/ 3570850 w 5007352"/>
              <a:gd name="connsiteY3" fmla="*/ 1903391 h 3449398"/>
              <a:gd name="connsiteX4" fmla="*/ 4048024 w 5007352"/>
              <a:gd name="connsiteY4" fmla="*/ 1719224 h 3449398"/>
              <a:gd name="connsiteX5" fmla="*/ 5007352 w 5007352"/>
              <a:gd name="connsiteY5" fmla="*/ 1719224 h 3449398"/>
              <a:gd name="connsiteX6" fmla="*/ 5007352 w 5007352"/>
              <a:gd name="connsiteY6" fmla="*/ 0 h 3449398"/>
              <a:gd name="connsiteX7" fmla="*/ 3789859 w 5007352"/>
              <a:gd name="connsiteY7" fmla="*/ 0 h 3449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7352" h="3449398">
                <a:moveTo>
                  <a:pt x="3789859" y="0"/>
                </a:moveTo>
                <a:lnTo>
                  <a:pt x="0" y="3449399"/>
                </a:lnTo>
                <a:lnTo>
                  <a:pt x="1866226" y="3449399"/>
                </a:lnTo>
                <a:lnTo>
                  <a:pt x="3570850" y="1903391"/>
                </a:lnTo>
                <a:cubicBezTo>
                  <a:pt x="3701592" y="1784927"/>
                  <a:pt x="3871821" y="1719224"/>
                  <a:pt x="4048024" y="1719224"/>
                </a:cubicBezTo>
                <a:lnTo>
                  <a:pt x="5007352" y="1719224"/>
                </a:lnTo>
                <a:lnTo>
                  <a:pt x="5007352" y="0"/>
                </a:lnTo>
                <a:lnTo>
                  <a:pt x="3789859"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pic>
        <p:nvPicPr>
          <p:cNvPr id="6" name="صورة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467690">
            <a:off x="6121503" y="2002994"/>
            <a:ext cx="5307657" cy="3319788"/>
          </a:xfrm>
          <a:prstGeom prst="rect">
            <a:avLst/>
          </a:prstGeom>
        </p:spPr>
      </p:pic>
      <p:sp>
        <p:nvSpPr>
          <p:cNvPr id="7" name="مستطيل 2"/>
          <p:cNvSpPr/>
          <p:nvPr/>
        </p:nvSpPr>
        <p:spPr>
          <a:xfrm>
            <a:off x="0"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4"/>
              </a:rPr>
              <a:t>www.dawliatraining.com</a:t>
            </a:r>
            <a:endParaRPr lang="en-US" sz="1100">
              <a:effectLst/>
              <a:ea typeface="Calibri"/>
              <a:cs typeface="Arial"/>
            </a:endParaRPr>
          </a:p>
        </p:txBody>
      </p:sp>
    </p:spTree>
    <p:extLst>
      <p:ext uri="{BB962C8B-B14F-4D97-AF65-F5344CB8AC3E}">
        <p14:creationId xmlns:p14="http://schemas.microsoft.com/office/powerpoint/2010/main" val="48303203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1000"/>
                                        <p:tgtEl>
                                          <p:spTgt spid="9"/>
                                        </p:tgtEl>
                                      </p:cBhvr>
                                    </p:animEffect>
                                    <p:anim calcmode="lin" valueType="num">
                                      <p:cBhvr>
                                        <p:cTn id="8" dur="1000" fill="hold"/>
                                        <p:tgtEl>
                                          <p:spTgt spid="9"/>
                                        </p:tgtEl>
                                        <p:attrNameLst>
                                          <p:attrName>ppt_x</p:attrName>
                                        </p:attrNameLst>
                                      </p:cBhvr>
                                      <p:tavLst>
                                        <p:tav tm="0">
                                          <p:val>
                                            <p:strVal val="#ppt_x"/>
                                          </p:val>
                                        </p:tav>
                                        <p:tav tm="100000">
                                          <p:val>
                                            <p:strVal val="#ppt_x"/>
                                          </p:val>
                                        </p:tav>
                                      </p:tavLst>
                                    </p:anim>
                                    <p:anim calcmode="lin" valueType="num">
                                      <p:cBhvr>
                                        <p:cTn id="9" dur="1000" fill="hold"/>
                                        <p:tgtEl>
                                          <p:spTgt spid="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Freeform: Shape 37">
            <a:extLst>
              <a:ext uri="{FF2B5EF4-FFF2-40B4-BE49-F238E27FC236}">
                <a16:creationId xmlns="" xmlns:a16="http://schemas.microsoft.com/office/drawing/2014/main" id="{67E4BEC3-A0F9-443C-95E3-59AD8FD47B61}"/>
              </a:ext>
            </a:extLst>
          </p:cNvPr>
          <p:cNvSpPr/>
          <p:nvPr/>
        </p:nvSpPr>
        <p:spPr>
          <a:xfrm rot="10800000" flipV="1">
            <a:off x="8731168" y="-20622"/>
            <a:ext cx="3486150" cy="6937353"/>
          </a:xfrm>
          <a:custGeom>
            <a:avLst/>
            <a:gdLst>
              <a:gd name="connsiteX0" fmla="*/ 0 w 3199168"/>
              <a:gd name="connsiteY0" fmla="*/ 2912028 h 2912028"/>
              <a:gd name="connsiteX1" fmla="*/ 3199169 w 3199168"/>
              <a:gd name="connsiteY1" fmla="*/ 0 h 2912028"/>
              <a:gd name="connsiteX2" fmla="*/ 2651781 w 3199168"/>
              <a:gd name="connsiteY2" fmla="*/ 0 h 2912028"/>
              <a:gd name="connsiteX3" fmla="*/ 1212715 w 3199168"/>
              <a:gd name="connsiteY3" fmla="*/ 1305160 h 2912028"/>
              <a:gd name="connsiteX4" fmla="*/ 809877 w 3199168"/>
              <a:gd name="connsiteY4" fmla="*/ 1460636 h 2912028"/>
              <a:gd name="connsiteX5" fmla="*/ 0 w 3199168"/>
              <a:gd name="connsiteY5" fmla="*/ 1460636 h 2912028"/>
              <a:gd name="connsiteX6" fmla="*/ 0 w 3199168"/>
              <a:gd name="connsiteY6" fmla="*/ 2912028 h 2912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9168" h="2912028">
                <a:moveTo>
                  <a:pt x="0" y="2912028"/>
                </a:moveTo>
                <a:lnTo>
                  <a:pt x="3199169" y="0"/>
                </a:lnTo>
                <a:lnTo>
                  <a:pt x="2651781" y="0"/>
                </a:lnTo>
                <a:lnTo>
                  <a:pt x="1212715" y="1305160"/>
                </a:lnTo>
                <a:cubicBezTo>
                  <a:pt x="1102341" y="1405169"/>
                  <a:pt x="958630" y="1460636"/>
                  <a:pt x="809877" y="1460636"/>
                </a:cubicBezTo>
                <a:lnTo>
                  <a:pt x="0" y="1460636"/>
                </a:lnTo>
                <a:lnTo>
                  <a:pt x="0" y="2912028"/>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prstClr val="black"/>
              </a:solidFill>
              <a:effectLst/>
              <a:uLnTx/>
              <a:uFillTx/>
              <a:latin typeface="Adobe Arabic" pitchFamily="18" charset="-78"/>
              <a:cs typeface="Adobe Arabic" pitchFamily="18" charset="-78"/>
            </a:endParaRPr>
          </a:p>
        </p:txBody>
      </p:sp>
      <p:pic>
        <p:nvPicPr>
          <p:cNvPr id="13" name="عنصر نائب للصورة 12">
            <a:extLst>
              <a:ext uri="{FF2B5EF4-FFF2-40B4-BE49-F238E27FC236}">
                <a16:creationId xmlns="" xmlns:a16="http://schemas.microsoft.com/office/drawing/2014/main" id="{0FE0DA8F-6A7E-477C-B0CD-8A2B705A5F28}"/>
              </a:ext>
            </a:extLst>
          </p:cNvPr>
          <p:cNvPicPr>
            <a:picLocks noGrp="1" noChangeAspect="1"/>
          </p:cNvPicPr>
          <p:nvPr>
            <p:ph type="pic" sz="quarter" idx="11"/>
          </p:nvPr>
        </p:nvPicPr>
        <p:blipFill>
          <a:blip r:embed="rId2" cstate="print">
            <a:extLst>
              <a:ext uri="{28A0092B-C50C-407E-A947-70E740481C1C}">
                <a14:useLocalDpi xmlns:a14="http://schemas.microsoft.com/office/drawing/2010/main" val="0"/>
              </a:ext>
            </a:extLst>
          </a:blip>
          <a:stretch>
            <a:fillRect/>
          </a:stretch>
        </p:blipFill>
        <p:spPr>
          <a:xfrm>
            <a:off x="7652303" y="3821485"/>
            <a:ext cx="4539696" cy="3029754"/>
          </a:xfrm>
        </p:spPr>
      </p:pic>
      <p:sp>
        <p:nvSpPr>
          <p:cNvPr id="34" name="Graphic 32">
            <a:extLst>
              <a:ext uri="{FF2B5EF4-FFF2-40B4-BE49-F238E27FC236}">
                <a16:creationId xmlns="" xmlns:a16="http://schemas.microsoft.com/office/drawing/2014/main" id="{6B80734D-A4FA-471F-822A-B52E96578EB2}"/>
              </a:ext>
            </a:extLst>
          </p:cNvPr>
          <p:cNvSpPr/>
          <p:nvPr/>
        </p:nvSpPr>
        <p:spPr>
          <a:xfrm flipH="1">
            <a:off x="7652950" y="3821485"/>
            <a:ext cx="4551705" cy="3029754"/>
          </a:xfrm>
          <a:custGeom>
            <a:avLst/>
            <a:gdLst>
              <a:gd name="connsiteX0" fmla="*/ 6475953 w 6475952"/>
              <a:gd name="connsiteY0" fmla="*/ 4171831 h 4171830"/>
              <a:gd name="connsiteX1" fmla="*/ 0 w 6475952"/>
              <a:gd name="connsiteY1" fmla="*/ 4171831 h 4171830"/>
              <a:gd name="connsiteX2" fmla="*/ 0 w 6475952"/>
              <a:gd name="connsiteY2" fmla="*/ 952667 h 4171830"/>
              <a:gd name="connsiteX3" fmla="*/ 474821 w 6475952"/>
              <a:gd name="connsiteY3" fmla="*/ 477845 h 4171830"/>
              <a:gd name="connsiteX4" fmla="*/ 2781967 w 6475952"/>
              <a:gd name="connsiteY4" fmla="*/ 477845 h 4171830"/>
              <a:gd name="connsiteX5" fmla="*/ 6475953 w 6475952"/>
              <a:gd name="connsiteY5" fmla="*/ 4171831 h 417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75952" h="4171830">
                <a:moveTo>
                  <a:pt x="6475953" y="4171831"/>
                </a:moveTo>
                <a:lnTo>
                  <a:pt x="0" y="4171831"/>
                </a:lnTo>
                <a:lnTo>
                  <a:pt x="0" y="952667"/>
                </a:lnTo>
                <a:lnTo>
                  <a:pt x="474821" y="477845"/>
                </a:lnTo>
                <a:cubicBezTo>
                  <a:pt x="1111949" y="-159282"/>
                  <a:pt x="2144840" y="-159282"/>
                  <a:pt x="2781967" y="477845"/>
                </a:cubicBezTo>
                <a:lnTo>
                  <a:pt x="6475953" y="4171831"/>
                </a:lnTo>
                <a:close/>
              </a:path>
            </a:pathLst>
          </a:custGeom>
          <a:gradFill flip="none" rotWithShape="1">
            <a:gsLst>
              <a:gs pos="31000">
                <a:schemeClr val="accent1">
                  <a:alpha val="44000"/>
                  <a:lumMod val="94000"/>
                  <a:lumOff val="6000"/>
                </a:schemeClr>
              </a:gs>
              <a:gs pos="100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400" b="1" i="0" u="none" strike="noStrike" kern="1200" cap="none" spc="0" normalizeH="0" baseline="0" noProof="0">
              <a:ln>
                <a:noFill/>
              </a:ln>
              <a:solidFill>
                <a:prstClr val="white"/>
              </a:solidFill>
              <a:effectLst/>
              <a:uLnTx/>
              <a:uFillTx/>
              <a:latin typeface="Adobe Arabic" pitchFamily="18" charset="-78"/>
              <a:cs typeface="Adobe Arabic" pitchFamily="18" charset="-78"/>
            </a:endParaRPr>
          </a:p>
        </p:txBody>
      </p:sp>
      <p:sp>
        <p:nvSpPr>
          <p:cNvPr id="33" name="Slide Number Placeholder 5">
            <a:extLst>
              <a:ext uri="{FF2B5EF4-FFF2-40B4-BE49-F238E27FC236}">
                <a16:creationId xmlns="" xmlns:a16="http://schemas.microsoft.com/office/drawing/2014/main" id="{A977C45B-ACD7-4920-BEB8-7FA536B4854E}"/>
              </a:ext>
            </a:extLst>
          </p:cNvPr>
          <p:cNvSpPr txBox="1">
            <a:spLocks/>
          </p:cNvSpPr>
          <p:nvPr/>
        </p:nvSpPr>
        <p:spPr>
          <a:xfrm>
            <a:off x="11344275" y="6049962"/>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1" eaLnBrk="1" fontAlgn="auto" latinLnBrk="0" hangingPunct="1">
              <a:lnSpc>
                <a:spcPct val="100000"/>
              </a:lnSpc>
              <a:spcBef>
                <a:spcPts val="0"/>
              </a:spcBef>
              <a:spcAft>
                <a:spcPts val="0"/>
              </a:spcAft>
              <a:buClrTx/>
              <a:buSzTx/>
              <a:buFontTx/>
              <a:buNone/>
              <a:tabLst/>
              <a:defRPr/>
            </a:pPr>
            <a:fld id="{BE1CF6B9-BF24-4CF3-962A-AA649539F60B}" type="slidenum">
              <a:rPr kumimoji="0" lang="en-US" sz="1600" b="1" i="0" u="none" strike="noStrike" kern="1200" cap="none" spc="0" normalizeH="0" baseline="0" noProof="0" smtClean="0">
                <a:ln>
                  <a:noFill/>
                </a:ln>
                <a:solidFill>
                  <a:srgbClr val="E7E6E6"/>
                </a:solidFill>
                <a:effectLst/>
                <a:uLnTx/>
                <a:uFillTx/>
                <a:latin typeface="Adobe Arabic" pitchFamily="18" charset="-78"/>
                <a:cs typeface="Adobe Arabic" pitchFamily="18" charset="-78"/>
              </a:rPr>
              <a:pPr marL="0" marR="0" lvl="0" indent="0" algn="ctr" defTabSz="914400" rtl="1" eaLnBrk="1" fontAlgn="auto" latinLnBrk="0" hangingPunct="1">
                <a:lnSpc>
                  <a:spcPct val="100000"/>
                </a:lnSpc>
                <a:spcBef>
                  <a:spcPts val="0"/>
                </a:spcBef>
                <a:spcAft>
                  <a:spcPts val="0"/>
                </a:spcAft>
                <a:buClrTx/>
                <a:buSzTx/>
                <a:buFontTx/>
                <a:buNone/>
                <a:tabLst/>
                <a:defRPr/>
              </a:pPr>
              <a:t>3</a:t>
            </a:fld>
            <a:endParaRPr kumimoji="0" lang="en-US" sz="1600" b="1" i="0" u="none" strike="noStrike" kern="1200" cap="none" spc="0" normalizeH="0" baseline="0" noProof="0" dirty="0">
              <a:ln>
                <a:noFill/>
              </a:ln>
              <a:solidFill>
                <a:srgbClr val="E7E6E6"/>
              </a:solidFill>
              <a:effectLst/>
              <a:uLnTx/>
              <a:uFillTx/>
              <a:latin typeface="Adobe Arabic" pitchFamily="18" charset="-78"/>
              <a:cs typeface="Adobe Arabic" pitchFamily="18" charset="-78"/>
            </a:endParaRPr>
          </a:p>
        </p:txBody>
      </p:sp>
      <p:pic>
        <p:nvPicPr>
          <p:cNvPr id="4" name="صورة 3"/>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2846684" y="630677"/>
            <a:ext cx="7313684" cy="5371179"/>
          </a:xfrm>
          <a:prstGeom prst="rect">
            <a:avLst/>
          </a:prstGeom>
        </p:spPr>
      </p:pic>
      <p:sp>
        <p:nvSpPr>
          <p:cNvPr id="9" name="مربع نص 8"/>
          <p:cNvSpPr txBox="1"/>
          <p:nvPr/>
        </p:nvSpPr>
        <p:spPr>
          <a:xfrm>
            <a:off x="5133976" y="261345"/>
            <a:ext cx="1005016" cy="461665"/>
          </a:xfrm>
          <a:prstGeom prst="rect">
            <a:avLst/>
          </a:prstGeom>
          <a:noFill/>
        </p:spPr>
        <p:txBody>
          <a:bodyPr wrap="square" rtlCol="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ar-SY" sz="2400" b="1" i="0" u="none" strike="noStrike" kern="1200" cap="none" spc="0" normalizeH="0" baseline="0" noProof="0" dirty="0">
                <a:ln>
                  <a:noFill/>
                </a:ln>
                <a:solidFill>
                  <a:srgbClr val="FF0000"/>
                </a:solidFill>
                <a:effectLst/>
                <a:uLnTx/>
                <a:uFillTx/>
                <a:latin typeface="Adobe Arabic" pitchFamily="18" charset="-78"/>
                <a:cs typeface="Adobe Arabic" pitchFamily="18" charset="-78"/>
              </a:rPr>
              <a:t>الاسم</a:t>
            </a:r>
          </a:p>
        </p:txBody>
      </p:sp>
      <p:sp>
        <p:nvSpPr>
          <p:cNvPr id="35" name="مربع نص 34"/>
          <p:cNvSpPr txBox="1"/>
          <p:nvPr/>
        </p:nvSpPr>
        <p:spPr>
          <a:xfrm>
            <a:off x="7986980" y="2022644"/>
            <a:ext cx="1005016" cy="461665"/>
          </a:xfrm>
          <a:prstGeom prst="rect">
            <a:avLst/>
          </a:prstGeom>
          <a:noFill/>
        </p:spPr>
        <p:txBody>
          <a:bodyPr wrap="square" rtlCol="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ar-SY" sz="2400" b="1" i="0" u="none" strike="noStrike" kern="1200" cap="none" spc="0" normalizeH="0" baseline="0" noProof="0" dirty="0">
                <a:ln>
                  <a:noFill/>
                </a:ln>
                <a:solidFill>
                  <a:srgbClr val="03478B">
                    <a:lumMod val="75000"/>
                  </a:srgbClr>
                </a:solidFill>
                <a:effectLst/>
                <a:uLnTx/>
                <a:uFillTx/>
                <a:latin typeface="Adobe Arabic" pitchFamily="18" charset="-78"/>
                <a:cs typeface="Adobe Arabic" pitchFamily="18" charset="-78"/>
              </a:rPr>
              <a:t>الكنية</a:t>
            </a:r>
          </a:p>
        </p:txBody>
      </p:sp>
      <p:sp>
        <p:nvSpPr>
          <p:cNvPr id="50" name="مربع نص 49"/>
          <p:cNvSpPr txBox="1"/>
          <p:nvPr/>
        </p:nvSpPr>
        <p:spPr>
          <a:xfrm>
            <a:off x="8093528" y="3929727"/>
            <a:ext cx="2292900" cy="461665"/>
          </a:xfrm>
          <a:prstGeom prst="rect">
            <a:avLst/>
          </a:prstGeom>
          <a:noFill/>
        </p:spPr>
        <p:txBody>
          <a:bodyPr wrap="square" rtlCol="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ar-SY" sz="2400" b="1" i="0" u="none" strike="noStrike" kern="1200" cap="none" spc="0" normalizeH="0" baseline="0" noProof="0" dirty="0">
                <a:ln>
                  <a:noFill/>
                </a:ln>
                <a:solidFill>
                  <a:srgbClr val="FF0000"/>
                </a:solidFill>
                <a:effectLst/>
                <a:uLnTx/>
                <a:uFillTx/>
                <a:latin typeface="Adobe Arabic" pitchFamily="18" charset="-78"/>
                <a:cs typeface="Adobe Arabic" pitchFamily="18" charset="-78"/>
              </a:rPr>
              <a:t>الحالة</a:t>
            </a:r>
            <a:r>
              <a:rPr kumimoji="0" lang="ar-SY" sz="2400" b="1" i="0" u="none" strike="noStrike" kern="1200" cap="none" spc="0" normalizeH="0" baseline="0" noProof="0" dirty="0">
                <a:ln>
                  <a:noFill/>
                </a:ln>
                <a:solidFill>
                  <a:srgbClr val="03478B">
                    <a:lumMod val="75000"/>
                  </a:srgbClr>
                </a:solidFill>
                <a:effectLst/>
                <a:uLnTx/>
                <a:uFillTx/>
                <a:latin typeface="Adobe Arabic" pitchFamily="18" charset="-78"/>
                <a:cs typeface="Adobe Arabic" pitchFamily="18" charset="-78"/>
              </a:rPr>
              <a:t> الاجتماعية</a:t>
            </a:r>
          </a:p>
        </p:txBody>
      </p:sp>
      <p:sp>
        <p:nvSpPr>
          <p:cNvPr id="51" name="مربع نص 50"/>
          <p:cNvSpPr txBox="1"/>
          <p:nvPr/>
        </p:nvSpPr>
        <p:spPr>
          <a:xfrm>
            <a:off x="5307464" y="5826890"/>
            <a:ext cx="1949856" cy="461665"/>
          </a:xfrm>
          <a:prstGeom prst="rect">
            <a:avLst/>
          </a:prstGeom>
          <a:noFill/>
        </p:spPr>
        <p:txBody>
          <a:bodyPr wrap="square" rtlCol="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ar-SY" sz="2400" b="1" i="0" u="none" strike="noStrike" kern="1200" cap="none" spc="0" normalizeH="0" baseline="0" noProof="0" dirty="0">
                <a:ln>
                  <a:noFill/>
                </a:ln>
                <a:solidFill>
                  <a:srgbClr val="FF0000"/>
                </a:solidFill>
                <a:effectLst/>
                <a:uLnTx/>
                <a:uFillTx/>
                <a:latin typeface="Adobe Arabic" pitchFamily="18" charset="-78"/>
                <a:cs typeface="Adobe Arabic" pitchFamily="18" charset="-78"/>
              </a:rPr>
              <a:t>الخبرات</a:t>
            </a:r>
            <a:r>
              <a:rPr kumimoji="0" lang="ar-SY" sz="2400" b="1" i="0" u="none" strike="noStrike" kern="1200" cap="none" spc="0" normalizeH="0" baseline="0" noProof="0" dirty="0">
                <a:ln>
                  <a:noFill/>
                </a:ln>
                <a:solidFill>
                  <a:srgbClr val="03478B">
                    <a:lumMod val="75000"/>
                  </a:srgbClr>
                </a:solidFill>
                <a:effectLst/>
                <a:uLnTx/>
                <a:uFillTx/>
                <a:latin typeface="Adobe Arabic" pitchFamily="18" charset="-78"/>
                <a:cs typeface="Adobe Arabic" pitchFamily="18" charset="-78"/>
              </a:rPr>
              <a:t> العلمية</a:t>
            </a:r>
          </a:p>
        </p:txBody>
      </p:sp>
      <p:sp>
        <p:nvSpPr>
          <p:cNvPr id="52" name="مربع نص 51"/>
          <p:cNvSpPr txBox="1"/>
          <p:nvPr/>
        </p:nvSpPr>
        <p:spPr>
          <a:xfrm>
            <a:off x="1625126" y="5586193"/>
            <a:ext cx="2309163" cy="830997"/>
          </a:xfrm>
          <a:prstGeom prst="rect">
            <a:avLst/>
          </a:prstGeom>
          <a:noFill/>
        </p:spPr>
        <p:txBody>
          <a:bodyPr wrap="square" rtlCol="1">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SY" sz="2400" b="1" i="0" u="none" strike="noStrike" kern="1200" cap="none" spc="0" normalizeH="0" baseline="0" noProof="0" dirty="0">
                <a:ln>
                  <a:noFill/>
                </a:ln>
                <a:solidFill>
                  <a:srgbClr val="FF0000"/>
                </a:solidFill>
                <a:effectLst/>
                <a:uLnTx/>
                <a:uFillTx/>
                <a:latin typeface="Adobe Arabic" pitchFamily="18" charset="-78"/>
                <a:cs typeface="Adobe Arabic" pitchFamily="18" charset="-78"/>
              </a:rPr>
              <a:t>العمل الحالي مع </a:t>
            </a:r>
            <a:r>
              <a:rPr kumimoji="0" lang="ar-SY" sz="2400" b="1" i="0" u="none" strike="noStrike" kern="1200" cap="none" spc="0" normalizeH="0" baseline="0" noProof="0" dirty="0">
                <a:ln>
                  <a:noFill/>
                </a:ln>
                <a:solidFill>
                  <a:srgbClr val="03478B">
                    <a:lumMod val="75000"/>
                  </a:srgbClr>
                </a:solidFill>
                <a:effectLst/>
                <a:uLnTx/>
                <a:uFillTx/>
                <a:latin typeface="Adobe Arabic" pitchFamily="18" charset="-78"/>
                <a:cs typeface="Adobe Arabic" pitchFamily="18" charset="-78"/>
              </a:rPr>
              <a:t>مشروع طبيعة العمل</a:t>
            </a:r>
          </a:p>
        </p:txBody>
      </p:sp>
      <p:sp>
        <p:nvSpPr>
          <p:cNvPr id="53" name="مربع نص 52"/>
          <p:cNvSpPr txBox="1"/>
          <p:nvPr/>
        </p:nvSpPr>
        <p:spPr>
          <a:xfrm>
            <a:off x="1555604" y="3995266"/>
            <a:ext cx="1005016" cy="461665"/>
          </a:xfrm>
          <a:prstGeom prst="rect">
            <a:avLst/>
          </a:prstGeom>
          <a:noFill/>
        </p:spPr>
        <p:txBody>
          <a:bodyPr wrap="square" rtlCol="1">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ar-SY" sz="2400" b="1" i="0" u="none" strike="noStrike" kern="1200" cap="none" spc="0" normalizeH="0" baseline="0" noProof="0" dirty="0">
                <a:ln>
                  <a:noFill/>
                </a:ln>
                <a:solidFill>
                  <a:srgbClr val="03478B">
                    <a:lumMod val="75000"/>
                  </a:srgbClr>
                </a:solidFill>
                <a:effectLst/>
                <a:uLnTx/>
                <a:uFillTx/>
                <a:latin typeface="Adobe Arabic" pitchFamily="18" charset="-78"/>
                <a:cs typeface="Adobe Arabic" pitchFamily="18" charset="-78"/>
              </a:rPr>
              <a:t>الهوايات</a:t>
            </a:r>
          </a:p>
        </p:txBody>
      </p:sp>
      <p:sp>
        <p:nvSpPr>
          <p:cNvPr id="55" name="مربع نص 54"/>
          <p:cNvSpPr txBox="1"/>
          <p:nvPr/>
        </p:nvSpPr>
        <p:spPr>
          <a:xfrm>
            <a:off x="876965" y="1884144"/>
            <a:ext cx="2116513" cy="830997"/>
          </a:xfrm>
          <a:prstGeom prst="rect">
            <a:avLst/>
          </a:prstGeom>
          <a:noFill/>
        </p:spPr>
        <p:txBody>
          <a:bodyPr wrap="square" rtlCol="1">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ar-SY" sz="2400" b="1" i="0" u="none" strike="noStrike" kern="1200" cap="none" spc="0" normalizeH="0" baseline="0" noProof="0" dirty="0">
                <a:ln>
                  <a:noFill/>
                </a:ln>
                <a:solidFill>
                  <a:srgbClr val="FF0000"/>
                </a:solidFill>
                <a:effectLst/>
                <a:uLnTx/>
                <a:uFillTx/>
                <a:latin typeface="Adobe Arabic" pitchFamily="18" charset="-78"/>
                <a:cs typeface="Adobe Arabic" pitchFamily="18" charset="-78"/>
              </a:rPr>
              <a:t>ماهي توقعاتك </a:t>
            </a:r>
            <a:r>
              <a:rPr kumimoji="0" lang="ar-SY" sz="2400" b="1" i="0" u="none" strike="noStrike" kern="1200" cap="none" spc="0" normalizeH="0" baseline="0" noProof="0" dirty="0">
                <a:ln>
                  <a:noFill/>
                </a:ln>
                <a:solidFill>
                  <a:srgbClr val="03478B">
                    <a:lumMod val="75000"/>
                  </a:srgbClr>
                </a:solidFill>
                <a:effectLst/>
                <a:uLnTx/>
                <a:uFillTx/>
                <a:latin typeface="Adobe Arabic" pitchFamily="18" charset="-78"/>
                <a:cs typeface="Adobe Arabic" pitchFamily="18" charset="-78"/>
              </a:rPr>
              <a:t>وأهدافك من الدورة</a:t>
            </a:r>
          </a:p>
        </p:txBody>
      </p:sp>
      <p:sp>
        <p:nvSpPr>
          <p:cNvPr id="56" name="شكل بيضاوي 55"/>
          <p:cNvSpPr/>
          <p:nvPr/>
        </p:nvSpPr>
        <p:spPr>
          <a:xfrm>
            <a:off x="4423828" y="2349446"/>
            <a:ext cx="2092556" cy="2060745"/>
          </a:xfrm>
          <a:prstGeom prst="ellipse">
            <a:avLst/>
          </a:prstGeom>
          <a:solidFill>
            <a:schemeClr val="accent3">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1" fromWordArt="0" anchor="ctr" anchorCtr="0" forceAA="0" compatLnSpc="1">
            <a:prstTxWarp prst="textNoShape">
              <a:avLst/>
            </a:prstTxWarp>
            <a:noAutofit/>
          </a:bodyPr>
          <a:lstStyle/>
          <a:p>
            <a:pPr marL="0" marR="0" lvl="0" indent="0" algn="ctr" defTabSz="914400" rtl="0" eaLnBrk="1" fontAlgn="auto" latinLnBrk="0" hangingPunct="1">
              <a:lnSpc>
                <a:spcPct val="115000"/>
              </a:lnSpc>
              <a:spcBef>
                <a:spcPts val="0"/>
              </a:spcBef>
              <a:spcAft>
                <a:spcPts val="1000"/>
              </a:spcAft>
              <a:buClrTx/>
              <a:buSzTx/>
              <a:buFontTx/>
              <a:buNone/>
              <a:tabLst/>
              <a:defRPr/>
            </a:pPr>
            <a:r>
              <a:rPr kumimoji="0" lang="ar-SY" sz="4400" b="1" i="0" u="none" strike="noStrike" kern="1200" cap="none" spc="0" normalizeH="0" baseline="0" noProof="0" dirty="0">
                <a:ln>
                  <a:noFill/>
                </a:ln>
                <a:solidFill>
                  <a:srgbClr val="FFFF00"/>
                </a:solidFill>
                <a:effectLst/>
                <a:uLnTx/>
                <a:uFillTx/>
                <a:latin typeface="Adobe Arabic" pitchFamily="18" charset="-78"/>
                <a:ea typeface="Calibri" panose="020F0502020204030204" pitchFamily="34" charset="0"/>
                <a:cs typeface="Adobe Arabic" pitchFamily="18" charset="-78"/>
              </a:rPr>
              <a:t>تعارف</a:t>
            </a:r>
            <a:endParaRPr kumimoji="0" lang="en-US" sz="3600" b="1" i="0" u="none" strike="noStrike" kern="1200" cap="none" spc="0" normalizeH="0" baseline="0" noProof="0" dirty="0">
              <a:ln>
                <a:noFill/>
              </a:ln>
              <a:solidFill>
                <a:srgbClr val="FFFF00"/>
              </a:solidFill>
              <a:effectLst/>
              <a:uLnTx/>
              <a:uFillTx/>
              <a:latin typeface="Adobe Arabic" pitchFamily="18" charset="-78"/>
              <a:ea typeface="Calibri" panose="020F0502020204030204" pitchFamily="34" charset="0"/>
              <a:cs typeface="Adobe Arabic" pitchFamily="18" charset="-78"/>
            </a:endParaRPr>
          </a:p>
        </p:txBody>
      </p:sp>
      <p:sp>
        <p:nvSpPr>
          <p:cNvPr id="15" name="مستطيل 2"/>
          <p:cNvSpPr/>
          <p:nvPr/>
        </p:nvSpPr>
        <p:spPr>
          <a:xfrm>
            <a:off x="10732558" y="6546439"/>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4"/>
              </a:rPr>
              <a:t>www.dawliatraining.com</a:t>
            </a:r>
            <a:endParaRPr lang="en-US" sz="1100">
              <a:effectLst/>
              <a:ea typeface="Calibri"/>
              <a:cs typeface="Arial"/>
            </a:endParaRPr>
          </a:p>
        </p:txBody>
      </p:sp>
    </p:spTree>
    <p:extLst>
      <p:ext uri="{BB962C8B-B14F-4D97-AF65-F5344CB8AC3E}">
        <p14:creationId xmlns:p14="http://schemas.microsoft.com/office/powerpoint/2010/main" val="172047911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wipe(down)">
                                      <p:cBhvr>
                                        <p:cTn id="12" dur="500"/>
                                        <p:tgtEl>
                                          <p:spTgt spid="35"/>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50"/>
                                        </p:tgtEl>
                                        <p:attrNameLst>
                                          <p:attrName>style.visibility</p:attrName>
                                        </p:attrNameLst>
                                      </p:cBhvr>
                                      <p:to>
                                        <p:strVal val="visible"/>
                                      </p:to>
                                    </p:set>
                                    <p:animEffect transition="in" filter="wipe(down)">
                                      <p:cBhvr>
                                        <p:cTn id="17" dur="500"/>
                                        <p:tgtEl>
                                          <p:spTgt spid="50"/>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51"/>
                                        </p:tgtEl>
                                        <p:attrNameLst>
                                          <p:attrName>style.visibility</p:attrName>
                                        </p:attrNameLst>
                                      </p:cBhvr>
                                      <p:to>
                                        <p:strVal val="visible"/>
                                      </p:to>
                                    </p:set>
                                    <p:animEffect transition="in" filter="wipe(down)">
                                      <p:cBhvr>
                                        <p:cTn id="22" dur="500"/>
                                        <p:tgtEl>
                                          <p:spTgt spid="51"/>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52"/>
                                        </p:tgtEl>
                                        <p:attrNameLst>
                                          <p:attrName>style.visibility</p:attrName>
                                        </p:attrNameLst>
                                      </p:cBhvr>
                                      <p:to>
                                        <p:strVal val="visible"/>
                                      </p:to>
                                    </p:set>
                                    <p:animEffect transition="in" filter="wipe(down)">
                                      <p:cBhvr>
                                        <p:cTn id="25" dur="500"/>
                                        <p:tgtEl>
                                          <p:spTgt spid="52"/>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53"/>
                                        </p:tgtEl>
                                        <p:attrNameLst>
                                          <p:attrName>style.visibility</p:attrName>
                                        </p:attrNameLst>
                                      </p:cBhvr>
                                      <p:to>
                                        <p:strVal val="visible"/>
                                      </p:to>
                                    </p:set>
                                    <p:animEffect transition="in" filter="wipe(down)">
                                      <p:cBhvr>
                                        <p:cTn id="28" dur="500"/>
                                        <p:tgtEl>
                                          <p:spTgt spid="53"/>
                                        </p:tgtEl>
                                      </p:cBhvr>
                                    </p:animEffect>
                                  </p:childTnLst>
                                </p:cTn>
                              </p:par>
                              <p:par>
                                <p:cTn id="29" presetID="22" presetClass="entr" presetSubtype="4" fill="hold" grpId="0" nodeType="withEffect">
                                  <p:stCondLst>
                                    <p:cond delay="0"/>
                                  </p:stCondLst>
                                  <p:childTnLst>
                                    <p:set>
                                      <p:cBhvr>
                                        <p:cTn id="30" dur="1" fill="hold">
                                          <p:stCondLst>
                                            <p:cond delay="0"/>
                                          </p:stCondLst>
                                        </p:cTn>
                                        <p:tgtEl>
                                          <p:spTgt spid="55"/>
                                        </p:tgtEl>
                                        <p:attrNameLst>
                                          <p:attrName>style.visibility</p:attrName>
                                        </p:attrNameLst>
                                      </p:cBhvr>
                                      <p:to>
                                        <p:strVal val="visible"/>
                                      </p:to>
                                    </p:set>
                                    <p:animEffect transition="in" filter="wipe(down)">
                                      <p:cBhvr>
                                        <p:cTn id="31" dur="500"/>
                                        <p:tgtEl>
                                          <p:spTgt spid="55"/>
                                        </p:tgtEl>
                                      </p:cBhvr>
                                    </p:animEffect>
                                  </p:childTnLst>
                                </p:cTn>
                              </p:par>
                              <p:par>
                                <p:cTn id="32" presetID="22" presetClass="entr" presetSubtype="4" fill="hold" grpId="0" nodeType="withEffect">
                                  <p:stCondLst>
                                    <p:cond delay="0"/>
                                  </p:stCondLst>
                                  <p:childTnLst>
                                    <p:set>
                                      <p:cBhvr>
                                        <p:cTn id="33" dur="1" fill="hold">
                                          <p:stCondLst>
                                            <p:cond delay="0"/>
                                          </p:stCondLst>
                                        </p:cTn>
                                        <p:tgtEl>
                                          <p:spTgt spid="9"/>
                                        </p:tgtEl>
                                        <p:attrNameLst>
                                          <p:attrName>style.visibility</p:attrName>
                                        </p:attrNameLst>
                                      </p:cBhvr>
                                      <p:to>
                                        <p:strVal val="visible"/>
                                      </p:to>
                                    </p:set>
                                    <p:animEffect transition="in" filter="wipe(down)">
                                      <p:cBhvr>
                                        <p:cTn id="34"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35" grpId="0"/>
      <p:bldP spid="50" grpId="0"/>
      <p:bldP spid="51" grpId="0"/>
      <p:bldP spid="52" grpId="0"/>
      <p:bldP spid="53" grpId="0"/>
      <p:bldP spid="55" grpId="0"/>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Shape 38">
            <a:extLst>
              <a:ext uri="{FF2B5EF4-FFF2-40B4-BE49-F238E27FC236}">
                <a16:creationId xmlns="" xmlns:a16="http://schemas.microsoft.com/office/drawing/2014/main" id="{A1567D2C-9F6D-4CA7-B8E7-7E0067A9E400}"/>
              </a:ext>
            </a:extLst>
          </p:cNvPr>
          <p:cNvSpPr/>
          <p:nvPr/>
        </p:nvSpPr>
        <p:spPr>
          <a:xfrm flipV="1">
            <a:off x="8518391" y="-22058"/>
            <a:ext cx="3670954" cy="2528798"/>
          </a:xfrm>
          <a:custGeom>
            <a:avLst/>
            <a:gdLst>
              <a:gd name="connsiteX0" fmla="*/ 3789859 w 5007352"/>
              <a:gd name="connsiteY0" fmla="*/ 0 h 3449398"/>
              <a:gd name="connsiteX1" fmla="*/ 0 w 5007352"/>
              <a:gd name="connsiteY1" fmla="*/ 3449399 h 3449398"/>
              <a:gd name="connsiteX2" fmla="*/ 1866226 w 5007352"/>
              <a:gd name="connsiteY2" fmla="*/ 3449399 h 3449398"/>
              <a:gd name="connsiteX3" fmla="*/ 3570850 w 5007352"/>
              <a:gd name="connsiteY3" fmla="*/ 1903391 h 3449398"/>
              <a:gd name="connsiteX4" fmla="*/ 4048024 w 5007352"/>
              <a:gd name="connsiteY4" fmla="*/ 1719224 h 3449398"/>
              <a:gd name="connsiteX5" fmla="*/ 5007352 w 5007352"/>
              <a:gd name="connsiteY5" fmla="*/ 1719224 h 3449398"/>
              <a:gd name="connsiteX6" fmla="*/ 5007352 w 5007352"/>
              <a:gd name="connsiteY6" fmla="*/ 0 h 3449398"/>
              <a:gd name="connsiteX7" fmla="*/ 3789859 w 5007352"/>
              <a:gd name="connsiteY7" fmla="*/ 0 h 3449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7352" h="3449398">
                <a:moveTo>
                  <a:pt x="3789859" y="0"/>
                </a:moveTo>
                <a:lnTo>
                  <a:pt x="0" y="3449399"/>
                </a:lnTo>
                <a:lnTo>
                  <a:pt x="1866226" y="3449399"/>
                </a:lnTo>
                <a:lnTo>
                  <a:pt x="3570850" y="1903391"/>
                </a:lnTo>
                <a:cubicBezTo>
                  <a:pt x="3701592" y="1784927"/>
                  <a:pt x="3871821" y="1719224"/>
                  <a:pt x="4048024" y="1719224"/>
                </a:cubicBezTo>
                <a:lnTo>
                  <a:pt x="5007352" y="1719224"/>
                </a:lnTo>
                <a:lnTo>
                  <a:pt x="5007352" y="0"/>
                </a:lnTo>
                <a:lnTo>
                  <a:pt x="3789859"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33" name="Slide Number Placeholder 5">
            <a:extLst>
              <a:ext uri="{FF2B5EF4-FFF2-40B4-BE49-F238E27FC236}">
                <a16:creationId xmlns="" xmlns:a16="http://schemas.microsoft.com/office/drawing/2014/main" id="{59B8D0FE-1747-49A6-845C-8D07C0DA2F50}"/>
              </a:ext>
            </a:extLst>
          </p:cNvPr>
          <p:cNvSpPr txBox="1">
            <a:spLocks/>
          </p:cNvSpPr>
          <p:nvPr/>
        </p:nvSpPr>
        <p:spPr>
          <a:xfrm>
            <a:off x="11344275" y="6049962"/>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1" eaLnBrk="1" fontAlgn="auto" latinLnBrk="0" hangingPunct="1">
              <a:lnSpc>
                <a:spcPct val="100000"/>
              </a:lnSpc>
              <a:spcBef>
                <a:spcPts val="0"/>
              </a:spcBef>
              <a:spcAft>
                <a:spcPts val="0"/>
              </a:spcAft>
              <a:buClrTx/>
              <a:buSzTx/>
              <a:buFontTx/>
              <a:buNone/>
              <a:tabLst/>
              <a:defRPr/>
            </a:pPr>
            <a:fld id="{BE1CF6B9-BF24-4CF3-962A-AA649539F60B}" type="slidenum">
              <a:rPr kumimoji="0" lang="en-US" sz="1200" b="1" i="0" u="none" strike="noStrike" kern="1200" cap="none" spc="0" normalizeH="0" baseline="0" noProof="0" smtClean="0">
                <a:ln>
                  <a:noFill/>
                </a:ln>
                <a:solidFill>
                  <a:srgbClr val="E7E6E6"/>
                </a:solidFill>
                <a:effectLst/>
                <a:uLnTx/>
                <a:uFillTx/>
                <a:latin typeface="Expo Arabic Light" panose="00000400000000000000" pitchFamily="2" charset="-78"/>
                <a:ea typeface="+mn-ea"/>
                <a:cs typeface="Expo Arabic Light" panose="000004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30</a:t>
            </a:fld>
            <a:endParaRPr kumimoji="0" lang="en-US" sz="1200" b="1" i="0" u="none" strike="noStrike" kern="1200" cap="none" spc="0" normalizeH="0" baseline="0" noProof="0" dirty="0">
              <a:ln>
                <a:noFill/>
              </a:ln>
              <a:solidFill>
                <a:srgbClr val="E7E6E6"/>
              </a:solidFill>
              <a:effectLst/>
              <a:uLnTx/>
              <a:uFillTx/>
              <a:latin typeface="Expo Arabic Light" panose="00000400000000000000" pitchFamily="2" charset="-78"/>
              <a:ea typeface="+mn-ea"/>
              <a:cs typeface="Expo Arabic Light" panose="00000400000000000000" pitchFamily="2" charset="-78"/>
            </a:endParaRPr>
          </a:p>
        </p:txBody>
      </p:sp>
      <p:pic>
        <p:nvPicPr>
          <p:cNvPr id="8" name="Picture 7" descr="التخطيط باستخدام «التحليل السريع»"/>
          <p:cNvPicPr/>
          <p:nvPr/>
        </p:nvPicPr>
        <p:blipFill>
          <a:blip r:embed="rId2">
            <a:extLst>
              <a:ext uri="{28A0092B-C50C-407E-A947-70E740481C1C}">
                <a14:useLocalDpi xmlns:a14="http://schemas.microsoft.com/office/drawing/2010/main" val="0"/>
              </a:ext>
            </a:extLst>
          </a:blip>
          <a:srcRect/>
          <a:stretch>
            <a:fillRect/>
          </a:stretch>
        </p:blipFill>
        <p:spPr bwMode="auto">
          <a:xfrm>
            <a:off x="408725" y="1002533"/>
            <a:ext cx="4655322" cy="4725203"/>
          </a:xfrm>
          <a:prstGeom prst="rect">
            <a:avLst/>
          </a:prstGeom>
          <a:noFill/>
          <a:ln>
            <a:noFill/>
          </a:ln>
        </p:spPr>
      </p:pic>
      <p:pic>
        <p:nvPicPr>
          <p:cNvPr id="7" name="Picture 6"/>
          <p:cNvPicPr>
            <a:picLocks noChangeAspect="1"/>
          </p:cNvPicPr>
          <p:nvPr/>
        </p:nvPicPr>
        <p:blipFill>
          <a:blip r:embed="rId3"/>
          <a:stretch>
            <a:fillRect/>
          </a:stretch>
        </p:blipFill>
        <p:spPr>
          <a:xfrm>
            <a:off x="5064047" y="1696080"/>
            <a:ext cx="6908688" cy="3338111"/>
          </a:xfrm>
          <a:prstGeom prst="rect">
            <a:avLst/>
          </a:prstGeom>
        </p:spPr>
      </p:pic>
      <p:sp>
        <p:nvSpPr>
          <p:cNvPr id="6" name="مستطيل 2"/>
          <p:cNvSpPr/>
          <p:nvPr/>
        </p:nvSpPr>
        <p:spPr>
          <a:xfrm>
            <a:off x="0"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4"/>
              </a:rPr>
              <a:t>www.dawliatraining.com</a:t>
            </a:r>
            <a:endParaRPr lang="en-US" sz="1100">
              <a:effectLst/>
              <a:ea typeface="Calibri"/>
              <a:cs typeface="Arial"/>
            </a:endParaRPr>
          </a:p>
        </p:txBody>
      </p:sp>
    </p:spTree>
    <p:extLst>
      <p:ext uri="{BB962C8B-B14F-4D97-AF65-F5344CB8AC3E}">
        <p14:creationId xmlns:p14="http://schemas.microsoft.com/office/powerpoint/2010/main" val="3504178256"/>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Shape 38">
            <a:extLst>
              <a:ext uri="{FF2B5EF4-FFF2-40B4-BE49-F238E27FC236}">
                <a16:creationId xmlns="" xmlns:a16="http://schemas.microsoft.com/office/drawing/2014/main" id="{A1567D2C-9F6D-4CA7-B8E7-7E0067A9E400}"/>
              </a:ext>
            </a:extLst>
          </p:cNvPr>
          <p:cNvSpPr/>
          <p:nvPr/>
        </p:nvSpPr>
        <p:spPr>
          <a:xfrm flipV="1">
            <a:off x="8518391" y="-22058"/>
            <a:ext cx="3670954" cy="2528798"/>
          </a:xfrm>
          <a:custGeom>
            <a:avLst/>
            <a:gdLst>
              <a:gd name="connsiteX0" fmla="*/ 3789859 w 5007352"/>
              <a:gd name="connsiteY0" fmla="*/ 0 h 3449398"/>
              <a:gd name="connsiteX1" fmla="*/ 0 w 5007352"/>
              <a:gd name="connsiteY1" fmla="*/ 3449399 h 3449398"/>
              <a:gd name="connsiteX2" fmla="*/ 1866226 w 5007352"/>
              <a:gd name="connsiteY2" fmla="*/ 3449399 h 3449398"/>
              <a:gd name="connsiteX3" fmla="*/ 3570850 w 5007352"/>
              <a:gd name="connsiteY3" fmla="*/ 1903391 h 3449398"/>
              <a:gd name="connsiteX4" fmla="*/ 4048024 w 5007352"/>
              <a:gd name="connsiteY4" fmla="*/ 1719224 h 3449398"/>
              <a:gd name="connsiteX5" fmla="*/ 5007352 w 5007352"/>
              <a:gd name="connsiteY5" fmla="*/ 1719224 h 3449398"/>
              <a:gd name="connsiteX6" fmla="*/ 5007352 w 5007352"/>
              <a:gd name="connsiteY6" fmla="*/ 0 h 3449398"/>
              <a:gd name="connsiteX7" fmla="*/ 3789859 w 5007352"/>
              <a:gd name="connsiteY7" fmla="*/ 0 h 3449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7352" h="3449398">
                <a:moveTo>
                  <a:pt x="3789859" y="0"/>
                </a:moveTo>
                <a:lnTo>
                  <a:pt x="0" y="3449399"/>
                </a:lnTo>
                <a:lnTo>
                  <a:pt x="1866226" y="3449399"/>
                </a:lnTo>
                <a:lnTo>
                  <a:pt x="3570850" y="1903391"/>
                </a:lnTo>
                <a:cubicBezTo>
                  <a:pt x="3701592" y="1784927"/>
                  <a:pt x="3871821" y="1719224"/>
                  <a:pt x="4048024" y="1719224"/>
                </a:cubicBezTo>
                <a:lnTo>
                  <a:pt x="5007352" y="1719224"/>
                </a:lnTo>
                <a:lnTo>
                  <a:pt x="5007352" y="0"/>
                </a:lnTo>
                <a:lnTo>
                  <a:pt x="3789859"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33" name="Slide Number Placeholder 5">
            <a:extLst>
              <a:ext uri="{FF2B5EF4-FFF2-40B4-BE49-F238E27FC236}">
                <a16:creationId xmlns="" xmlns:a16="http://schemas.microsoft.com/office/drawing/2014/main" id="{59B8D0FE-1747-49A6-845C-8D07C0DA2F50}"/>
              </a:ext>
            </a:extLst>
          </p:cNvPr>
          <p:cNvSpPr txBox="1">
            <a:spLocks/>
          </p:cNvSpPr>
          <p:nvPr/>
        </p:nvSpPr>
        <p:spPr>
          <a:xfrm>
            <a:off x="11344275" y="6049962"/>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1" eaLnBrk="1" fontAlgn="auto" latinLnBrk="0" hangingPunct="1">
              <a:lnSpc>
                <a:spcPct val="100000"/>
              </a:lnSpc>
              <a:spcBef>
                <a:spcPts val="0"/>
              </a:spcBef>
              <a:spcAft>
                <a:spcPts val="0"/>
              </a:spcAft>
              <a:buClrTx/>
              <a:buSzTx/>
              <a:buFontTx/>
              <a:buNone/>
              <a:tabLst/>
              <a:defRPr/>
            </a:pPr>
            <a:fld id="{BE1CF6B9-BF24-4CF3-962A-AA649539F60B}" type="slidenum">
              <a:rPr kumimoji="0" lang="en-US" sz="1200" b="1" i="0" u="none" strike="noStrike" kern="1200" cap="none" spc="0" normalizeH="0" baseline="0" noProof="0" smtClean="0">
                <a:ln>
                  <a:noFill/>
                </a:ln>
                <a:solidFill>
                  <a:srgbClr val="E7E6E6"/>
                </a:solidFill>
                <a:effectLst/>
                <a:uLnTx/>
                <a:uFillTx/>
                <a:latin typeface="Expo Arabic Light" panose="00000400000000000000" pitchFamily="2" charset="-78"/>
                <a:ea typeface="+mn-ea"/>
                <a:cs typeface="Expo Arabic Light" panose="000004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31</a:t>
            </a:fld>
            <a:endParaRPr kumimoji="0" lang="en-US" sz="1200" b="1" i="0" u="none" strike="noStrike" kern="1200" cap="none" spc="0" normalizeH="0" baseline="0" noProof="0" dirty="0">
              <a:ln>
                <a:noFill/>
              </a:ln>
              <a:solidFill>
                <a:srgbClr val="E7E6E6"/>
              </a:solidFill>
              <a:effectLst/>
              <a:uLnTx/>
              <a:uFillTx/>
              <a:latin typeface="Expo Arabic Light" panose="00000400000000000000" pitchFamily="2" charset="-78"/>
              <a:ea typeface="+mn-ea"/>
              <a:cs typeface="Expo Arabic Light" panose="00000400000000000000" pitchFamily="2" charset="-78"/>
            </a:endParaRPr>
          </a:p>
        </p:txBody>
      </p:sp>
      <p:pic>
        <p:nvPicPr>
          <p:cNvPr id="2" name="Picture 1"/>
          <p:cNvPicPr>
            <a:picLocks noChangeAspect="1"/>
          </p:cNvPicPr>
          <p:nvPr/>
        </p:nvPicPr>
        <p:blipFill>
          <a:blip r:embed="rId3"/>
          <a:stretch>
            <a:fillRect/>
          </a:stretch>
        </p:blipFill>
        <p:spPr>
          <a:xfrm>
            <a:off x="214109" y="1062961"/>
            <a:ext cx="4732465" cy="4987001"/>
          </a:xfrm>
          <a:prstGeom prst="rect">
            <a:avLst/>
          </a:prstGeom>
        </p:spPr>
      </p:pic>
      <p:pic>
        <p:nvPicPr>
          <p:cNvPr id="5" name="Picture 4"/>
          <p:cNvPicPr>
            <a:picLocks noChangeAspect="1"/>
          </p:cNvPicPr>
          <p:nvPr/>
        </p:nvPicPr>
        <p:blipFill>
          <a:blip r:embed="rId4"/>
          <a:stretch>
            <a:fillRect/>
          </a:stretch>
        </p:blipFill>
        <p:spPr>
          <a:xfrm>
            <a:off x="5150986" y="1482649"/>
            <a:ext cx="6734809" cy="3563077"/>
          </a:xfrm>
          <a:prstGeom prst="rect">
            <a:avLst/>
          </a:prstGeom>
        </p:spPr>
      </p:pic>
      <p:sp>
        <p:nvSpPr>
          <p:cNvPr id="6" name="مستطيل 2"/>
          <p:cNvSpPr/>
          <p:nvPr/>
        </p:nvSpPr>
        <p:spPr>
          <a:xfrm>
            <a:off x="0"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5"/>
              </a:rPr>
              <a:t>www.dawliatraining.com</a:t>
            </a:r>
            <a:endParaRPr lang="en-US" sz="1100">
              <a:effectLst/>
              <a:ea typeface="Calibri"/>
              <a:cs typeface="Arial"/>
            </a:endParaRPr>
          </a:p>
        </p:txBody>
      </p:sp>
    </p:spTree>
    <p:extLst>
      <p:ext uri="{BB962C8B-B14F-4D97-AF65-F5344CB8AC3E}">
        <p14:creationId xmlns:p14="http://schemas.microsoft.com/office/powerpoint/2010/main" val="2416714351"/>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668132" y="855956"/>
            <a:ext cx="4646433" cy="560010"/>
          </a:xfrm>
        </p:spPr>
        <p:txBody>
          <a:bodyPr>
            <a:noAutofit/>
          </a:bodyPr>
          <a:lstStyle/>
          <a:p>
            <a:pPr lvl="0" algn="r">
              <a:spcBef>
                <a:spcPct val="20000"/>
              </a:spcBef>
            </a:pPr>
            <a:r>
              <a:rPr lang="ar-EG" sz="3600" b="1" u="sng" dirty="0">
                <a:solidFill>
                  <a:srgbClr val="C00000"/>
                </a:solidFill>
                <a:effectLst/>
                <a:latin typeface="Calibri" panose="020F0502020204030204" pitchFamily="34" charset="0"/>
                <a:ea typeface="+mn-ea"/>
                <a:cs typeface="Calibri" panose="020F0502020204030204" pitchFamily="34" charset="0"/>
              </a:rPr>
              <a:t>إنشاء وفتح </a:t>
            </a:r>
            <a:r>
              <a:rPr lang="ar-EG" sz="3600" b="1" u="sng" dirty="0" smtClean="0">
                <a:solidFill>
                  <a:srgbClr val="C00000"/>
                </a:solidFill>
                <a:effectLst/>
                <a:latin typeface="Calibri" panose="020F0502020204030204" pitchFamily="34" charset="0"/>
                <a:ea typeface="+mn-ea"/>
                <a:cs typeface="Calibri" panose="020F0502020204030204" pitchFamily="34" charset="0"/>
              </a:rPr>
              <a:t>المصنفات</a:t>
            </a:r>
            <a:endParaRPr lang="ar-EG" sz="3600" b="1" u="sng" dirty="0">
              <a:solidFill>
                <a:srgbClr val="C00000"/>
              </a:solidFill>
              <a:latin typeface="Calibri" panose="020F0502020204030204" pitchFamily="34" charset="0"/>
              <a:cs typeface="Calibri" panose="020F0502020204030204" pitchFamily="34" charset="0"/>
            </a:endParaRPr>
          </a:p>
        </p:txBody>
      </p:sp>
      <p:graphicFrame>
        <p:nvGraphicFramePr>
          <p:cNvPr id="13" name="Content Placeholder 12"/>
          <p:cNvGraphicFramePr>
            <a:graphicFrameLocks noGrp="1"/>
          </p:cNvGraphicFramePr>
          <p:nvPr>
            <p:ph idx="1"/>
            <p:extLst/>
          </p:nvPr>
        </p:nvGraphicFramePr>
        <p:xfrm>
          <a:off x="358524" y="1996068"/>
          <a:ext cx="8632825" cy="3729773"/>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مستطيل 2"/>
          <p:cNvSpPr/>
          <p:nvPr/>
        </p:nvSpPr>
        <p:spPr>
          <a:xfrm>
            <a:off x="0"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7"/>
              </a:rPr>
              <a:t>www.dawliatraining.com</a:t>
            </a:r>
            <a:endParaRPr lang="en-US" sz="1100">
              <a:effectLst/>
              <a:ea typeface="Calibri"/>
              <a:cs typeface="Arial"/>
            </a:endParaRPr>
          </a:p>
        </p:txBody>
      </p:sp>
    </p:spTree>
    <p:extLst>
      <p:ext uri="{BB962C8B-B14F-4D97-AF65-F5344CB8AC3E}">
        <p14:creationId xmlns:p14="http://schemas.microsoft.com/office/powerpoint/2010/main" val="182669922"/>
      </p:ext>
    </p:extLst>
  </p:cSld>
  <p:clrMapOvr>
    <a:masterClrMapping/>
  </p:clrMapOvr>
  <p:transition spd="slow">
    <p:randomBar dir="vert"/>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7404589" y="564471"/>
            <a:ext cx="4070217" cy="526556"/>
          </a:xfrm>
        </p:spPr>
        <p:txBody>
          <a:bodyPr>
            <a:noAutofit/>
          </a:bodyPr>
          <a:lstStyle/>
          <a:p>
            <a:pPr marL="571500" indent="-571500" algn="ctr" rtl="1">
              <a:buFont typeface="Wingdings" pitchFamily="2" charset="2"/>
              <a:buChar char="v"/>
            </a:pPr>
            <a:r>
              <a:rPr lang="ar-EG" sz="4000" b="1" dirty="0">
                <a:solidFill>
                  <a:srgbClr val="C00000"/>
                </a:solidFill>
                <a:effectLst/>
                <a:latin typeface="Adobe Arabic" pitchFamily="18" charset="-78"/>
                <a:cs typeface="Adobe Arabic" pitchFamily="18" charset="-78"/>
              </a:rPr>
              <a:t>التحكم في </a:t>
            </a:r>
            <a:r>
              <a:rPr lang="ar-EG" sz="4000" b="1" dirty="0" smtClean="0">
                <a:solidFill>
                  <a:srgbClr val="C00000"/>
                </a:solidFill>
                <a:effectLst/>
                <a:latin typeface="Adobe Arabic" pitchFamily="18" charset="-78"/>
                <a:cs typeface="Adobe Arabic" pitchFamily="18" charset="-78"/>
              </a:rPr>
              <a:t>النطاقات</a:t>
            </a:r>
            <a:endParaRPr lang="ar-EG" sz="4000" b="1" dirty="0">
              <a:solidFill>
                <a:srgbClr val="C00000"/>
              </a:solidFill>
              <a:effectLst/>
              <a:latin typeface="Adobe Arabic" pitchFamily="18" charset="-78"/>
              <a:cs typeface="Adobe Arabic" pitchFamily="18" charset="-78"/>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3518459970"/>
              </p:ext>
            </p:extLst>
          </p:nvPr>
        </p:nvGraphicFramePr>
        <p:xfrm>
          <a:off x="1878891" y="1371599"/>
          <a:ext cx="7965859" cy="487308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مستطيل 2"/>
          <p:cNvSpPr/>
          <p:nvPr/>
        </p:nvSpPr>
        <p:spPr>
          <a:xfrm>
            <a:off x="0"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8"/>
              </a:rPr>
              <a:t>www.dawliatraining.com</a:t>
            </a:r>
            <a:endParaRPr lang="en-US" sz="1100">
              <a:effectLst/>
              <a:ea typeface="Calibri"/>
              <a:cs typeface="Arial"/>
            </a:endParaRPr>
          </a:p>
        </p:txBody>
      </p:sp>
    </p:spTree>
    <p:extLst>
      <p:ext uri="{BB962C8B-B14F-4D97-AF65-F5344CB8AC3E}">
        <p14:creationId xmlns:p14="http://schemas.microsoft.com/office/powerpoint/2010/main" val="662814200"/>
      </p:ext>
    </p:extLst>
  </p:cSld>
  <p:clrMapOvr>
    <a:masterClrMapping/>
  </p:clrMapOvr>
  <p:transition spd="slow">
    <p:randomBar dir="vert"/>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reeform: Shape 22">
            <a:extLst>
              <a:ext uri="{FF2B5EF4-FFF2-40B4-BE49-F238E27FC236}">
                <a16:creationId xmlns="" xmlns:a16="http://schemas.microsoft.com/office/drawing/2014/main" id="{DD507587-393A-493F-BDA0-D05BEFD6B0D9}"/>
              </a:ext>
            </a:extLst>
          </p:cNvPr>
          <p:cNvSpPr/>
          <p:nvPr/>
        </p:nvSpPr>
        <p:spPr>
          <a:xfrm rot="10800000" flipH="1">
            <a:off x="5235967" y="4159197"/>
            <a:ext cx="5029646" cy="2698803"/>
          </a:xfrm>
          <a:custGeom>
            <a:avLst/>
            <a:gdLst>
              <a:gd name="connsiteX0" fmla="*/ 1517224 w 2152015"/>
              <a:gd name="connsiteY0" fmla="*/ 0 h 1154726"/>
              <a:gd name="connsiteX1" fmla="*/ 1137358 w 2152015"/>
              <a:gd name="connsiteY1" fmla="*/ 0 h 1154726"/>
              <a:gd name="connsiteX2" fmla="*/ 0 w 2152015"/>
              <a:gd name="connsiteY2" fmla="*/ 0 h 1154726"/>
              <a:gd name="connsiteX3" fmla="*/ 0 w 2152015"/>
              <a:gd name="connsiteY3" fmla="*/ 577363 h 1154726"/>
              <a:gd name="connsiteX4" fmla="*/ 0 w 2152015"/>
              <a:gd name="connsiteY4" fmla="*/ 758332 h 1154726"/>
              <a:gd name="connsiteX5" fmla="*/ 0 w 2152015"/>
              <a:gd name="connsiteY5" fmla="*/ 1154726 h 1154726"/>
              <a:gd name="connsiteX6" fmla="*/ 645997 w 2152015"/>
              <a:gd name="connsiteY6" fmla="*/ 1154726 h 1154726"/>
              <a:gd name="connsiteX7" fmla="*/ 1048834 w 2152015"/>
              <a:gd name="connsiteY7" fmla="*/ 999530 h 1154726"/>
              <a:gd name="connsiteX8" fmla="*/ 2152015 w 2152015"/>
              <a:gd name="connsiteY8" fmla="*/ 0 h 1154726"/>
              <a:gd name="connsiteX9" fmla="*/ 1517224 w 2152015"/>
              <a:gd name="connsiteY9" fmla="*/ 0 h 1154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52015" h="1154726">
                <a:moveTo>
                  <a:pt x="1517224" y="0"/>
                </a:moveTo>
                <a:lnTo>
                  <a:pt x="1137358" y="0"/>
                </a:lnTo>
                <a:lnTo>
                  <a:pt x="0" y="0"/>
                </a:lnTo>
                <a:lnTo>
                  <a:pt x="0" y="577363"/>
                </a:lnTo>
                <a:lnTo>
                  <a:pt x="0" y="758332"/>
                </a:lnTo>
                <a:lnTo>
                  <a:pt x="0" y="1154726"/>
                </a:lnTo>
                <a:lnTo>
                  <a:pt x="645997" y="1154726"/>
                </a:lnTo>
                <a:cubicBezTo>
                  <a:pt x="794750" y="1154726"/>
                  <a:pt x="938460" y="1099259"/>
                  <a:pt x="1048834" y="999530"/>
                </a:cubicBezTo>
                <a:lnTo>
                  <a:pt x="2152015" y="0"/>
                </a:lnTo>
                <a:lnTo>
                  <a:pt x="1517224"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pic>
        <p:nvPicPr>
          <p:cNvPr id="5" name="Picture Placeholder 4"/>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3084" b="3084"/>
          <a:stretch>
            <a:fillRect/>
          </a:stretch>
        </p:blipFill>
        <p:spPr>
          <a:xfrm>
            <a:off x="0" y="0"/>
            <a:ext cx="4920608" cy="6858000"/>
          </a:xfrm>
        </p:spPr>
      </p:pic>
      <p:sp>
        <p:nvSpPr>
          <p:cNvPr id="10" name="Graphic 1">
            <a:extLst>
              <a:ext uri="{FF2B5EF4-FFF2-40B4-BE49-F238E27FC236}">
                <a16:creationId xmlns="" xmlns:a16="http://schemas.microsoft.com/office/drawing/2014/main" id="{D082A242-BA56-46B5-BC4A-728ADA877FE3}"/>
              </a:ext>
            </a:extLst>
          </p:cNvPr>
          <p:cNvSpPr/>
          <p:nvPr/>
        </p:nvSpPr>
        <p:spPr>
          <a:xfrm>
            <a:off x="0" y="0"/>
            <a:ext cx="4920608" cy="6858000"/>
          </a:xfrm>
          <a:custGeom>
            <a:avLst/>
            <a:gdLst>
              <a:gd name="connsiteX0" fmla="*/ 7185851 w 7308090"/>
              <a:gd name="connsiteY0" fmla="*/ 2609088 h 6858000"/>
              <a:gd name="connsiteX1" fmla="*/ 5265865 w 7308090"/>
              <a:gd name="connsiteY1" fmla="*/ 6858000 h 6858000"/>
              <a:gd name="connsiteX2" fmla="*/ 0 w 7308090"/>
              <a:gd name="connsiteY2" fmla="*/ 6858000 h 6858000"/>
              <a:gd name="connsiteX3" fmla="*/ 0 w 7308090"/>
              <a:gd name="connsiteY3" fmla="*/ 0 h 6858000"/>
              <a:gd name="connsiteX4" fmla="*/ 4748848 w 7308090"/>
              <a:gd name="connsiteY4" fmla="*/ 0 h 6858000"/>
              <a:gd name="connsiteX5" fmla="*/ 6499543 w 7308090"/>
              <a:gd name="connsiteY5" fmla="*/ 791083 h 6858000"/>
              <a:gd name="connsiteX6" fmla="*/ 7185851 w 7308090"/>
              <a:gd name="connsiteY6" fmla="*/ 2609088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7308090" h="6858000">
                <a:moveTo>
                  <a:pt x="7185851" y="2609088"/>
                </a:moveTo>
                <a:lnTo>
                  <a:pt x="5265865" y="6858000"/>
                </a:lnTo>
                <a:lnTo>
                  <a:pt x="0" y="6858000"/>
                </a:lnTo>
                <a:lnTo>
                  <a:pt x="0" y="0"/>
                </a:lnTo>
                <a:lnTo>
                  <a:pt x="4748848" y="0"/>
                </a:lnTo>
                <a:lnTo>
                  <a:pt x="6499543" y="791083"/>
                </a:lnTo>
                <a:cubicBezTo>
                  <a:pt x="7191057" y="1103630"/>
                  <a:pt x="7498334" y="1917573"/>
                  <a:pt x="7185851" y="2609088"/>
                </a:cubicBezTo>
                <a:close/>
              </a:path>
            </a:pathLst>
          </a:custGeom>
          <a:gradFill>
            <a:gsLst>
              <a:gs pos="0">
                <a:schemeClr val="accent1">
                  <a:lumMod val="94000"/>
                  <a:alpha val="0"/>
                </a:schemeClr>
              </a:gs>
              <a:gs pos="100000">
                <a:schemeClr val="accent1"/>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Expo Arabic Light" panose="00000400000000000000" pitchFamily="2" charset="-78"/>
              <a:ea typeface="+mn-ea"/>
              <a:cs typeface="Expo Arabic Light" panose="00000400000000000000" pitchFamily="2" charset="-78"/>
            </a:endParaRPr>
          </a:p>
        </p:txBody>
      </p:sp>
      <p:sp>
        <p:nvSpPr>
          <p:cNvPr id="6" name="Content Placeholder 4"/>
          <p:cNvSpPr txBox="1">
            <a:spLocks/>
          </p:cNvSpPr>
          <p:nvPr/>
        </p:nvSpPr>
        <p:spPr>
          <a:xfrm>
            <a:off x="5235967" y="1528311"/>
            <a:ext cx="6220147" cy="4678168"/>
          </a:xfrm>
          <a:prstGeom prst="rect">
            <a:avLst/>
          </a:prstGeom>
        </p:spPr>
        <p:txBody>
          <a:bodyPr vert="horz" lIns="91440" tIns="45720" rIns="91440" bIns="45720" rtlCol="0">
            <a:normAutofit fontScale="47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marR="0" lvl="0" indent="0" algn="r" defTabSz="914400" rtl="1" eaLnBrk="1" fontAlgn="auto" latinLnBrk="0" hangingPunct="1">
              <a:lnSpc>
                <a:spcPct val="150000"/>
              </a:lnSpc>
              <a:spcBef>
                <a:spcPts val="1000"/>
              </a:spcBef>
              <a:spcAft>
                <a:spcPts val="0"/>
              </a:spcAft>
              <a:buClrTx/>
              <a:buSzTx/>
              <a:buFont typeface="Arial" panose="020B0604020202020204" pitchFamily="34" charset="0"/>
              <a:buNone/>
              <a:tabLst>
                <a:tab pos="2174240" algn="l"/>
                <a:tab pos="3236595" algn="ctr"/>
              </a:tabLst>
              <a:defRPr/>
            </a:pPr>
            <a:r>
              <a:rPr kumimoji="0" lang="ar-EG" sz="4400" b="1" i="0" u="none" strike="noStrike" kern="1200" cap="none" spc="0" normalizeH="0" baseline="0" noProof="0" dirty="0" smtClean="0">
                <a:ln>
                  <a:noFill/>
                </a:ln>
                <a:solidFill>
                  <a:srgbClr val="A5A5A5">
                    <a:lumMod val="50000"/>
                  </a:srgbClr>
                </a:solidFill>
                <a:effectLst/>
                <a:uLnTx/>
                <a:uFillTx/>
                <a:latin typeface="Calibri" panose="020F0502020204030204" pitchFamily="34" charset="0"/>
                <a:ea typeface="Times New Roman" panose="02020603050405020304" pitchFamily="18" charset="0"/>
                <a:cs typeface="Calibri" panose="020F0502020204030204" pitchFamily="34" charset="0"/>
              </a:rPr>
              <a:t>عزيزي المتدرب</a:t>
            </a:r>
            <a:r>
              <a:rPr kumimoji="0" lang="ar-JO" sz="4400" b="1" i="0" u="none" strike="noStrike" kern="1200" cap="none" spc="0" normalizeH="0" baseline="0" noProof="0" dirty="0" smtClean="0">
                <a:ln>
                  <a:noFill/>
                </a:ln>
                <a:solidFill>
                  <a:srgbClr val="A5A5A5">
                    <a:lumMod val="50000"/>
                  </a:srgbClr>
                </a:solidFill>
                <a:effectLst/>
                <a:uLnTx/>
                <a:uFillTx/>
                <a:latin typeface="Calibri" panose="020F0502020204030204" pitchFamily="34" charset="0"/>
                <a:ea typeface="Times New Roman" panose="02020603050405020304" pitchFamily="18" charset="0"/>
                <a:cs typeface="Calibri" panose="020F0502020204030204" pitchFamily="34" charset="0"/>
              </a:rPr>
              <a:t>:</a:t>
            </a:r>
          </a:p>
          <a:p>
            <a:pPr marL="0" marR="0" lvl="0" indent="0" algn="r" defTabSz="914400" rtl="1" eaLnBrk="1" fontAlgn="auto" latinLnBrk="0" hangingPunct="1">
              <a:lnSpc>
                <a:spcPct val="150000"/>
              </a:lnSpc>
              <a:spcBef>
                <a:spcPts val="1000"/>
              </a:spcBef>
              <a:spcAft>
                <a:spcPts val="0"/>
              </a:spcAft>
              <a:buClrTx/>
              <a:buSzTx/>
              <a:buFont typeface="Arial" panose="020B0604020202020204" pitchFamily="34" charset="0"/>
              <a:buNone/>
              <a:tabLst>
                <a:tab pos="2174240" algn="l"/>
                <a:tab pos="3236595" algn="ctr"/>
              </a:tabLst>
              <a:defRPr/>
            </a:pPr>
            <a:r>
              <a:rPr kumimoji="0" lang="ar-EG" sz="4400" b="1" i="0" u="none" strike="noStrike" kern="1200" cap="none" spc="0" normalizeH="0" baseline="0" noProof="0" dirty="0" smtClean="0">
                <a:ln>
                  <a:noFill/>
                </a:ln>
                <a:solidFill>
                  <a:srgbClr val="A5A5A5">
                    <a:lumMod val="50000"/>
                  </a:srgbClr>
                </a:solidFill>
                <a:effectLst/>
                <a:uLnTx/>
                <a:uFillTx/>
                <a:latin typeface="Calibri" panose="020F0502020204030204" pitchFamily="34" charset="0"/>
                <a:ea typeface="Times New Roman" panose="02020603050405020304" pitchFamily="18" charset="0"/>
                <a:cs typeface="Calibri" panose="020F0502020204030204" pitchFamily="34" charset="0"/>
              </a:rPr>
              <a:t> مما سبق شرحة قم بفتح برنامج الاكسل ثم جاوب عن مطلوب الآتي:</a:t>
            </a:r>
            <a:endParaRPr kumimoji="0" lang="en-US" sz="2400" b="0" i="0" u="none" strike="noStrike" kern="1200" cap="none" spc="0" normalizeH="0" baseline="0" noProof="0" dirty="0" smtClean="0">
              <a:ln>
                <a:noFill/>
              </a:ln>
              <a:solidFill>
                <a:srgbClr val="A5A5A5">
                  <a:lumMod val="50000"/>
                </a:srgbClr>
              </a:solidFill>
              <a:effectLst/>
              <a:uLnTx/>
              <a:uFillTx/>
              <a:latin typeface="Calibri" panose="020F0502020204030204" pitchFamily="34" charset="0"/>
              <a:ea typeface="Times New Roman" panose="02020603050405020304" pitchFamily="18" charset="0"/>
              <a:cs typeface="Calibri" panose="020F0502020204030204" pitchFamily="34" charset="0"/>
            </a:endParaRPr>
          </a:p>
          <a:p>
            <a:pPr marL="342900" marR="0" lvl="0" indent="-342900" algn="r" defTabSz="914400" rtl="1" eaLnBrk="1" fontAlgn="auto" latinLnBrk="0" hangingPunct="1">
              <a:lnSpc>
                <a:spcPct val="150000"/>
              </a:lnSpc>
              <a:spcBef>
                <a:spcPts val="1000"/>
              </a:spcBef>
              <a:spcAft>
                <a:spcPts val="0"/>
              </a:spcAft>
              <a:buClr>
                <a:srgbClr val="A5A5A5"/>
              </a:buClr>
              <a:buSzTx/>
              <a:buFont typeface="+mj-lt"/>
              <a:buAutoNum type="arabicPeriod"/>
              <a:tabLst>
                <a:tab pos="2174240" algn="l"/>
                <a:tab pos="3236595" algn="ctr"/>
              </a:tabLst>
              <a:defRPr/>
            </a:pPr>
            <a:r>
              <a:rPr kumimoji="0" lang="ar-EG" sz="4000" b="1" i="0" u="none" strike="noStrike" kern="1200" cap="none" spc="0" normalizeH="0" baseline="0" noProof="0" dirty="0" smtClean="0">
                <a:ln>
                  <a:noFill/>
                </a:ln>
                <a:solidFill>
                  <a:sysClr val="windowText" lastClr="000000"/>
                </a:solidFill>
                <a:effectLst/>
                <a:uLnTx/>
                <a:uFillTx/>
                <a:latin typeface="Calibri" panose="020F0502020204030204" pitchFamily="34" charset="0"/>
                <a:ea typeface="Times New Roman" panose="02020603050405020304" pitchFamily="18" charset="0"/>
                <a:cs typeface="Calibri" panose="020F0502020204030204" pitchFamily="34" charset="0"/>
              </a:rPr>
              <a:t>قم بتثبيت برنامج اكسل في شريط المهام </a:t>
            </a:r>
            <a:r>
              <a:rPr kumimoji="0" lang="en-US" sz="4000" b="1" i="0" u="none" strike="noStrike" kern="1200" cap="none" spc="0" normalizeH="0" baseline="0" noProof="0" dirty="0" smtClean="0">
                <a:ln>
                  <a:noFill/>
                </a:ln>
                <a:solidFill>
                  <a:sysClr val="windowText" lastClr="000000"/>
                </a:solidFill>
                <a:effectLst/>
                <a:uLnTx/>
                <a:uFillTx/>
                <a:latin typeface="Calibri" panose="020F0502020204030204" pitchFamily="34" charset="0"/>
                <a:ea typeface="Times New Roman" panose="02020603050405020304" pitchFamily="18" charset="0"/>
                <a:cs typeface="Calibri" panose="020F0502020204030204" pitchFamily="34" charset="0"/>
              </a:rPr>
              <a:t>Windows</a:t>
            </a:r>
            <a:r>
              <a:rPr kumimoji="0" lang="ar-EG" sz="4000" b="1" i="0" u="none" strike="noStrike" kern="1200" cap="none" spc="0" normalizeH="0" baseline="0" noProof="0" dirty="0" smtClean="0">
                <a:ln>
                  <a:noFill/>
                </a:ln>
                <a:solidFill>
                  <a:sysClr val="windowText" lastClr="000000"/>
                </a:solidFill>
                <a:effectLst/>
                <a:uLnTx/>
                <a:uFillTx/>
                <a:latin typeface="Calibri" panose="020F0502020204030204" pitchFamily="34" charset="0"/>
                <a:ea typeface="Times New Roman" panose="02020603050405020304" pitchFamily="18" charset="0"/>
                <a:cs typeface="Calibri" panose="020F0502020204030204" pitchFamily="34" charset="0"/>
              </a:rPr>
              <a:t> </a:t>
            </a:r>
            <a:endParaRPr kumimoji="0" lang="en-US" sz="2400" b="0" i="0" u="none" strike="noStrike" kern="1200" cap="none" spc="0" normalizeH="0" baseline="0" noProof="0" dirty="0" smtClean="0">
              <a:ln>
                <a:noFill/>
              </a:ln>
              <a:solidFill>
                <a:sysClr val="windowText" lastClr="000000"/>
              </a:solidFill>
              <a:effectLst/>
              <a:uLnTx/>
              <a:uFillTx/>
              <a:latin typeface="Calibri" panose="020F0502020204030204" pitchFamily="34" charset="0"/>
              <a:ea typeface="Times New Roman" panose="02020603050405020304" pitchFamily="18" charset="0"/>
              <a:cs typeface="Calibri" panose="020F0502020204030204" pitchFamily="34" charset="0"/>
            </a:endParaRPr>
          </a:p>
          <a:p>
            <a:pPr marL="342900" marR="0" lvl="0" indent="-342900" algn="r" defTabSz="914400" rtl="1" eaLnBrk="1" fontAlgn="auto" latinLnBrk="0" hangingPunct="1">
              <a:lnSpc>
                <a:spcPct val="150000"/>
              </a:lnSpc>
              <a:spcBef>
                <a:spcPts val="1000"/>
              </a:spcBef>
              <a:spcAft>
                <a:spcPts val="0"/>
              </a:spcAft>
              <a:buClr>
                <a:srgbClr val="A5A5A5"/>
              </a:buClr>
              <a:buSzTx/>
              <a:buFont typeface="+mj-lt"/>
              <a:buAutoNum type="arabicPeriod"/>
              <a:tabLst>
                <a:tab pos="2174240" algn="l"/>
                <a:tab pos="3236595" algn="ctr"/>
              </a:tabLst>
              <a:defRPr/>
            </a:pPr>
            <a:r>
              <a:rPr kumimoji="0" lang="ar-EG" sz="4000" b="1" i="0" u="none" strike="noStrike" kern="1200" cap="none" spc="0" normalizeH="0" baseline="0" noProof="0" dirty="0" smtClean="0">
                <a:ln>
                  <a:noFill/>
                </a:ln>
                <a:solidFill>
                  <a:sysClr val="windowText" lastClr="000000"/>
                </a:solidFill>
                <a:effectLst/>
                <a:uLnTx/>
                <a:uFillTx/>
                <a:latin typeface="Calibri" panose="020F0502020204030204" pitchFamily="34" charset="0"/>
                <a:ea typeface="Times New Roman" panose="02020603050405020304" pitchFamily="18" charset="0"/>
                <a:cs typeface="Calibri" panose="020F0502020204030204" pitchFamily="34" charset="0"/>
              </a:rPr>
              <a:t>قم بحفظ الملف علي </a:t>
            </a:r>
            <a:r>
              <a:rPr kumimoji="0" lang="en-US" sz="4000" b="1" i="0" u="none" strike="noStrike" kern="1200" cap="none" spc="0" normalizeH="0" baseline="0" noProof="0" dirty="0" smtClean="0">
                <a:ln>
                  <a:noFill/>
                </a:ln>
                <a:solidFill>
                  <a:sysClr val="windowText" lastClr="000000"/>
                </a:solidFill>
                <a:effectLst/>
                <a:uLnTx/>
                <a:uFillTx/>
                <a:latin typeface="Calibri" panose="020F0502020204030204" pitchFamily="34" charset="0"/>
                <a:ea typeface="Times New Roman" panose="02020603050405020304" pitchFamily="18" charset="0"/>
                <a:cs typeface="Calibri" panose="020F0502020204030204" pitchFamily="34" charset="0"/>
              </a:rPr>
              <a:t>Desktop</a:t>
            </a:r>
            <a:r>
              <a:rPr kumimoji="0" lang="ar-EG" sz="4000" b="1" i="0" u="none" strike="noStrike" kern="1200" cap="none" spc="0" normalizeH="0" baseline="0" noProof="0" dirty="0" smtClean="0">
                <a:ln>
                  <a:noFill/>
                </a:ln>
                <a:solidFill>
                  <a:sysClr val="windowText" lastClr="000000"/>
                </a:solidFill>
                <a:effectLst/>
                <a:uLnTx/>
                <a:uFillTx/>
                <a:latin typeface="Calibri" panose="020F0502020204030204" pitchFamily="34" charset="0"/>
                <a:ea typeface="Times New Roman" panose="02020603050405020304" pitchFamily="18" charset="0"/>
                <a:cs typeface="Calibri" panose="020F0502020204030204" pitchFamily="34" charset="0"/>
              </a:rPr>
              <a:t> باسم اساسيات الاكسل</a:t>
            </a:r>
            <a:endParaRPr kumimoji="0" lang="en-US" sz="2400" b="0" i="0" u="none" strike="noStrike" kern="1200" cap="none" spc="0" normalizeH="0" baseline="0" noProof="0" dirty="0" smtClean="0">
              <a:ln>
                <a:noFill/>
              </a:ln>
              <a:solidFill>
                <a:sysClr val="windowText" lastClr="000000"/>
              </a:solidFill>
              <a:effectLst/>
              <a:uLnTx/>
              <a:uFillTx/>
              <a:latin typeface="Calibri" panose="020F0502020204030204" pitchFamily="34" charset="0"/>
              <a:ea typeface="Times New Roman" panose="02020603050405020304" pitchFamily="18" charset="0"/>
              <a:cs typeface="Calibri" panose="020F0502020204030204" pitchFamily="34" charset="0"/>
            </a:endParaRPr>
          </a:p>
          <a:p>
            <a:pPr marL="342900" marR="0" lvl="0" indent="-342900" algn="r" defTabSz="914400" rtl="1" eaLnBrk="1" fontAlgn="auto" latinLnBrk="0" hangingPunct="1">
              <a:lnSpc>
                <a:spcPct val="150000"/>
              </a:lnSpc>
              <a:spcBef>
                <a:spcPts val="1000"/>
              </a:spcBef>
              <a:spcAft>
                <a:spcPts val="0"/>
              </a:spcAft>
              <a:buClr>
                <a:srgbClr val="A5A5A5"/>
              </a:buClr>
              <a:buSzTx/>
              <a:buFont typeface="+mj-lt"/>
              <a:buAutoNum type="arabicPeriod"/>
              <a:tabLst>
                <a:tab pos="2174240" algn="l"/>
                <a:tab pos="3236595" algn="ctr"/>
              </a:tabLst>
              <a:defRPr/>
            </a:pPr>
            <a:r>
              <a:rPr kumimoji="0" lang="ar-EG" sz="4000" b="1" i="0" u="none" strike="noStrike" kern="1200" cap="none" spc="0" normalizeH="0" baseline="0" noProof="0" dirty="0" smtClean="0">
                <a:ln>
                  <a:noFill/>
                </a:ln>
                <a:solidFill>
                  <a:sysClr val="windowText" lastClr="000000"/>
                </a:solidFill>
                <a:effectLst/>
                <a:uLnTx/>
                <a:uFillTx/>
                <a:latin typeface="Calibri" panose="020F0502020204030204" pitchFamily="34" charset="0"/>
                <a:ea typeface="Times New Roman" panose="02020603050405020304" pitchFamily="18" charset="0"/>
                <a:cs typeface="Calibri" panose="020F0502020204030204" pitchFamily="34" charset="0"/>
              </a:rPr>
              <a:t>قم بإدراج صف مع إزاحة الخلايا لليسار</a:t>
            </a:r>
            <a:endParaRPr kumimoji="0" lang="en-US" sz="2400" b="0" i="0" u="none" strike="noStrike" kern="1200" cap="none" spc="0" normalizeH="0" baseline="0" noProof="0" dirty="0" smtClean="0">
              <a:ln>
                <a:noFill/>
              </a:ln>
              <a:solidFill>
                <a:sysClr val="windowText" lastClr="000000"/>
              </a:solidFill>
              <a:effectLst/>
              <a:uLnTx/>
              <a:uFillTx/>
              <a:latin typeface="Calibri" panose="020F0502020204030204" pitchFamily="34" charset="0"/>
              <a:ea typeface="Times New Roman" panose="02020603050405020304" pitchFamily="18" charset="0"/>
              <a:cs typeface="Calibri" panose="020F0502020204030204" pitchFamily="34" charset="0"/>
            </a:endParaRPr>
          </a:p>
          <a:p>
            <a:pPr marL="342900" marR="0" lvl="0" indent="-342900" algn="r" defTabSz="914400" rtl="1" eaLnBrk="1" fontAlgn="auto" latinLnBrk="0" hangingPunct="1">
              <a:lnSpc>
                <a:spcPct val="150000"/>
              </a:lnSpc>
              <a:spcBef>
                <a:spcPts val="1000"/>
              </a:spcBef>
              <a:spcAft>
                <a:spcPts val="0"/>
              </a:spcAft>
              <a:buClr>
                <a:srgbClr val="A5A5A5"/>
              </a:buClr>
              <a:buSzTx/>
              <a:buFont typeface="+mj-lt"/>
              <a:buAutoNum type="arabicPeriod"/>
              <a:tabLst>
                <a:tab pos="2174240" algn="l"/>
                <a:tab pos="3236595" algn="ctr"/>
              </a:tabLst>
              <a:defRPr/>
            </a:pPr>
            <a:r>
              <a:rPr kumimoji="0" lang="ar-EG" sz="4000" b="1" i="0" u="none" strike="noStrike" kern="1200" cap="none" spc="0" normalizeH="0" baseline="0" noProof="0" dirty="0" smtClean="0">
                <a:ln>
                  <a:noFill/>
                </a:ln>
                <a:solidFill>
                  <a:sysClr val="windowText" lastClr="000000"/>
                </a:solidFill>
                <a:effectLst/>
                <a:uLnTx/>
                <a:uFillTx/>
                <a:latin typeface="Calibri" panose="020F0502020204030204" pitchFamily="34" charset="0"/>
                <a:ea typeface="Times New Roman" panose="02020603050405020304" pitchFamily="18" charset="0"/>
                <a:cs typeface="Calibri" panose="020F0502020204030204" pitchFamily="34" charset="0"/>
              </a:rPr>
              <a:t>قم بحذف خلايا مع إزاحة الخلايا للأعلى</a:t>
            </a:r>
            <a:r>
              <a:rPr kumimoji="0" lang="ar-JO" sz="4000" b="1" i="0" u="none" strike="noStrike" kern="1200" cap="none" spc="0" normalizeH="0" baseline="0" noProof="0" dirty="0" smtClean="0">
                <a:ln>
                  <a:noFill/>
                </a:ln>
                <a:solidFill>
                  <a:sysClr val="windowText" lastClr="000000"/>
                </a:solidFill>
                <a:effectLst/>
                <a:uLnTx/>
                <a:uFillTx/>
                <a:latin typeface="Calibri" panose="020F0502020204030204" pitchFamily="34" charset="0"/>
                <a:ea typeface="Times New Roman" panose="02020603050405020304" pitchFamily="18" charset="0"/>
                <a:cs typeface="Calibri" panose="020F0502020204030204" pitchFamily="34" charset="0"/>
              </a:rPr>
              <a:t>ى</a:t>
            </a:r>
            <a:endParaRPr kumimoji="0" lang="en-US" sz="2400" b="0" i="0" u="none" strike="noStrike" kern="1200" cap="none" spc="0" normalizeH="0" baseline="0" noProof="0" dirty="0" smtClean="0">
              <a:ln>
                <a:noFill/>
              </a:ln>
              <a:solidFill>
                <a:sysClr val="windowText" lastClr="000000"/>
              </a:solidFill>
              <a:effectLst/>
              <a:uLnTx/>
              <a:uFillTx/>
              <a:latin typeface="Calibri" panose="020F0502020204030204" pitchFamily="34" charset="0"/>
              <a:ea typeface="Times New Roman" panose="02020603050405020304" pitchFamily="18" charset="0"/>
              <a:cs typeface="Calibri" panose="020F0502020204030204" pitchFamily="34" charset="0"/>
            </a:endParaRPr>
          </a:p>
          <a:p>
            <a:pPr marL="342900" marR="0" lvl="0" indent="-342900" algn="r" defTabSz="914400" rtl="1" eaLnBrk="1" fontAlgn="auto" latinLnBrk="0" hangingPunct="1">
              <a:lnSpc>
                <a:spcPct val="150000"/>
              </a:lnSpc>
              <a:spcBef>
                <a:spcPts val="1000"/>
              </a:spcBef>
              <a:spcAft>
                <a:spcPts val="0"/>
              </a:spcAft>
              <a:buClr>
                <a:srgbClr val="A5A5A5"/>
              </a:buClr>
              <a:buSzTx/>
              <a:buFont typeface="+mj-lt"/>
              <a:buAutoNum type="arabicPeriod"/>
              <a:tabLst>
                <a:tab pos="2174240" algn="l"/>
                <a:tab pos="3236595" algn="ctr"/>
              </a:tabLst>
              <a:defRPr/>
            </a:pPr>
            <a:r>
              <a:rPr kumimoji="0" lang="ar-EG" sz="4000" b="1" i="0" u="none" strike="noStrike" kern="1200" cap="none" spc="0" normalizeH="0" baseline="0" noProof="0" dirty="0" smtClean="0">
                <a:ln>
                  <a:noFill/>
                </a:ln>
                <a:solidFill>
                  <a:sysClr val="windowText" lastClr="000000"/>
                </a:solidFill>
                <a:effectLst/>
                <a:uLnTx/>
                <a:uFillTx/>
                <a:latin typeface="Calibri" panose="020F0502020204030204" pitchFamily="34" charset="0"/>
                <a:ea typeface="Times New Roman" panose="02020603050405020304" pitchFamily="18" charset="0"/>
                <a:cs typeface="Calibri" panose="020F0502020204030204" pitchFamily="34" charset="0"/>
              </a:rPr>
              <a:t>قم بإخفاء عمود</a:t>
            </a:r>
            <a:r>
              <a:rPr kumimoji="0" lang="ar-JO" sz="4000" b="1" i="0" u="none" strike="noStrike" kern="1200" cap="none" spc="0" normalizeH="0" baseline="0" noProof="0" dirty="0" smtClean="0">
                <a:ln>
                  <a:noFill/>
                </a:ln>
                <a:solidFill>
                  <a:sysClr val="windowText" lastClr="000000"/>
                </a:solidFill>
                <a:effectLst/>
                <a:uLnTx/>
                <a:uFillTx/>
                <a:latin typeface="Calibri" panose="020F0502020204030204" pitchFamily="34" charset="0"/>
                <a:ea typeface="Times New Roman" panose="02020603050405020304" pitchFamily="18" charset="0"/>
                <a:cs typeface="Calibri" panose="020F0502020204030204" pitchFamily="34" charset="0"/>
              </a:rPr>
              <a:t> </a:t>
            </a:r>
          </a:p>
          <a:p>
            <a:pPr marL="342900" marR="0" lvl="0" indent="-342900" algn="r" defTabSz="914400" rtl="1" eaLnBrk="1" fontAlgn="auto" latinLnBrk="0" hangingPunct="1">
              <a:lnSpc>
                <a:spcPct val="150000"/>
              </a:lnSpc>
              <a:spcBef>
                <a:spcPts val="1000"/>
              </a:spcBef>
              <a:spcAft>
                <a:spcPts val="0"/>
              </a:spcAft>
              <a:buClr>
                <a:srgbClr val="A5A5A5"/>
              </a:buClr>
              <a:buSzTx/>
              <a:buFont typeface="+mj-lt"/>
              <a:buAutoNum type="arabicPeriod"/>
              <a:tabLst>
                <a:tab pos="2174240" algn="l"/>
                <a:tab pos="3236595" algn="ctr"/>
              </a:tabLst>
              <a:defRPr/>
            </a:pPr>
            <a:r>
              <a:rPr kumimoji="0" lang="ar-EG" sz="4000" b="1" i="0" u="none" strike="noStrike" kern="1200" cap="none" spc="0" normalizeH="0" baseline="0" noProof="0" dirty="0" smtClean="0">
                <a:ln>
                  <a:noFill/>
                </a:ln>
                <a:solidFill>
                  <a:sysClr val="windowText" lastClr="000000"/>
                </a:solidFill>
                <a:effectLst/>
                <a:uLnTx/>
                <a:uFillTx/>
                <a:latin typeface="Calibri" panose="020F0502020204030204" pitchFamily="34" charset="0"/>
                <a:ea typeface="Times New Roman" panose="02020603050405020304" pitchFamily="18" charset="0"/>
                <a:cs typeface="Calibri" panose="020F0502020204030204" pitchFamily="34" charset="0"/>
              </a:rPr>
              <a:t>قم بتجميد الصفوف من 1 إل</a:t>
            </a:r>
            <a:r>
              <a:rPr kumimoji="0" lang="ar-JO" sz="4000" b="1" i="0" u="none" strike="noStrike" kern="1200" cap="none" spc="0" normalizeH="0" baseline="0" noProof="0" dirty="0" smtClean="0">
                <a:ln>
                  <a:noFill/>
                </a:ln>
                <a:solidFill>
                  <a:sysClr val="windowText" lastClr="000000"/>
                </a:solidFill>
                <a:effectLst/>
                <a:uLnTx/>
                <a:uFillTx/>
                <a:latin typeface="Calibri" panose="020F0502020204030204" pitchFamily="34" charset="0"/>
                <a:ea typeface="Times New Roman" panose="02020603050405020304" pitchFamily="18" charset="0"/>
                <a:cs typeface="Calibri" panose="020F0502020204030204" pitchFamily="34" charset="0"/>
              </a:rPr>
              <a:t>ى</a:t>
            </a:r>
            <a:r>
              <a:rPr kumimoji="0" lang="ar-EG" sz="4000" b="1" i="0" u="none" strike="noStrike" kern="1200" cap="none" spc="0" normalizeH="0" baseline="0" noProof="0" dirty="0" smtClean="0">
                <a:ln>
                  <a:noFill/>
                </a:ln>
                <a:solidFill>
                  <a:sysClr val="windowText" lastClr="000000"/>
                </a:solidFill>
                <a:effectLst/>
                <a:uLnTx/>
                <a:uFillTx/>
                <a:latin typeface="Calibri" panose="020F0502020204030204" pitchFamily="34" charset="0"/>
                <a:ea typeface="Times New Roman" panose="02020603050405020304" pitchFamily="18" charset="0"/>
                <a:cs typeface="Calibri" panose="020F0502020204030204" pitchFamily="34" charset="0"/>
              </a:rPr>
              <a:t> 2 .</a:t>
            </a:r>
            <a:endParaRPr kumimoji="0" lang="en-US" sz="2400" b="0" i="0" u="none" strike="noStrike" kern="1200" cap="none" spc="0" normalizeH="0" baseline="0" noProof="0" dirty="0">
              <a:ln>
                <a:noFill/>
              </a:ln>
              <a:solidFill>
                <a:sysClr val="windowText" lastClr="000000"/>
              </a:solidFill>
              <a:effectLst/>
              <a:uLnTx/>
              <a:uFillTx/>
              <a:latin typeface="Calibri" panose="020F0502020204030204" pitchFamily="34" charset="0"/>
              <a:ea typeface="Times New Roman" panose="02020603050405020304" pitchFamily="18" charset="0"/>
              <a:cs typeface="Calibri" panose="020F0502020204030204" pitchFamily="34" charset="0"/>
            </a:endParaRPr>
          </a:p>
        </p:txBody>
      </p:sp>
      <p:sp>
        <p:nvSpPr>
          <p:cNvPr id="2" name="Rectangle 1"/>
          <p:cNvSpPr/>
          <p:nvPr/>
        </p:nvSpPr>
        <p:spPr>
          <a:xfrm>
            <a:off x="9056043" y="265756"/>
            <a:ext cx="1795684" cy="707886"/>
          </a:xfrm>
          <a:prstGeom prst="rect">
            <a:avLst/>
          </a:prstGeom>
        </p:spPr>
        <p:txBody>
          <a:bodyPr wrap="non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4000" b="1" i="0" u="sng" strike="noStrike" kern="0" cap="none" spc="0" normalizeH="0" baseline="0" noProof="0" dirty="0" smtClean="0">
                <a:ln>
                  <a:noFill/>
                </a:ln>
                <a:solidFill>
                  <a:srgbClr val="C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نشاط –</a:t>
            </a:r>
            <a:r>
              <a:rPr kumimoji="0" lang="ar-JO" sz="4000" b="1" i="0" u="sng" strike="noStrike" kern="0" cap="none" spc="0" normalizeH="0" baseline="0" noProof="0" dirty="0" smtClean="0">
                <a:ln>
                  <a:noFill/>
                </a:ln>
                <a:solidFill>
                  <a:srgbClr val="C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a:t>
            </a:r>
            <a:r>
              <a:rPr kumimoji="0" lang="en-US" sz="4000" b="1" i="0" u="sng" strike="noStrike" kern="0" cap="none" spc="0" normalizeH="0" baseline="0" noProof="0" dirty="0" smtClean="0">
                <a:ln>
                  <a:noFill/>
                </a:ln>
                <a:solidFill>
                  <a:srgbClr val="C00000"/>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3</a:t>
            </a:r>
            <a:endParaRPr kumimoji="0" lang="en-US" sz="1800" b="0" i="0" u="none" strike="noStrike" kern="0" cap="none" spc="0" normalizeH="0" baseline="0" noProof="0" dirty="0" smtClean="0">
              <a:ln>
                <a:noFill/>
              </a:ln>
              <a:solidFill>
                <a:srgbClr val="C00000"/>
              </a:solidFill>
              <a:effectLst/>
              <a:uLnTx/>
              <a:uFillTx/>
            </a:endParaRPr>
          </a:p>
        </p:txBody>
      </p:sp>
      <p:sp>
        <p:nvSpPr>
          <p:cNvPr id="7" name="مستطيل 2"/>
          <p:cNvSpPr/>
          <p:nvPr/>
        </p:nvSpPr>
        <p:spPr>
          <a:xfrm>
            <a:off x="0"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3"/>
              </a:rPr>
              <a:t>www.dawliatraining.com</a:t>
            </a:r>
            <a:endParaRPr lang="en-US" sz="1100">
              <a:effectLst/>
              <a:ea typeface="Calibri"/>
              <a:cs typeface="Arial"/>
            </a:endParaRPr>
          </a:p>
        </p:txBody>
      </p:sp>
    </p:spTree>
    <p:extLst>
      <p:ext uri="{BB962C8B-B14F-4D97-AF65-F5344CB8AC3E}">
        <p14:creationId xmlns:p14="http://schemas.microsoft.com/office/powerpoint/2010/main" val="3580544146"/>
      </p:ext>
    </p:extLst>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عنصر نائب للصورة 11" descr="صورة تحتوي على منضدة, داخلي, كوب, جالس&#10;&#10;تم إنشاء الوصف تلقائياً">
            <a:extLst>
              <a:ext uri="{FF2B5EF4-FFF2-40B4-BE49-F238E27FC236}">
                <a16:creationId xmlns="" xmlns:a16="http://schemas.microsoft.com/office/drawing/2014/main" id="{6AD848F8-28E2-43F2-BCAB-D8AAD6754D46}"/>
              </a:ext>
            </a:extLst>
          </p:cNvPr>
          <p:cNvPicPr>
            <a:picLocks noGrp="1" noChangeAspect="1"/>
          </p:cNvPicPr>
          <p:nvPr>
            <p:ph type="pic" sz="quarter" idx="10"/>
          </p:nvPr>
        </p:nvPicPr>
        <p:blipFill>
          <a:blip r:embed="rId3" cstate="email">
            <a:extLst>
              <a:ext uri="{28A0092B-C50C-407E-A947-70E740481C1C}">
                <a14:useLocalDpi xmlns:a14="http://schemas.microsoft.com/office/drawing/2010/main"/>
              </a:ext>
            </a:extLst>
          </a:blip>
          <a:srcRect/>
          <a:stretch>
            <a:fillRect/>
          </a:stretch>
        </p:blipFill>
        <p:spPr/>
      </p:pic>
      <p:sp>
        <p:nvSpPr>
          <p:cNvPr id="10" name="Rectangle 9">
            <a:extLst>
              <a:ext uri="{FF2B5EF4-FFF2-40B4-BE49-F238E27FC236}">
                <a16:creationId xmlns="" xmlns:a16="http://schemas.microsoft.com/office/drawing/2014/main" id="{68331A06-E609-4FE5-A9B9-7B040CB39308}"/>
              </a:ext>
            </a:extLst>
          </p:cNvPr>
          <p:cNvSpPr/>
          <p:nvPr/>
        </p:nvSpPr>
        <p:spPr>
          <a:xfrm>
            <a:off x="0" y="0"/>
            <a:ext cx="12189345" cy="6858000"/>
          </a:xfrm>
          <a:prstGeom prst="rect">
            <a:avLst/>
          </a:prstGeom>
          <a:gradFill flip="none" rotWithShape="1">
            <a:gsLst>
              <a:gs pos="31000">
                <a:schemeClr val="accent1">
                  <a:alpha val="44000"/>
                  <a:lumMod val="94000"/>
                  <a:lumOff val="6000"/>
                </a:schemeClr>
              </a:gs>
              <a:gs pos="100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Expo Arabic Light" panose="00000400000000000000" pitchFamily="2" charset="-78"/>
              <a:ea typeface="+mn-ea"/>
              <a:cs typeface="Expo Arabic Light" panose="00000400000000000000" pitchFamily="2" charset="-78"/>
            </a:endParaRPr>
          </a:p>
        </p:txBody>
      </p:sp>
      <p:grpSp>
        <p:nvGrpSpPr>
          <p:cNvPr id="2" name="Group 1">
            <a:extLst>
              <a:ext uri="{FF2B5EF4-FFF2-40B4-BE49-F238E27FC236}">
                <a16:creationId xmlns="" xmlns:a16="http://schemas.microsoft.com/office/drawing/2014/main" id="{827EED8F-AFC3-47A0-AC30-9F549A6FCF2E}"/>
              </a:ext>
            </a:extLst>
          </p:cNvPr>
          <p:cNvGrpSpPr/>
          <p:nvPr/>
        </p:nvGrpSpPr>
        <p:grpSpPr>
          <a:xfrm>
            <a:off x="5531042" y="4734480"/>
            <a:ext cx="6659671" cy="2127166"/>
            <a:chOff x="8889806" y="5807302"/>
            <a:chExt cx="3300907" cy="1054343"/>
          </a:xfrm>
        </p:grpSpPr>
        <p:sp>
          <p:nvSpPr>
            <p:cNvPr id="47" name="Freeform: Shape 46">
              <a:extLst>
                <a:ext uri="{FF2B5EF4-FFF2-40B4-BE49-F238E27FC236}">
                  <a16:creationId xmlns="" xmlns:a16="http://schemas.microsoft.com/office/drawing/2014/main" id="{464CC410-3C24-4FE5-82AF-8534334CFE3B}"/>
                </a:ext>
              </a:extLst>
            </p:cNvPr>
            <p:cNvSpPr/>
            <p:nvPr/>
          </p:nvSpPr>
          <p:spPr>
            <a:xfrm>
              <a:off x="9645236" y="6235086"/>
              <a:ext cx="2545262" cy="626559"/>
            </a:xfrm>
            <a:custGeom>
              <a:avLst/>
              <a:gdLst>
                <a:gd name="connsiteX0" fmla="*/ 2545262 w 2545262"/>
                <a:gd name="connsiteY0" fmla="*/ 626559 h 626559"/>
                <a:gd name="connsiteX1" fmla="*/ 2545262 w 2545262"/>
                <a:gd name="connsiteY1" fmla="*/ 0 h 626559"/>
                <a:gd name="connsiteX2" fmla="*/ 868863 w 2545262"/>
                <a:gd name="connsiteY2" fmla="*/ 0 h 626559"/>
                <a:gd name="connsiteX3" fmla="*/ 560515 w 2545262"/>
                <a:gd name="connsiteY3" fmla="*/ 118793 h 626559"/>
                <a:gd name="connsiteX4" fmla="*/ 0 w 2545262"/>
                <a:gd name="connsiteY4" fmla="*/ 626559 h 626559"/>
                <a:gd name="connsiteX5" fmla="*/ 2545262 w 2545262"/>
                <a:gd name="connsiteY5" fmla="*/ 626559 h 626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45262" h="626559">
                  <a:moveTo>
                    <a:pt x="2545262" y="626559"/>
                  </a:moveTo>
                  <a:lnTo>
                    <a:pt x="2545262" y="0"/>
                  </a:lnTo>
                  <a:lnTo>
                    <a:pt x="868863" y="0"/>
                  </a:lnTo>
                  <a:cubicBezTo>
                    <a:pt x="755002" y="0"/>
                    <a:pt x="645000" y="42457"/>
                    <a:pt x="560515" y="118793"/>
                  </a:cubicBezTo>
                  <a:lnTo>
                    <a:pt x="0" y="626559"/>
                  </a:lnTo>
                  <a:lnTo>
                    <a:pt x="2545262" y="626559"/>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48" name="Freeform: Shape 47">
              <a:extLst>
                <a:ext uri="{FF2B5EF4-FFF2-40B4-BE49-F238E27FC236}">
                  <a16:creationId xmlns="" xmlns:a16="http://schemas.microsoft.com/office/drawing/2014/main" id="{0EEC0DB5-A8B1-4280-85AC-44367CEF1523}"/>
                </a:ext>
              </a:extLst>
            </p:cNvPr>
            <p:cNvSpPr/>
            <p:nvPr/>
          </p:nvSpPr>
          <p:spPr>
            <a:xfrm>
              <a:off x="10833811" y="6235086"/>
              <a:ext cx="1356901" cy="626559"/>
            </a:xfrm>
            <a:custGeom>
              <a:avLst/>
              <a:gdLst>
                <a:gd name="connsiteX0" fmla="*/ 868863 w 1356901"/>
                <a:gd name="connsiteY0" fmla="*/ 0 h 626559"/>
                <a:gd name="connsiteX1" fmla="*/ 560515 w 1356901"/>
                <a:gd name="connsiteY1" fmla="*/ 118793 h 626559"/>
                <a:gd name="connsiteX2" fmla="*/ 0 w 1356901"/>
                <a:gd name="connsiteY2" fmla="*/ 626559 h 626559"/>
                <a:gd name="connsiteX3" fmla="*/ 480105 w 1356901"/>
                <a:gd name="connsiteY3" fmla="*/ 626559 h 626559"/>
                <a:gd name="connsiteX4" fmla="*/ 809466 w 1356901"/>
                <a:gd name="connsiteY4" fmla="*/ 626559 h 626559"/>
                <a:gd name="connsiteX5" fmla="*/ 1356902 w 1356901"/>
                <a:gd name="connsiteY5" fmla="*/ 626559 h 626559"/>
                <a:gd name="connsiteX6" fmla="*/ 1356902 w 1356901"/>
                <a:gd name="connsiteY6" fmla="*/ 389187 h 626559"/>
                <a:gd name="connsiteX7" fmla="*/ 1356902 w 1356901"/>
                <a:gd name="connsiteY7" fmla="*/ 303416 h 626559"/>
                <a:gd name="connsiteX8" fmla="*/ 1356902 w 1356901"/>
                <a:gd name="connsiteY8" fmla="*/ 0 h 626559"/>
                <a:gd name="connsiteX9" fmla="*/ 868863 w 1356901"/>
                <a:gd name="connsiteY9" fmla="*/ 0 h 626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56901" h="626559">
                  <a:moveTo>
                    <a:pt x="868863" y="0"/>
                  </a:moveTo>
                  <a:cubicBezTo>
                    <a:pt x="755002" y="0"/>
                    <a:pt x="645000" y="42457"/>
                    <a:pt x="560515" y="118793"/>
                  </a:cubicBezTo>
                  <a:lnTo>
                    <a:pt x="0" y="626559"/>
                  </a:lnTo>
                  <a:lnTo>
                    <a:pt x="480105" y="626559"/>
                  </a:lnTo>
                  <a:lnTo>
                    <a:pt x="809466" y="626559"/>
                  </a:lnTo>
                  <a:lnTo>
                    <a:pt x="1356902" y="626559"/>
                  </a:lnTo>
                  <a:lnTo>
                    <a:pt x="1356902" y="389187"/>
                  </a:lnTo>
                  <a:lnTo>
                    <a:pt x="1356902" y="303416"/>
                  </a:lnTo>
                  <a:lnTo>
                    <a:pt x="1356902" y="0"/>
                  </a:lnTo>
                  <a:lnTo>
                    <a:pt x="868863"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49" name="Freeform: Shape 48">
              <a:extLst>
                <a:ext uri="{FF2B5EF4-FFF2-40B4-BE49-F238E27FC236}">
                  <a16:creationId xmlns="" xmlns:a16="http://schemas.microsoft.com/office/drawing/2014/main" id="{7D72312F-A6C7-48A1-9B74-E2456AF546F1}"/>
                </a:ext>
              </a:extLst>
            </p:cNvPr>
            <p:cNvSpPr/>
            <p:nvPr/>
          </p:nvSpPr>
          <p:spPr>
            <a:xfrm>
              <a:off x="8889806" y="5807302"/>
              <a:ext cx="3300907" cy="1054343"/>
            </a:xfrm>
            <a:custGeom>
              <a:avLst/>
              <a:gdLst>
                <a:gd name="connsiteX0" fmla="*/ 349518 w 3300907"/>
                <a:gd name="connsiteY0" fmla="*/ 1054343 h 1054343"/>
                <a:gd name="connsiteX1" fmla="*/ 1075572 w 3300907"/>
                <a:gd name="connsiteY1" fmla="*/ 397550 h 1054343"/>
                <a:gd name="connsiteX2" fmla="*/ 1550101 w 3300907"/>
                <a:gd name="connsiteY2" fmla="*/ 214643 h 1054343"/>
                <a:gd name="connsiteX3" fmla="*/ 3300908 w 3300907"/>
                <a:gd name="connsiteY3" fmla="*/ 214643 h 1054343"/>
                <a:gd name="connsiteX4" fmla="*/ 3300908 w 3300907"/>
                <a:gd name="connsiteY4" fmla="*/ 0 h 1054343"/>
                <a:gd name="connsiteX5" fmla="*/ 1494993 w 3300907"/>
                <a:gd name="connsiteY5" fmla="*/ 0 h 1054343"/>
                <a:gd name="connsiteX6" fmla="*/ 872937 w 3300907"/>
                <a:gd name="connsiteY6" fmla="*/ 239945 h 1054343"/>
                <a:gd name="connsiteX7" fmla="*/ 0 w 3300907"/>
                <a:gd name="connsiteY7" fmla="*/ 1054343 h 1054343"/>
                <a:gd name="connsiteX8" fmla="*/ 349518 w 3300907"/>
                <a:gd name="connsiteY8" fmla="*/ 1054343 h 1054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00907" h="1054343">
                  <a:moveTo>
                    <a:pt x="349518" y="1054343"/>
                  </a:moveTo>
                  <a:lnTo>
                    <a:pt x="1075572" y="397550"/>
                  </a:lnTo>
                  <a:cubicBezTo>
                    <a:pt x="1205944" y="279614"/>
                    <a:pt x="1374270" y="214643"/>
                    <a:pt x="1550101" y="214643"/>
                  </a:cubicBezTo>
                  <a:lnTo>
                    <a:pt x="3300908" y="214643"/>
                  </a:lnTo>
                  <a:lnTo>
                    <a:pt x="3300908" y="0"/>
                  </a:lnTo>
                  <a:lnTo>
                    <a:pt x="1494993" y="0"/>
                  </a:lnTo>
                  <a:cubicBezTo>
                    <a:pt x="1264697" y="0"/>
                    <a:pt x="1043622" y="85128"/>
                    <a:pt x="872937" y="239945"/>
                  </a:cubicBezTo>
                  <a:lnTo>
                    <a:pt x="0" y="1054343"/>
                  </a:lnTo>
                  <a:lnTo>
                    <a:pt x="349518" y="1054343"/>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grpSp>
      <p:sp>
        <p:nvSpPr>
          <p:cNvPr id="21" name="TextBox 20">
            <a:extLst>
              <a:ext uri="{FF2B5EF4-FFF2-40B4-BE49-F238E27FC236}">
                <a16:creationId xmlns="" xmlns:a16="http://schemas.microsoft.com/office/drawing/2014/main" id="{25BEC5C9-ED40-4DF1-8547-9D3FAE9D38F1}"/>
              </a:ext>
            </a:extLst>
          </p:cNvPr>
          <p:cNvSpPr txBox="1"/>
          <p:nvPr/>
        </p:nvSpPr>
        <p:spPr>
          <a:xfrm>
            <a:off x="2434856" y="2705725"/>
            <a:ext cx="7319631" cy="1446550"/>
          </a:xfrm>
          <a:prstGeom prst="rect">
            <a:avLst/>
          </a:prstGeom>
          <a:noFill/>
        </p:spPr>
        <p:txBody>
          <a:bodyPr wrap="non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A" sz="8800" b="1" i="0" u="none" strike="noStrike" kern="1200" cap="none" spc="0" normalizeH="0" baseline="0" noProof="0" dirty="0">
                <a:ln>
                  <a:noFill/>
                </a:ln>
                <a:solidFill>
                  <a:srgbClr val="E7E6E6"/>
                </a:solidFill>
                <a:effectLst/>
                <a:uLnTx/>
                <a:uFillTx/>
                <a:latin typeface="VIP Hakm Bold" panose="02000500000000000000" pitchFamily="2" charset="-78"/>
                <a:ea typeface="+mn-ea"/>
                <a:cs typeface="VIP Hakm Bold" panose="02000500000000000000" pitchFamily="2" charset="-78"/>
              </a:rPr>
              <a:t>وقــت استــراحــة</a:t>
            </a:r>
            <a:endParaRPr kumimoji="0" lang="en-US" sz="8800" b="1" i="0" u="none" strike="noStrike" kern="1200" cap="none" spc="0" normalizeH="0" baseline="0" noProof="0" dirty="0">
              <a:ln>
                <a:noFill/>
              </a:ln>
              <a:solidFill>
                <a:srgbClr val="E7E6E6"/>
              </a:solidFill>
              <a:effectLst/>
              <a:uLnTx/>
              <a:uFillTx/>
              <a:latin typeface="VIP Hakm Bold" panose="02000500000000000000" pitchFamily="2" charset="-78"/>
              <a:ea typeface="+mn-ea"/>
              <a:cs typeface="VIP Hakm Bold" panose="02000500000000000000" pitchFamily="2" charset="-78"/>
            </a:endParaRPr>
          </a:p>
        </p:txBody>
      </p:sp>
      <p:grpSp>
        <p:nvGrpSpPr>
          <p:cNvPr id="23" name="Group 22">
            <a:extLst>
              <a:ext uri="{FF2B5EF4-FFF2-40B4-BE49-F238E27FC236}">
                <a16:creationId xmlns="" xmlns:a16="http://schemas.microsoft.com/office/drawing/2014/main" id="{A3F10170-7070-4AA6-9019-51E71C0093A2}"/>
              </a:ext>
            </a:extLst>
          </p:cNvPr>
          <p:cNvGrpSpPr/>
          <p:nvPr/>
        </p:nvGrpSpPr>
        <p:grpSpPr>
          <a:xfrm flipH="1" flipV="1">
            <a:off x="-1" y="0"/>
            <a:ext cx="3513221" cy="1122158"/>
            <a:chOff x="8889806" y="5807302"/>
            <a:chExt cx="3300907" cy="1054343"/>
          </a:xfrm>
        </p:grpSpPr>
        <p:sp>
          <p:nvSpPr>
            <p:cNvPr id="24" name="Freeform: Shape 23">
              <a:extLst>
                <a:ext uri="{FF2B5EF4-FFF2-40B4-BE49-F238E27FC236}">
                  <a16:creationId xmlns="" xmlns:a16="http://schemas.microsoft.com/office/drawing/2014/main" id="{32241699-AD3E-4D4A-B12C-60BC528816E9}"/>
                </a:ext>
              </a:extLst>
            </p:cNvPr>
            <p:cNvSpPr/>
            <p:nvPr/>
          </p:nvSpPr>
          <p:spPr>
            <a:xfrm>
              <a:off x="9645236" y="6235086"/>
              <a:ext cx="2545262" cy="626559"/>
            </a:xfrm>
            <a:custGeom>
              <a:avLst/>
              <a:gdLst>
                <a:gd name="connsiteX0" fmla="*/ 2545262 w 2545262"/>
                <a:gd name="connsiteY0" fmla="*/ 626559 h 626559"/>
                <a:gd name="connsiteX1" fmla="*/ 2545262 w 2545262"/>
                <a:gd name="connsiteY1" fmla="*/ 0 h 626559"/>
                <a:gd name="connsiteX2" fmla="*/ 868863 w 2545262"/>
                <a:gd name="connsiteY2" fmla="*/ 0 h 626559"/>
                <a:gd name="connsiteX3" fmla="*/ 560515 w 2545262"/>
                <a:gd name="connsiteY3" fmla="*/ 118793 h 626559"/>
                <a:gd name="connsiteX4" fmla="*/ 0 w 2545262"/>
                <a:gd name="connsiteY4" fmla="*/ 626559 h 626559"/>
                <a:gd name="connsiteX5" fmla="*/ 2545262 w 2545262"/>
                <a:gd name="connsiteY5" fmla="*/ 626559 h 626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45262" h="626559">
                  <a:moveTo>
                    <a:pt x="2545262" y="626559"/>
                  </a:moveTo>
                  <a:lnTo>
                    <a:pt x="2545262" y="0"/>
                  </a:lnTo>
                  <a:lnTo>
                    <a:pt x="868863" y="0"/>
                  </a:lnTo>
                  <a:cubicBezTo>
                    <a:pt x="755002" y="0"/>
                    <a:pt x="645000" y="42457"/>
                    <a:pt x="560515" y="118793"/>
                  </a:cubicBezTo>
                  <a:lnTo>
                    <a:pt x="0" y="626559"/>
                  </a:lnTo>
                  <a:lnTo>
                    <a:pt x="2545262" y="626559"/>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25" name="Freeform: Shape 24">
              <a:extLst>
                <a:ext uri="{FF2B5EF4-FFF2-40B4-BE49-F238E27FC236}">
                  <a16:creationId xmlns="" xmlns:a16="http://schemas.microsoft.com/office/drawing/2014/main" id="{847290A5-E5CC-4E12-83FE-DC042CFA6FA3}"/>
                </a:ext>
              </a:extLst>
            </p:cNvPr>
            <p:cNvSpPr/>
            <p:nvPr/>
          </p:nvSpPr>
          <p:spPr>
            <a:xfrm>
              <a:off x="10833811" y="6235086"/>
              <a:ext cx="1356901" cy="626559"/>
            </a:xfrm>
            <a:custGeom>
              <a:avLst/>
              <a:gdLst>
                <a:gd name="connsiteX0" fmla="*/ 868863 w 1356901"/>
                <a:gd name="connsiteY0" fmla="*/ 0 h 626559"/>
                <a:gd name="connsiteX1" fmla="*/ 560515 w 1356901"/>
                <a:gd name="connsiteY1" fmla="*/ 118793 h 626559"/>
                <a:gd name="connsiteX2" fmla="*/ 0 w 1356901"/>
                <a:gd name="connsiteY2" fmla="*/ 626559 h 626559"/>
                <a:gd name="connsiteX3" fmla="*/ 480105 w 1356901"/>
                <a:gd name="connsiteY3" fmla="*/ 626559 h 626559"/>
                <a:gd name="connsiteX4" fmla="*/ 809466 w 1356901"/>
                <a:gd name="connsiteY4" fmla="*/ 626559 h 626559"/>
                <a:gd name="connsiteX5" fmla="*/ 1356902 w 1356901"/>
                <a:gd name="connsiteY5" fmla="*/ 626559 h 626559"/>
                <a:gd name="connsiteX6" fmla="*/ 1356902 w 1356901"/>
                <a:gd name="connsiteY6" fmla="*/ 389187 h 626559"/>
                <a:gd name="connsiteX7" fmla="*/ 1356902 w 1356901"/>
                <a:gd name="connsiteY7" fmla="*/ 303416 h 626559"/>
                <a:gd name="connsiteX8" fmla="*/ 1356902 w 1356901"/>
                <a:gd name="connsiteY8" fmla="*/ 0 h 626559"/>
                <a:gd name="connsiteX9" fmla="*/ 868863 w 1356901"/>
                <a:gd name="connsiteY9" fmla="*/ 0 h 626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56901" h="626559">
                  <a:moveTo>
                    <a:pt x="868863" y="0"/>
                  </a:moveTo>
                  <a:cubicBezTo>
                    <a:pt x="755002" y="0"/>
                    <a:pt x="645000" y="42457"/>
                    <a:pt x="560515" y="118793"/>
                  </a:cubicBezTo>
                  <a:lnTo>
                    <a:pt x="0" y="626559"/>
                  </a:lnTo>
                  <a:lnTo>
                    <a:pt x="480105" y="626559"/>
                  </a:lnTo>
                  <a:lnTo>
                    <a:pt x="809466" y="626559"/>
                  </a:lnTo>
                  <a:lnTo>
                    <a:pt x="1356902" y="626559"/>
                  </a:lnTo>
                  <a:lnTo>
                    <a:pt x="1356902" y="389187"/>
                  </a:lnTo>
                  <a:lnTo>
                    <a:pt x="1356902" y="303416"/>
                  </a:lnTo>
                  <a:lnTo>
                    <a:pt x="1356902" y="0"/>
                  </a:lnTo>
                  <a:lnTo>
                    <a:pt x="868863"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26" name="Freeform: Shape 25">
              <a:extLst>
                <a:ext uri="{FF2B5EF4-FFF2-40B4-BE49-F238E27FC236}">
                  <a16:creationId xmlns="" xmlns:a16="http://schemas.microsoft.com/office/drawing/2014/main" id="{88EDDD93-F555-4775-A2C0-48E00BA93F40}"/>
                </a:ext>
              </a:extLst>
            </p:cNvPr>
            <p:cNvSpPr/>
            <p:nvPr/>
          </p:nvSpPr>
          <p:spPr>
            <a:xfrm>
              <a:off x="8889806" y="5807302"/>
              <a:ext cx="3300907" cy="1054343"/>
            </a:xfrm>
            <a:custGeom>
              <a:avLst/>
              <a:gdLst>
                <a:gd name="connsiteX0" fmla="*/ 349518 w 3300907"/>
                <a:gd name="connsiteY0" fmla="*/ 1054343 h 1054343"/>
                <a:gd name="connsiteX1" fmla="*/ 1075572 w 3300907"/>
                <a:gd name="connsiteY1" fmla="*/ 397550 h 1054343"/>
                <a:gd name="connsiteX2" fmla="*/ 1550101 w 3300907"/>
                <a:gd name="connsiteY2" fmla="*/ 214643 h 1054343"/>
                <a:gd name="connsiteX3" fmla="*/ 3300908 w 3300907"/>
                <a:gd name="connsiteY3" fmla="*/ 214643 h 1054343"/>
                <a:gd name="connsiteX4" fmla="*/ 3300908 w 3300907"/>
                <a:gd name="connsiteY4" fmla="*/ 0 h 1054343"/>
                <a:gd name="connsiteX5" fmla="*/ 1494993 w 3300907"/>
                <a:gd name="connsiteY5" fmla="*/ 0 h 1054343"/>
                <a:gd name="connsiteX6" fmla="*/ 872937 w 3300907"/>
                <a:gd name="connsiteY6" fmla="*/ 239945 h 1054343"/>
                <a:gd name="connsiteX7" fmla="*/ 0 w 3300907"/>
                <a:gd name="connsiteY7" fmla="*/ 1054343 h 1054343"/>
                <a:gd name="connsiteX8" fmla="*/ 349518 w 3300907"/>
                <a:gd name="connsiteY8" fmla="*/ 1054343 h 1054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00907" h="1054343">
                  <a:moveTo>
                    <a:pt x="349518" y="1054343"/>
                  </a:moveTo>
                  <a:lnTo>
                    <a:pt x="1075572" y="397550"/>
                  </a:lnTo>
                  <a:cubicBezTo>
                    <a:pt x="1205944" y="279614"/>
                    <a:pt x="1374270" y="214643"/>
                    <a:pt x="1550101" y="214643"/>
                  </a:cubicBezTo>
                  <a:lnTo>
                    <a:pt x="3300908" y="214643"/>
                  </a:lnTo>
                  <a:lnTo>
                    <a:pt x="3300908" y="0"/>
                  </a:lnTo>
                  <a:lnTo>
                    <a:pt x="1494993" y="0"/>
                  </a:lnTo>
                  <a:cubicBezTo>
                    <a:pt x="1264697" y="0"/>
                    <a:pt x="1043622" y="85128"/>
                    <a:pt x="872937" y="239945"/>
                  </a:cubicBezTo>
                  <a:lnTo>
                    <a:pt x="0" y="1054343"/>
                  </a:lnTo>
                  <a:lnTo>
                    <a:pt x="349518" y="1054343"/>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grpSp>
      <p:sp>
        <p:nvSpPr>
          <p:cNvPr id="34" name="Freeform: Shape 33">
            <a:extLst>
              <a:ext uri="{FF2B5EF4-FFF2-40B4-BE49-F238E27FC236}">
                <a16:creationId xmlns="" xmlns:a16="http://schemas.microsoft.com/office/drawing/2014/main" id="{EE6696A5-4169-4497-AA4C-E71680A9C3B7}"/>
              </a:ext>
            </a:extLst>
          </p:cNvPr>
          <p:cNvSpPr/>
          <p:nvPr/>
        </p:nvSpPr>
        <p:spPr>
          <a:xfrm flipH="1">
            <a:off x="0" y="-22058"/>
            <a:ext cx="3670954" cy="2528798"/>
          </a:xfrm>
          <a:custGeom>
            <a:avLst/>
            <a:gdLst>
              <a:gd name="connsiteX0" fmla="*/ 3789859 w 5007352"/>
              <a:gd name="connsiteY0" fmla="*/ 0 h 3449398"/>
              <a:gd name="connsiteX1" fmla="*/ 0 w 5007352"/>
              <a:gd name="connsiteY1" fmla="*/ 3449399 h 3449398"/>
              <a:gd name="connsiteX2" fmla="*/ 1866226 w 5007352"/>
              <a:gd name="connsiteY2" fmla="*/ 3449399 h 3449398"/>
              <a:gd name="connsiteX3" fmla="*/ 3570850 w 5007352"/>
              <a:gd name="connsiteY3" fmla="*/ 1903391 h 3449398"/>
              <a:gd name="connsiteX4" fmla="*/ 4048024 w 5007352"/>
              <a:gd name="connsiteY4" fmla="*/ 1719224 h 3449398"/>
              <a:gd name="connsiteX5" fmla="*/ 5007352 w 5007352"/>
              <a:gd name="connsiteY5" fmla="*/ 1719224 h 3449398"/>
              <a:gd name="connsiteX6" fmla="*/ 5007352 w 5007352"/>
              <a:gd name="connsiteY6" fmla="*/ 0 h 3449398"/>
              <a:gd name="connsiteX7" fmla="*/ 3789859 w 5007352"/>
              <a:gd name="connsiteY7" fmla="*/ 0 h 3449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7352" h="3449398">
                <a:moveTo>
                  <a:pt x="3789859" y="0"/>
                </a:moveTo>
                <a:lnTo>
                  <a:pt x="0" y="3449399"/>
                </a:lnTo>
                <a:lnTo>
                  <a:pt x="1866226" y="3449399"/>
                </a:lnTo>
                <a:lnTo>
                  <a:pt x="3570850" y="1903391"/>
                </a:lnTo>
                <a:cubicBezTo>
                  <a:pt x="3701592" y="1784927"/>
                  <a:pt x="3871821" y="1719224"/>
                  <a:pt x="4048024" y="1719224"/>
                </a:cubicBezTo>
                <a:lnTo>
                  <a:pt x="5007352" y="1719224"/>
                </a:lnTo>
                <a:lnTo>
                  <a:pt x="5007352" y="0"/>
                </a:lnTo>
                <a:lnTo>
                  <a:pt x="3789859"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35" name="Freeform: Shape 34">
            <a:extLst>
              <a:ext uri="{FF2B5EF4-FFF2-40B4-BE49-F238E27FC236}">
                <a16:creationId xmlns="" xmlns:a16="http://schemas.microsoft.com/office/drawing/2014/main" id="{7F7D6471-FD8F-4196-A994-9A7CA7A0A9DA}"/>
              </a:ext>
            </a:extLst>
          </p:cNvPr>
          <p:cNvSpPr/>
          <p:nvPr/>
        </p:nvSpPr>
        <p:spPr>
          <a:xfrm flipH="1">
            <a:off x="497246" y="-22058"/>
            <a:ext cx="3709390" cy="2528798"/>
          </a:xfrm>
          <a:custGeom>
            <a:avLst/>
            <a:gdLst>
              <a:gd name="connsiteX0" fmla="*/ 3789527 w 5059781"/>
              <a:gd name="connsiteY0" fmla="*/ 0 h 3449398"/>
              <a:gd name="connsiteX1" fmla="*/ 0 w 5059781"/>
              <a:gd name="connsiteY1" fmla="*/ 3449399 h 3449398"/>
              <a:gd name="connsiteX2" fmla="*/ 1270255 w 5059781"/>
              <a:gd name="connsiteY2" fmla="*/ 3449399 h 3449398"/>
              <a:gd name="connsiteX3" fmla="*/ 5059782 w 5059781"/>
              <a:gd name="connsiteY3" fmla="*/ 0 h 3449398"/>
            </a:gdLst>
            <a:ahLst/>
            <a:cxnLst>
              <a:cxn ang="0">
                <a:pos x="connsiteX0" y="connsiteY0"/>
              </a:cxn>
              <a:cxn ang="0">
                <a:pos x="connsiteX1" y="connsiteY1"/>
              </a:cxn>
              <a:cxn ang="0">
                <a:pos x="connsiteX2" y="connsiteY2"/>
              </a:cxn>
              <a:cxn ang="0">
                <a:pos x="connsiteX3" y="connsiteY3"/>
              </a:cxn>
            </a:cxnLst>
            <a:rect l="l" t="t" r="r" b="b"/>
            <a:pathLst>
              <a:path w="5059781" h="3449398">
                <a:moveTo>
                  <a:pt x="3789527" y="0"/>
                </a:moveTo>
                <a:lnTo>
                  <a:pt x="0" y="3449399"/>
                </a:lnTo>
                <a:lnTo>
                  <a:pt x="1270255" y="3449399"/>
                </a:lnTo>
                <a:lnTo>
                  <a:pt x="5059782"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15" name="مستطيل 2"/>
          <p:cNvSpPr/>
          <p:nvPr/>
        </p:nvSpPr>
        <p:spPr>
          <a:xfrm>
            <a:off x="0"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4"/>
              </a:rPr>
              <a:t>www.dawliatraining.com</a:t>
            </a:r>
            <a:endParaRPr lang="en-US" sz="1100">
              <a:effectLst/>
              <a:ea typeface="Calibri"/>
              <a:cs typeface="Arial"/>
            </a:endParaRPr>
          </a:p>
        </p:txBody>
      </p:sp>
    </p:spTree>
    <p:extLst>
      <p:ext uri="{BB962C8B-B14F-4D97-AF65-F5344CB8AC3E}">
        <p14:creationId xmlns:p14="http://schemas.microsoft.com/office/powerpoint/2010/main" val="16753923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Freeform: Shape 37">
            <a:extLst>
              <a:ext uri="{FF2B5EF4-FFF2-40B4-BE49-F238E27FC236}">
                <a16:creationId xmlns="" xmlns:a16="http://schemas.microsoft.com/office/drawing/2014/main" id="{67E4BEC3-A0F9-443C-95E3-59AD8FD47B61}"/>
              </a:ext>
            </a:extLst>
          </p:cNvPr>
          <p:cNvSpPr/>
          <p:nvPr/>
        </p:nvSpPr>
        <p:spPr>
          <a:xfrm rot="10800000" flipV="1">
            <a:off x="8731168" y="-20622"/>
            <a:ext cx="3486150" cy="6937353"/>
          </a:xfrm>
          <a:custGeom>
            <a:avLst/>
            <a:gdLst>
              <a:gd name="connsiteX0" fmla="*/ 0 w 3199168"/>
              <a:gd name="connsiteY0" fmla="*/ 2912028 h 2912028"/>
              <a:gd name="connsiteX1" fmla="*/ 3199169 w 3199168"/>
              <a:gd name="connsiteY1" fmla="*/ 0 h 2912028"/>
              <a:gd name="connsiteX2" fmla="*/ 2651781 w 3199168"/>
              <a:gd name="connsiteY2" fmla="*/ 0 h 2912028"/>
              <a:gd name="connsiteX3" fmla="*/ 1212715 w 3199168"/>
              <a:gd name="connsiteY3" fmla="*/ 1305160 h 2912028"/>
              <a:gd name="connsiteX4" fmla="*/ 809877 w 3199168"/>
              <a:gd name="connsiteY4" fmla="*/ 1460636 h 2912028"/>
              <a:gd name="connsiteX5" fmla="*/ 0 w 3199168"/>
              <a:gd name="connsiteY5" fmla="*/ 1460636 h 2912028"/>
              <a:gd name="connsiteX6" fmla="*/ 0 w 3199168"/>
              <a:gd name="connsiteY6" fmla="*/ 2912028 h 2912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9168" h="2912028">
                <a:moveTo>
                  <a:pt x="0" y="2912028"/>
                </a:moveTo>
                <a:lnTo>
                  <a:pt x="3199169" y="0"/>
                </a:lnTo>
                <a:lnTo>
                  <a:pt x="2651781" y="0"/>
                </a:lnTo>
                <a:lnTo>
                  <a:pt x="1212715" y="1305160"/>
                </a:lnTo>
                <a:cubicBezTo>
                  <a:pt x="1102341" y="1405169"/>
                  <a:pt x="958630" y="1460636"/>
                  <a:pt x="809877" y="1460636"/>
                </a:cubicBezTo>
                <a:lnTo>
                  <a:pt x="0" y="1460636"/>
                </a:lnTo>
                <a:lnTo>
                  <a:pt x="0" y="2912028"/>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pic>
        <p:nvPicPr>
          <p:cNvPr id="13" name="عنصر نائب للصورة 12" descr="صورة تحتوي على منضدة, كمبيوتر محمول, عناصر, رجل&#10;&#10;تم إنشاء الوصف تلقائياً">
            <a:extLst>
              <a:ext uri="{FF2B5EF4-FFF2-40B4-BE49-F238E27FC236}">
                <a16:creationId xmlns="" xmlns:a16="http://schemas.microsoft.com/office/drawing/2014/main" id="{0FE0DA8F-6A7E-477C-B0CD-8A2B705A5F28}"/>
              </a:ext>
            </a:extLst>
          </p:cNvPr>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a:stretch>
            <a:fillRect/>
          </a:stretch>
        </p:blipFill>
        <p:spPr/>
      </p:pic>
      <p:sp>
        <p:nvSpPr>
          <p:cNvPr id="34" name="Graphic 32">
            <a:extLst>
              <a:ext uri="{FF2B5EF4-FFF2-40B4-BE49-F238E27FC236}">
                <a16:creationId xmlns="" xmlns:a16="http://schemas.microsoft.com/office/drawing/2014/main" id="{6B80734D-A4FA-471F-822A-B52E96578EB2}"/>
              </a:ext>
            </a:extLst>
          </p:cNvPr>
          <p:cNvSpPr/>
          <p:nvPr/>
        </p:nvSpPr>
        <p:spPr>
          <a:xfrm flipH="1">
            <a:off x="5716048" y="2686170"/>
            <a:ext cx="6475952" cy="4171830"/>
          </a:xfrm>
          <a:custGeom>
            <a:avLst/>
            <a:gdLst>
              <a:gd name="connsiteX0" fmla="*/ 6475953 w 6475952"/>
              <a:gd name="connsiteY0" fmla="*/ 4171831 h 4171830"/>
              <a:gd name="connsiteX1" fmla="*/ 0 w 6475952"/>
              <a:gd name="connsiteY1" fmla="*/ 4171831 h 4171830"/>
              <a:gd name="connsiteX2" fmla="*/ 0 w 6475952"/>
              <a:gd name="connsiteY2" fmla="*/ 952667 h 4171830"/>
              <a:gd name="connsiteX3" fmla="*/ 474821 w 6475952"/>
              <a:gd name="connsiteY3" fmla="*/ 477845 h 4171830"/>
              <a:gd name="connsiteX4" fmla="*/ 2781967 w 6475952"/>
              <a:gd name="connsiteY4" fmla="*/ 477845 h 4171830"/>
              <a:gd name="connsiteX5" fmla="*/ 6475953 w 6475952"/>
              <a:gd name="connsiteY5" fmla="*/ 4171831 h 417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75952" h="4171830">
                <a:moveTo>
                  <a:pt x="6475953" y="4171831"/>
                </a:moveTo>
                <a:lnTo>
                  <a:pt x="0" y="4171831"/>
                </a:lnTo>
                <a:lnTo>
                  <a:pt x="0" y="952667"/>
                </a:lnTo>
                <a:lnTo>
                  <a:pt x="474821" y="477845"/>
                </a:lnTo>
                <a:cubicBezTo>
                  <a:pt x="1111949" y="-159282"/>
                  <a:pt x="2144840" y="-159282"/>
                  <a:pt x="2781967" y="477845"/>
                </a:cubicBezTo>
                <a:lnTo>
                  <a:pt x="6475953" y="4171831"/>
                </a:lnTo>
                <a:close/>
              </a:path>
            </a:pathLst>
          </a:custGeom>
          <a:gradFill flip="none" rotWithShape="1">
            <a:gsLst>
              <a:gs pos="31000">
                <a:schemeClr val="accent1">
                  <a:alpha val="44000"/>
                  <a:lumMod val="94000"/>
                  <a:lumOff val="6000"/>
                </a:schemeClr>
              </a:gs>
              <a:gs pos="100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Expo Arabic Light" panose="00000400000000000000" pitchFamily="2" charset="-78"/>
              <a:ea typeface="+mn-ea"/>
              <a:cs typeface="Expo Arabic Light" panose="00000400000000000000" pitchFamily="2" charset="-78"/>
            </a:endParaRPr>
          </a:p>
        </p:txBody>
      </p:sp>
      <p:sp>
        <p:nvSpPr>
          <p:cNvPr id="2" name="TextBox 1">
            <a:extLst>
              <a:ext uri="{FF2B5EF4-FFF2-40B4-BE49-F238E27FC236}">
                <a16:creationId xmlns="" xmlns:a16="http://schemas.microsoft.com/office/drawing/2014/main" id="{72576A45-CC84-4807-A1F8-96762B147391}"/>
              </a:ext>
            </a:extLst>
          </p:cNvPr>
          <p:cNvSpPr txBox="1"/>
          <p:nvPr/>
        </p:nvSpPr>
        <p:spPr>
          <a:xfrm flipH="1">
            <a:off x="2506507" y="1882200"/>
            <a:ext cx="3403955" cy="707886"/>
          </a:xfrm>
          <a:prstGeom prst="rect">
            <a:avLst/>
          </a:prstGeom>
          <a:noFill/>
        </p:spPr>
        <p:txBody>
          <a:bodyPr wrap="square" rtlCol="0">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SY" sz="4000" b="1" i="0" u="none" strike="noStrike" kern="1200" cap="none" spc="0" normalizeH="0" baseline="0" noProof="0" dirty="0">
                <a:ln>
                  <a:noFill/>
                </a:ln>
                <a:solidFill>
                  <a:srgbClr val="03478B"/>
                </a:solidFill>
                <a:effectLst/>
                <a:uLnTx/>
                <a:uFillTx/>
                <a:latin typeface="VIP Hakm Bold" panose="02000500000000000000" pitchFamily="2" charset="-78"/>
                <a:ea typeface="+mn-ea"/>
                <a:cs typeface="VIP Hakm Bold" panose="02000500000000000000" pitchFamily="2" charset="-78"/>
              </a:rPr>
              <a:t>الجلسة </a:t>
            </a:r>
            <a:r>
              <a:rPr kumimoji="0" lang="ar-EG" sz="4000" b="1" i="0" u="none" strike="noStrike" kern="1200" cap="none" spc="0" normalizeH="0" baseline="0" noProof="0" dirty="0">
                <a:ln>
                  <a:noFill/>
                </a:ln>
                <a:solidFill>
                  <a:srgbClr val="03478B"/>
                </a:solidFill>
                <a:effectLst/>
                <a:uLnTx/>
                <a:uFillTx/>
                <a:latin typeface="VIP Hakm Bold" panose="02000500000000000000" pitchFamily="2" charset="-78"/>
                <a:ea typeface="+mn-ea"/>
                <a:cs typeface="VIP Hakm Bold" panose="02000500000000000000" pitchFamily="2" charset="-78"/>
              </a:rPr>
              <a:t>الثانية</a:t>
            </a:r>
            <a:endParaRPr kumimoji="0" lang="en-US" sz="4000" b="1" i="0" u="none" strike="noStrike" kern="1200" cap="none" spc="0" normalizeH="0" baseline="0" noProof="0" dirty="0">
              <a:ln>
                <a:noFill/>
              </a:ln>
              <a:solidFill>
                <a:srgbClr val="03478B"/>
              </a:solidFill>
              <a:effectLst/>
              <a:uLnTx/>
              <a:uFillTx/>
              <a:latin typeface="VIP Hakm Bold" panose="02000500000000000000" pitchFamily="2" charset="-78"/>
              <a:ea typeface="+mn-ea"/>
              <a:cs typeface="VIP Hakm Bold" panose="02000500000000000000" pitchFamily="2" charset="-78"/>
            </a:endParaRPr>
          </a:p>
        </p:txBody>
      </p:sp>
      <p:sp>
        <p:nvSpPr>
          <p:cNvPr id="33" name="Slide Number Placeholder 5">
            <a:extLst>
              <a:ext uri="{FF2B5EF4-FFF2-40B4-BE49-F238E27FC236}">
                <a16:creationId xmlns="" xmlns:a16="http://schemas.microsoft.com/office/drawing/2014/main" id="{A977C45B-ACD7-4920-BEB8-7FA536B4854E}"/>
              </a:ext>
            </a:extLst>
          </p:cNvPr>
          <p:cNvSpPr txBox="1">
            <a:spLocks/>
          </p:cNvSpPr>
          <p:nvPr/>
        </p:nvSpPr>
        <p:spPr>
          <a:xfrm>
            <a:off x="11344275" y="6049962"/>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1" eaLnBrk="1" fontAlgn="auto" latinLnBrk="0" hangingPunct="1">
              <a:lnSpc>
                <a:spcPct val="100000"/>
              </a:lnSpc>
              <a:spcBef>
                <a:spcPts val="0"/>
              </a:spcBef>
              <a:spcAft>
                <a:spcPts val="0"/>
              </a:spcAft>
              <a:buClrTx/>
              <a:buSzTx/>
              <a:buFontTx/>
              <a:buNone/>
              <a:tabLst/>
              <a:defRPr/>
            </a:pPr>
            <a:fld id="{BE1CF6B9-BF24-4CF3-962A-AA649539F60B}" type="slidenum">
              <a:rPr kumimoji="0" lang="en-US" sz="1200" b="1" i="0" u="none" strike="noStrike" kern="1200" cap="none" spc="0" normalizeH="0" baseline="0" noProof="0" smtClean="0">
                <a:ln>
                  <a:noFill/>
                </a:ln>
                <a:solidFill>
                  <a:srgbClr val="E7E6E6"/>
                </a:solidFill>
                <a:effectLst/>
                <a:uLnTx/>
                <a:uFillTx/>
                <a:latin typeface="Expo Arabic Light" panose="00000400000000000000" pitchFamily="2" charset="-78"/>
                <a:ea typeface="+mn-ea"/>
                <a:cs typeface="Expo Arabic Light" panose="000004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36</a:t>
            </a:fld>
            <a:endParaRPr kumimoji="0" lang="en-US" sz="1200" b="1" i="0" u="none" strike="noStrike" kern="1200" cap="none" spc="0" normalizeH="0" baseline="0" noProof="0" dirty="0">
              <a:ln>
                <a:noFill/>
              </a:ln>
              <a:solidFill>
                <a:srgbClr val="E7E6E6"/>
              </a:solidFill>
              <a:effectLst/>
              <a:uLnTx/>
              <a:uFillTx/>
              <a:latin typeface="Expo Arabic Light" panose="00000400000000000000" pitchFamily="2" charset="-78"/>
              <a:ea typeface="+mn-ea"/>
              <a:cs typeface="Expo Arabic Light" panose="00000400000000000000" pitchFamily="2" charset="-78"/>
            </a:endParaRPr>
          </a:p>
        </p:txBody>
      </p:sp>
      <p:sp>
        <p:nvSpPr>
          <p:cNvPr id="4" name="Rectangle 3"/>
          <p:cNvSpPr/>
          <p:nvPr/>
        </p:nvSpPr>
        <p:spPr>
          <a:xfrm>
            <a:off x="3631403" y="3063333"/>
            <a:ext cx="2291012" cy="769441"/>
          </a:xfrm>
          <a:prstGeom prst="rect">
            <a:avLst/>
          </a:prstGeom>
        </p:spPr>
        <p:txBody>
          <a:bodyPr wrap="none">
            <a:spAutoFit/>
          </a:bodyPr>
          <a:lstStyle/>
          <a:p>
            <a:pPr marL="571500" marR="0" lvl="0" indent="-57150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ar-EG" sz="4400" b="1" i="0" u="none" strike="noStrike" kern="0" cap="none" spc="0" normalizeH="0" baseline="0" noProof="0" dirty="0" smtClean="0">
                <a:ln>
                  <a:noFill/>
                </a:ln>
                <a:solidFill>
                  <a:prstClr val="black"/>
                </a:solidFill>
                <a:effectLst/>
                <a:uLnTx/>
                <a:uFillTx/>
                <a:latin typeface="Calibri" panose="020F0502020204030204" pitchFamily="34" charset="0"/>
                <a:cs typeface="Calibri" panose="020F0502020204030204" pitchFamily="34" charset="0"/>
              </a:rPr>
              <a:t>التنسيق</a:t>
            </a:r>
            <a:endParaRPr kumimoji="0" lang="en-US" sz="2400" b="0" i="0" u="none" strike="noStrike" kern="0" cap="none" spc="0" normalizeH="0" baseline="0" noProof="0" dirty="0" smtClean="0">
              <a:ln>
                <a:noFill/>
              </a:ln>
              <a:solidFill>
                <a:sysClr val="windowText" lastClr="000000"/>
              </a:solidFill>
              <a:effectLst/>
              <a:uLnTx/>
              <a:uFillTx/>
              <a:latin typeface="Calibri" panose="020F0502020204030204" pitchFamily="34" charset="0"/>
              <a:cs typeface="Calibri" panose="020F0502020204030204" pitchFamily="34" charset="0"/>
            </a:endParaRPr>
          </a:p>
        </p:txBody>
      </p:sp>
      <p:sp>
        <p:nvSpPr>
          <p:cNvPr id="8" name="مستطيل 2"/>
          <p:cNvSpPr/>
          <p:nvPr/>
        </p:nvSpPr>
        <p:spPr>
          <a:xfrm>
            <a:off x="10194925"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4"/>
              </a:rPr>
              <a:t>www.dawliatraining.com</a:t>
            </a:r>
            <a:endParaRPr lang="en-US" sz="1100">
              <a:effectLst/>
              <a:ea typeface="Calibri"/>
              <a:cs typeface="Arial"/>
            </a:endParaRPr>
          </a:p>
        </p:txBody>
      </p:sp>
    </p:spTree>
    <p:extLst>
      <p:ext uri="{BB962C8B-B14F-4D97-AF65-F5344CB8AC3E}">
        <p14:creationId xmlns:p14="http://schemas.microsoft.com/office/powerpoint/2010/main" val="40444525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267921" y="573979"/>
            <a:ext cx="2539626" cy="794186"/>
          </a:xfrm>
        </p:spPr>
        <p:txBody>
          <a:bodyPr>
            <a:noAutofit/>
          </a:bodyPr>
          <a:lstStyle/>
          <a:p>
            <a:pPr marL="571500" lvl="0" indent="-571500" algn="ctr" rtl="1">
              <a:spcBef>
                <a:spcPct val="20000"/>
              </a:spcBef>
              <a:buFont typeface="Wingdings" pitchFamily="2" charset="2"/>
              <a:buChar char="v"/>
            </a:pPr>
            <a:r>
              <a:rPr lang="ar-EG" b="1" dirty="0" smtClean="0">
                <a:solidFill>
                  <a:srgbClr val="C00000"/>
                </a:solidFill>
                <a:effectLst/>
                <a:latin typeface="Adobe Arabic" pitchFamily="18" charset="-78"/>
                <a:ea typeface="+mn-ea"/>
                <a:cs typeface="Adobe Arabic" pitchFamily="18" charset="-78"/>
              </a:rPr>
              <a:t>التنسيق</a:t>
            </a:r>
            <a:endParaRPr lang="ar-EG" b="1" dirty="0">
              <a:solidFill>
                <a:srgbClr val="C00000"/>
              </a:solidFill>
              <a:latin typeface="Adobe Arabic" pitchFamily="18" charset="-78"/>
              <a:cs typeface="Adobe Arabic" pitchFamily="18" charset="-78"/>
            </a:endParaRPr>
          </a:p>
        </p:txBody>
      </p:sp>
      <p:graphicFrame>
        <p:nvGraphicFramePr>
          <p:cNvPr id="5190" name="Content Placeholder 5189"/>
          <p:cNvGraphicFramePr>
            <a:graphicFrameLocks noGrp="1"/>
          </p:cNvGraphicFramePr>
          <p:nvPr>
            <p:ph idx="1"/>
            <p:extLst>
              <p:ext uri="{D42A27DB-BD31-4B8C-83A1-F6EECF244321}">
                <p14:modId xmlns:p14="http://schemas.microsoft.com/office/powerpoint/2010/main" val="306546313"/>
              </p:ext>
            </p:extLst>
          </p:nvPr>
        </p:nvGraphicFramePr>
        <p:xfrm>
          <a:off x="2456761" y="1764772"/>
          <a:ext cx="7275757" cy="4534082"/>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4" name="مستطيل 2"/>
          <p:cNvSpPr/>
          <p:nvPr/>
        </p:nvSpPr>
        <p:spPr>
          <a:xfrm>
            <a:off x="0"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7"/>
              </a:rPr>
              <a:t>www.dawliatraining.com</a:t>
            </a:r>
            <a:endParaRPr lang="en-US" sz="1100">
              <a:effectLst/>
              <a:ea typeface="Calibri"/>
              <a:cs typeface="Arial"/>
            </a:endParaRPr>
          </a:p>
        </p:txBody>
      </p:sp>
    </p:spTree>
    <p:extLst>
      <p:ext uri="{BB962C8B-B14F-4D97-AF65-F5344CB8AC3E}">
        <p14:creationId xmlns:p14="http://schemas.microsoft.com/office/powerpoint/2010/main" val="1289586566"/>
      </p:ext>
    </p:extLst>
  </p:cSld>
  <p:clrMapOvr>
    <a:masterClrMapping/>
  </p:clrMapOvr>
  <p:transition spd="slow">
    <p:randomBar dir="vert"/>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6" name="Diagram 15"/>
          <p:cNvGraphicFramePr/>
          <p:nvPr>
            <p:extLst>
              <p:ext uri="{D42A27DB-BD31-4B8C-83A1-F6EECF244321}">
                <p14:modId xmlns:p14="http://schemas.microsoft.com/office/powerpoint/2010/main" val="437918254"/>
              </p:ext>
            </p:extLst>
          </p:nvPr>
        </p:nvGraphicFramePr>
        <p:xfrm>
          <a:off x="1983037" y="1676637"/>
          <a:ext cx="8352800" cy="442501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7" name="Title 1"/>
          <p:cNvSpPr>
            <a:spLocks noGrp="1"/>
          </p:cNvSpPr>
          <p:nvPr>
            <p:ph type="title"/>
          </p:nvPr>
        </p:nvSpPr>
        <p:spPr>
          <a:xfrm>
            <a:off x="8168768" y="651097"/>
            <a:ext cx="2528609" cy="794186"/>
          </a:xfrm>
        </p:spPr>
        <p:txBody>
          <a:bodyPr>
            <a:noAutofit/>
          </a:bodyPr>
          <a:lstStyle/>
          <a:p>
            <a:pPr marL="571500" lvl="0" indent="-571500" algn="ctr" rtl="1">
              <a:spcBef>
                <a:spcPct val="20000"/>
              </a:spcBef>
              <a:buFont typeface="Wingdings" pitchFamily="2" charset="2"/>
              <a:buChar char="v"/>
            </a:pPr>
            <a:r>
              <a:rPr lang="ar-EG" sz="4000" b="1" dirty="0" smtClean="0">
                <a:solidFill>
                  <a:srgbClr val="C00000"/>
                </a:solidFill>
                <a:effectLst/>
                <a:latin typeface="Adobe Arabic" pitchFamily="18" charset="-78"/>
                <a:ea typeface="+mn-ea"/>
                <a:cs typeface="Adobe Arabic" pitchFamily="18" charset="-78"/>
              </a:rPr>
              <a:t>التنسيق</a:t>
            </a:r>
            <a:endParaRPr lang="ar-EG" sz="4000" b="1" dirty="0">
              <a:solidFill>
                <a:srgbClr val="C00000"/>
              </a:solidFill>
              <a:latin typeface="Adobe Arabic" pitchFamily="18" charset="-78"/>
              <a:cs typeface="Adobe Arabic" pitchFamily="18" charset="-78"/>
            </a:endParaRPr>
          </a:p>
        </p:txBody>
      </p:sp>
      <p:sp>
        <p:nvSpPr>
          <p:cNvPr id="4" name="مستطيل 2"/>
          <p:cNvSpPr/>
          <p:nvPr/>
        </p:nvSpPr>
        <p:spPr>
          <a:xfrm>
            <a:off x="0"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8"/>
              </a:rPr>
              <a:t>www.dawliatraining.com</a:t>
            </a:r>
            <a:endParaRPr lang="en-US" sz="1100">
              <a:effectLst/>
              <a:ea typeface="Calibri"/>
              <a:cs typeface="Arial"/>
            </a:endParaRPr>
          </a:p>
        </p:txBody>
      </p:sp>
    </p:spTree>
    <p:extLst>
      <p:ext uri="{BB962C8B-B14F-4D97-AF65-F5344CB8AC3E}">
        <p14:creationId xmlns:p14="http://schemas.microsoft.com/office/powerpoint/2010/main" val="1859548226"/>
      </p:ext>
    </p:extLst>
  </p:cSld>
  <p:clrMapOvr>
    <a:masterClrMapping/>
  </p:clrMapOvr>
  <p:transition spd="slow">
    <p:randomBar dir="vert"/>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reeform: Shape 22">
            <a:extLst>
              <a:ext uri="{FF2B5EF4-FFF2-40B4-BE49-F238E27FC236}">
                <a16:creationId xmlns="" xmlns:a16="http://schemas.microsoft.com/office/drawing/2014/main" id="{DD507587-393A-493F-BDA0-D05BEFD6B0D9}"/>
              </a:ext>
            </a:extLst>
          </p:cNvPr>
          <p:cNvSpPr/>
          <p:nvPr/>
        </p:nvSpPr>
        <p:spPr>
          <a:xfrm rot="10800000" flipH="1">
            <a:off x="5235967" y="4159197"/>
            <a:ext cx="5029646" cy="2698803"/>
          </a:xfrm>
          <a:custGeom>
            <a:avLst/>
            <a:gdLst>
              <a:gd name="connsiteX0" fmla="*/ 1517224 w 2152015"/>
              <a:gd name="connsiteY0" fmla="*/ 0 h 1154726"/>
              <a:gd name="connsiteX1" fmla="*/ 1137358 w 2152015"/>
              <a:gd name="connsiteY1" fmla="*/ 0 h 1154726"/>
              <a:gd name="connsiteX2" fmla="*/ 0 w 2152015"/>
              <a:gd name="connsiteY2" fmla="*/ 0 h 1154726"/>
              <a:gd name="connsiteX3" fmla="*/ 0 w 2152015"/>
              <a:gd name="connsiteY3" fmla="*/ 577363 h 1154726"/>
              <a:gd name="connsiteX4" fmla="*/ 0 w 2152015"/>
              <a:gd name="connsiteY4" fmla="*/ 758332 h 1154726"/>
              <a:gd name="connsiteX5" fmla="*/ 0 w 2152015"/>
              <a:gd name="connsiteY5" fmla="*/ 1154726 h 1154726"/>
              <a:gd name="connsiteX6" fmla="*/ 645997 w 2152015"/>
              <a:gd name="connsiteY6" fmla="*/ 1154726 h 1154726"/>
              <a:gd name="connsiteX7" fmla="*/ 1048834 w 2152015"/>
              <a:gd name="connsiteY7" fmla="*/ 999530 h 1154726"/>
              <a:gd name="connsiteX8" fmla="*/ 2152015 w 2152015"/>
              <a:gd name="connsiteY8" fmla="*/ 0 h 1154726"/>
              <a:gd name="connsiteX9" fmla="*/ 1517224 w 2152015"/>
              <a:gd name="connsiteY9" fmla="*/ 0 h 1154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52015" h="1154726">
                <a:moveTo>
                  <a:pt x="1517224" y="0"/>
                </a:moveTo>
                <a:lnTo>
                  <a:pt x="1137358" y="0"/>
                </a:lnTo>
                <a:lnTo>
                  <a:pt x="0" y="0"/>
                </a:lnTo>
                <a:lnTo>
                  <a:pt x="0" y="577363"/>
                </a:lnTo>
                <a:lnTo>
                  <a:pt x="0" y="758332"/>
                </a:lnTo>
                <a:lnTo>
                  <a:pt x="0" y="1154726"/>
                </a:lnTo>
                <a:lnTo>
                  <a:pt x="645997" y="1154726"/>
                </a:lnTo>
                <a:cubicBezTo>
                  <a:pt x="794750" y="1154726"/>
                  <a:pt x="938460" y="1099259"/>
                  <a:pt x="1048834" y="999530"/>
                </a:cubicBezTo>
                <a:lnTo>
                  <a:pt x="2152015" y="0"/>
                </a:lnTo>
                <a:lnTo>
                  <a:pt x="1517224"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pic>
        <p:nvPicPr>
          <p:cNvPr id="5" name="Picture Placeholder 4"/>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3084" b="3084"/>
          <a:stretch>
            <a:fillRect/>
          </a:stretch>
        </p:blipFill>
        <p:spPr>
          <a:xfrm>
            <a:off x="0" y="0"/>
            <a:ext cx="3073706" cy="6858000"/>
          </a:xfrm>
        </p:spPr>
      </p:pic>
      <p:sp>
        <p:nvSpPr>
          <p:cNvPr id="2" name="Rectangle 1"/>
          <p:cNvSpPr/>
          <p:nvPr/>
        </p:nvSpPr>
        <p:spPr>
          <a:xfrm>
            <a:off x="9014365" y="265756"/>
            <a:ext cx="1837362" cy="707886"/>
          </a:xfrm>
          <a:prstGeom prst="rect">
            <a:avLst/>
          </a:prstGeom>
        </p:spPr>
        <p:txBody>
          <a:bodyPr wrap="none">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4000" b="1" i="0" u="sng" strike="noStrike" kern="0" cap="none" spc="0" normalizeH="0" baseline="0" noProof="0" dirty="0" smtClean="0">
                <a:ln>
                  <a:noFill/>
                </a:ln>
                <a:solidFill>
                  <a:srgbClr val="C00000"/>
                </a:solidFill>
                <a:effectLst/>
                <a:uLnTx/>
                <a:uFillTx/>
                <a:latin typeface="Calibri" panose="020F0502020204030204" pitchFamily="34" charset="0"/>
                <a:ea typeface="Times New Roman" panose="02020603050405020304" pitchFamily="18" charset="0"/>
                <a:cs typeface="Calibri" panose="020F0502020204030204" pitchFamily="34" charset="0"/>
              </a:rPr>
              <a:t>نشاط –</a:t>
            </a:r>
            <a:r>
              <a:rPr kumimoji="0" lang="en-US" sz="4000" b="1" i="0" u="sng" strike="noStrike" kern="0" cap="none" spc="0" normalizeH="0" baseline="0" noProof="0" dirty="0" smtClean="0">
                <a:ln>
                  <a:noFill/>
                </a:ln>
                <a:solidFill>
                  <a:srgbClr val="C00000"/>
                </a:solidFill>
                <a:effectLst/>
                <a:uLnTx/>
                <a:uFillTx/>
                <a:latin typeface="Calibri" panose="020F0502020204030204" pitchFamily="34" charset="0"/>
                <a:ea typeface="Times New Roman" panose="02020603050405020304" pitchFamily="18" charset="0"/>
                <a:cs typeface="Calibri" panose="020F0502020204030204" pitchFamily="34" charset="0"/>
              </a:rPr>
              <a:t>4</a:t>
            </a:r>
            <a:endParaRPr kumimoji="0" lang="en-US" sz="1800" b="0" i="0" u="none" strike="noStrike" kern="0" cap="none" spc="0" normalizeH="0" baseline="0" noProof="0" dirty="0" smtClean="0">
              <a:ln>
                <a:noFill/>
              </a:ln>
              <a:solidFill>
                <a:srgbClr val="C00000"/>
              </a:solidFill>
              <a:effectLst/>
              <a:uLnTx/>
              <a:uFillTx/>
              <a:latin typeface="Calibri" panose="020F0502020204030204" pitchFamily="34" charset="0"/>
              <a:cs typeface="Calibri" panose="020F0502020204030204" pitchFamily="34" charset="0"/>
            </a:endParaRPr>
          </a:p>
        </p:txBody>
      </p:sp>
      <p:sp>
        <p:nvSpPr>
          <p:cNvPr id="7" name="Content Placeholder 7"/>
          <p:cNvSpPr txBox="1">
            <a:spLocks/>
          </p:cNvSpPr>
          <p:nvPr/>
        </p:nvSpPr>
        <p:spPr>
          <a:xfrm>
            <a:off x="6062407" y="1484580"/>
            <a:ext cx="5630107" cy="658402"/>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eaLnBrk="0" fontAlgn="base" hangingPunct="0">
              <a:spcBef>
                <a:spcPct val="0"/>
              </a:spcBef>
              <a:spcAft>
                <a:spcPct val="0"/>
              </a:spcAft>
              <a:buFont typeface="Arial" panose="020B0604020202020204" pitchFamily="34" charset="0"/>
              <a:buNone/>
              <a:tabLst>
                <a:tab pos="2174875" algn="l"/>
                <a:tab pos="3236913" algn="ctr"/>
              </a:tabLst>
            </a:pPr>
            <a:r>
              <a:rPr lang="ar-SA" altLang="ar-EG" sz="3200" b="1" dirty="0" smtClean="0">
                <a:solidFill>
                  <a:srgbClr val="002060"/>
                </a:solidFill>
                <a:latin typeface="Calibri" panose="020F0502020204030204" pitchFamily="34" charset="0"/>
                <a:ea typeface="Times New Roman" panose="02020603050405020304" pitchFamily="18" charset="0"/>
                <a:cs typeface="Calibri" panose="020F0502020204030204" pitchFamily="34" charset="0"/>
              </a:rPr>
              <a:t>السؤال 1</a:t>
            </a:r>
            <a:r>
              <a:rPr lang="ar-EG" altLang="ar-EG" sz="3200" b="1" dirty="0" smtClean="0">
                <a:solidFill>
                  <a:srgbClr val="002060"/>
                </a:solidFill>
                <a:latin typeface="Calibri" panose="020F0502020204030204" pitchFamily="34" charset="0"/>
                <a:ea typeface="Times New Roman" panose="02020603050405020304" pitchFamily="18" charset="0"/>
                <a:cs typeface="Calibri" panose="020F0502020204030204" pitchFamily="34" charset="0"/>
              </a:rPr>
              <a:t>: </a:t>
            </a:r>
            <a:r>
              <a:rPr lang="ar-SA" altLang="ar-EG" sz="3200" b="1" dirty="0" smtClean="0">
                <a:solidFill>
                  <a:srgbClr val="002060"/>
                </a:solidFill>
                <a:latin typeface="Calibri" panose="020F0502020204030204" pitchFamily="34" charset="0"/>
                <a:ea typeface="Times New Roman" panose="02020603050405020304" pitchFamily="18" charset="0"/>
                <a:cs typeface="Calibri" panose="020F0502020204030204" pitchFamily="34" charset="0"/>
              </a:rPr>
              <a:t>استنسخ جدول البيانات التالي</a:t>
            </a:r>
            <a:r>
              <a:rPr lang="ar-JO" altLang="ar-EG" sz="3200" b="1" dirty="0" smtClean="0">
                <a:solidFill>
                  <a:srgbClr val="002060"/>
                </a:solidFill>
                <a:latin typeface="Calibri" panose="020F0502020204030204" pitchFamily="34" charset="0"/>
                <a:ea typeface="Times New Roman" panose="02020603050405020304" pitchFamily="18" charset="0"/>
                <a:cs typeface="Calibri" panose="020F0502020204030204" pitchFamily="34" charset="0"/>
              </a:rPr>
              <a:t>:</a:t>
            </a:r>
            <a:endParaRPr lang="en-US" altLang="ar-EG" dirty="0">
              <a:solidFill>
                <a:prstClr val="black"/>
              </a:solidFill>
              <a:latin typeface="Calibri" panose="020F0502020204030204" pitchFamily="34" charset="0"/>
              <a:cs typeface="Calibri" panose="020F0502020204030204" pitchFamily="34" charset="0"/>
            </a:endParaRPr>
          </a:p>
        </p:txBody>
      </p:sp>
      <p:pic>
        <p:nvPicPr>
          <p:cNvPr id="8" name="Picture 12" descr="مثال التمرين 1 - التنسيق"/>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12265" y="2296944"/>
            <a:ext cx="8508381" cy="3724506"/>
          </a:xfrm>
          <a:prstGeom prst="rect">
            <a:avLst/>
          </a:prstGeom>
          <a:noFill/>
          <a:extLst>
            <a:ext uri="{909E8E84-426E-40DD-AFC4-6F175D3DCCD1}">
              <a14:hiddenFill xmlns:a14="http://schemas.microsoft.com/office/drawing/2010/main">
                <a:solidFill>
                  <a:srgbClr val="FFFFFF"/>
                </a:solidFill>
              </a14:hiddenFill>
            </a:ext>
          </a:extLst>
        </p:spPr>
      </p:pic>
      <p:sp>
        <p:nvSpPr>
          <p:cNvPr id="9" name="مستطيل 2"/>
          <p:cNvSpPr/>
          <p:nvPr/>
        </p:nvSpPr>
        <p:spPr>
          <a:xfrm>
            <a:off x="0"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4"/>
              </a:rPr>
              <a:t>www.dawliatraining.com</a:t>
            </a:r>
            <a:endParaRPr lang="en-US" sz="1100">
              <a:effectLst/>
              <a:ea typeface="Calibri"/>
              <a:cs typeface="Arial"/>
            </a:endParaRPr>
          </a:p>
        </p:txBody>
      </p:sp>
    </p:spTree>
    <p:extLst>
      <p:ext uri="{BB962C8B-B14F-4D97-AF65-F5344CB8AC3E}">
        <p14:creationId xmlns:p14="http://schemas.microsoft.com/office/powerpoint/2010/main" val="2904168457"/>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 xmlns:a16="http://schemas.microsoft.com/office/drawing/2014/main" id="{8E079160-2BD0-4BCF-B042-34DD37770728}"/>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7813" b="7813"/>
          <a:stretch>
            <a:fillRect/>
          </a:stretch>
        </p:blipFill>
        <p:spPr/>
      </p:pic>
      <p:sp>
        <p:nvSpPr>
          <p:cNvPr id="11" name="Rectangle 10">
            <a:extLst>
              <a:ext uri="{FF2B5EF4-FFF2-40B4-BE49-F238E27FC236}">
                <a16:creationId xmlns="" xmlns:a16="http://schemas.microsoft.com/office/drawing/2014/main" id="{B130FFA8-8D77-482A-92CA-9A977B2A0BEB}"/>
              </a:ext>
            </a:extLst>
          </p:cNvPr>
          <p:cNvSpPr/>
          <p:nvPr/>
        </p:nvSpPr>
        <p:spPr>
          <a:xfrm flipV="1">
            <a:off x="-1564" y="0"/>
            <a:ext cx="12189345" cy="6858000"/>
          </a:xfrm>
          <a:prstGeom prst="rect">
            <a:avLst/>
          </a:prstGeom>
          <a:gradFill flip="none" rotWithShape="1">
            <a:gsLst>
              <a:gs pos="31000">
                <a:schemeClr val="accent1">
                  <a:alpha val="44000"/>
                  <a:lumMod val="94000"/>
                  <a:lumOff val="6000"/>
                </a:schemeClr>
              </a:gs>
              <a:gs pos="100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Expo Arabic Light" panose="00000400000000000000" pitchFamily="2" charset="-78"/>
              <a:ea typeface="+mn-ea"/>
              <a:cs typeface="Expo Arabic Light" panose="00000400000000000000" pitchFamily="2" charset="-78"/>
            </a:endParaRPr>
          </a:p>
        </p:txBody>
      </p:sp>
      <p:sp>
        <p:nvSpPr>
          <p:cNvPr id="8" name="Graphic 6">
            <a:extLst>
              <a:ext uri="{FF2B5EF4-FFF2-40B4-BE49-F238E27FC236}">
                <a16:creationId xmlns="" xmlns:a16="http://schemas.microsoft.com/office/drawing/2014/main" id="{32F2D390-7E83-4B20-907B-F8AD034C94A1}"/>
              </a:ext>
            </a:extLst>
          </p:cNvPr>
          <p:cNvSpPr/>
          <p:nvPr/>
        </p:nvSpPr>
        <p:spPr>
          <a:xfrm>
            <a:off x="0" y="1241704"/>
            <a:ext cx="12190436" cy="5616296"/>
          </a:xfrm>
          <a:custGeom>
            <a:avLst/>
            <a:gdLst>
              <a:gd name="connsiteX0" fmla="*/ 12190437 w 12190436"/>
              <a:gd name="connsiteY0" fmla="*/ 1659823 h 5616296"/>
              <a:gd name="connsiteX1" fmla="*/ 12190437 w 12190436"/>
              <a:gd name="connsiteY1" fmla="*/ 5616296 h 5616296"/>
              <a:gd name="connsiteX2" fmla="*/ 0 w 12190436"/>
              <a:gd name="connsiteY2" fmla="*/ 5616296 h 5616296"/>
              <a:gd name="connsiteX3" fmla="*/ 9313984 w 12190436"/>
              <a:gd name="connsiteY3" fmla="*/ 238856 h 5616296"/>
              <a:gd name="connsiteX4" fmla="*/ 11746327 w 12190436"/>
              <a:gd name="connsiteY4" fmla="*/ 890594 h 5616296"/>
              <a:gd name="connsiteX5" fmla="*/ 12190437 w 12190436"/>
              <a:gd name="connsiteY5" fmla="*/ 1659823 h 5616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0436" h="5616296">
                <a:moveTo>
                  <a:pt x="12190437" y="1659823"/>
                </a:moveTo>
                <a:lnTo>
                  <a:pt x="12190437" y="5616296"/>
                </a:lnTo>
                <a:lnTo>
                  <a:pt x="0" y="5616296"/>
                </a:lnTo>
                <a:lnTo>
                  <a:pt x="9313984" y="238856"/>
                </a:lnTo>
                <a:cubicBezTo>
                  <a:pt x="10165666" y="-252862"/>
                  <a:pt x="11254675" y="38977"/>
                  <a:pt x="11746327" y="890594"/>
                </a:cubicBezTo>
                <a:lnTo>
                  <a:pt x="12190437" y="1659823"/>
                </a:lnTo>
                <a:close/>
              </a:path>
            </a:pathLst>
          </a:custGeom>
          <a:solidFill>
            <a:schemeClr val="bg1"/>
          </a:solidFill>
          <a:ln w="6513" cap="flat">
            <a:noFill/>
            <a:prstDash val="solid"/>
            <a:miter/>
          </a:ln>
          <a:effectLst>
            <a:outerShdw blurRad="800100" sx="102000" sy="102000" algn="ctr" rotWithShape="0">
              <a:prstClr val="black">
                <a:alpha val="10000"/>
              </a:prstClr>
            </a:outerShdw>
          </a:effectLst>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17" name="TextBox 16">
            <a:extLst>
              <a:ext uri="{FF2B5EF4-FFF2-40B4-BE49-F238E27FC236}">
                <a16:creationId xmlns="" xmlns:a16="http://schemas.microsoft.com/office/drawing/2014/main" id="{CFD6C242-1C94-4741-92E2-B1FF8B7CEC0D}"/>
              </a:ext>
            </a:extLst>
          </p:cNvPr>
          <p:cNvSpPr txBox="1"/>
          <p:nvPr/>
        </p:nvSpPr>
        <p:spPr>
          <a:xfrm>
            <a:off x="5784713" y="4184443"/>
            <a:ext cx="5267789" cy="1569660"/>
          </a:xfrm>
          <a:prstGeom prst="rect">
            <a:avLst/>
          </a:prstGeom>
          <a:noFill/>
        </p:spPr>
        <p:txBody>
          <a:bodyPr wrap="non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4800" b="1" i="0" u="none" strike="noStrike" kern="1200" cap="none" spc="0" normalizeH="0" baseline="0" noProof="0" dirty="0">
                <a:ln>
                  <a:noFill/>
                </a:ln>
                <a:solidFill>
                  <a:srgbClr val="03478B"/>
                </a:solidFill>
                <a:effectLst/>
                <a:uLnTx/>
                <a:uFillTx/>
                <a:latin typeface="VIP Hakm Bold" panose="02000500000000000000" pitchFamily="2" charset="-78"/>
                <a:ea typeface="+mn-ea"/>
                <a:cs typeface="VIP Hakm Bold" panose="02000500000000000000" pitchFamily="2" charset="-78"/>
              </a:rPr>
              <a:t>اليوم التدريبي الأول</a:t>
            </a:r>
          </a:p>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4800" b="1" i="0" u="none" strike="noStrike" kern="1200" cap="none" spc="0" normalizeH="0" baseline="0" noProof="0" dirty="0">
              <a:ln>
                <a:noFill/>
              </a:ln>
              <a:solidFill>
                <a:srgbClr val="C00000"/>
              </a:solidFill>
              <a:effectLst/>
              <a:uLnTx/>
              <a:uFillTx/>
              <a:latin typeface="VIP Hakm Bold" panose="02000500000000000000" pitchFamily="2" charset="-78"/>
              <a:ea typeface="+mn-ea"/>
              <a:cs typeface="VIP Hakm Bold" panose="02000500000000000000" pitchFamily="2" charset="-78"/>
            </a:endParaRPr>
          </a:p>
        </p:txBody>
      </p:sp>
      <p:sp>
        <p:nvSpPr>
          <p:cNvPr id="22" name="Freeform: Shape 21">
            <a:extLst>
              <a:ext uri="{FF2B5EF4-FFF2-40B4-BE49-F238E27FC236}">
                <a16:creationId xmlns="" xmlns:a16="http://schemas.microsoft.com/office/drawing/2014/main" id="{1713AEBE-D519-4AD2-A2C1-49603F0733DE}"/>
              </a:ext>
            </a:extLst>
          </p:cNvPr>
          <p:cNvSpPr/>
          <p:nvPr/>
        </p:nvSpPr>
        <p:spPr>
          <a:xfrm>
            <a:off x="8521046" y="4329202"/>
            <a:ext cx="3670954" cy="2528798"/>
          </a:xfrm>
          <a:custGeom>
            <a:avLst/>
            <a:gdLst>
              <a:gd name="connsiteX0" fmla="*/ 3789859 w 5007352"/>
              <a:gd name="connsiteY0" fmla="*/ 0 h 3449398"/>
              <a:gd name="connsiteX1" fmla="*/ 0 w 5007352"/>
              <a:gd name="connsiteY1" fmla="*/ 3449399 h 3449398"/>
              <a:gd name="connsiteX2" fmla="*/ 1866226 w 5007352"/>
              <a:gd name="connsiteY2" fmla="*/ 3449399 h 3449398"/>
              <a:gd name="connsiteX3" fmla="*/ 3570850 w 5007352"/>
              <a:gd name="connsiteY3" fmla="*/ 1903391 h 3449398"/>
              <a:gd name="connsiteX4" fmla="*/ 4048024 w 5007352"/>
              <a:gd name="connsiteY4" fmla="*/ 1719224 h 3449398"/>
              <a:gd name="connsiteX5" fmla="*/ 5007352 w 5007352"/>
              <a:gd name="connsiteY5" fmla="*/ 1719224 h 3449398"/>
              <a:gd name="connsiteX6" fmla="*/ 5007352 w 5007352"/>
              <a:gd name="connsiteY6" fmla="*/ 0 h 3449398"/>
              <a:gd name="connsiteX7" fmla="*/ 3789859 w 5007352"/>
              <a:gd name="connsiteY7" fmla="*/ 0 h 3449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7352" h="3449398">
                <a:moveTo>
                  <a:pt x="3789859" y="0"/>
                </a:moveTo>
                <a:lnTo>
                  <a:pt x="0" y="3449399"/>
                </a:lnTo>
                <a:lnTo>
                  <a:pt x="1866226" y="3449399"/>
                </a:lnTo>
                <a:lnTo>
                  <a:pt x="3570850" y="1903391"/>
                </a:lnTo>
                <a:cubicBezTo>
                  <a:pt x="3701592" y="1784927"/>
                  <a:pt x="3871821" y="1719224"/>
                  <a:pt x="4048024" y="1719224"/>
                </a:cubicBezTo>
                <a:lnTo>
                  <a:pt x="5007352" y="1719224"/>
                </a:lnTo>
                <a:lnTo>
                  <a:pt x="5007352" y="0"/>
                </a:lnTo>
                <a:lnTo>
                  <a:pt x="3789859"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26" name="Slide Number Placeholder 5">
            <a:extLst>
              <a:ext uri="{FF2B5EF4-FFF2-40B4-BE49-F238E27FC236}">
                <a16:creationId xmlns="" xmlns:a16="http://schemas.microsoft.com/office/drawing/2014/main" id="{C210E2F5-B66E-408A-B5C8-EE8411D133CE}"/>
              </a:ext>
            </a:extLst>
          </p:cNvPr>
          <p:cNvSpPr txBox="1">
            <a:spLocks/>
          </p:cNvSpPr>
          <p:nvPr/>
        </p:nvSpPr>
        <p:spPr>
          <a:xfrm>
            <a:off x="11344275" y="6049962"/>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1" eaLnBrk="1" fontAlgn="auto" latinLnBrk="0" hangingPunct="1">
              <a:lnSpc>
                <a:spcPct val="100000"/>
              </a:lnSpc>
              <a:spcBef>
                <a:spcPts val="0"/>
              </a:spcBef>
              <a:spcAft>
                <a:spcPts val="0"/>
              </a:spcAft>
              <a:buClrTx/>
              <a:buSzTx/>
              <a:buFontTx/>
              <a:buNone/>
              <a:tabLst/>
              <a:defRPr/>
            </a:pPr>
            <a:fld id="{BE1CF6B9-BF24-4CF3-962A-AA649539F60B}" type="slidenum">
              <a:rPr kumimoji="0" lang="en-US" sz="1200" b="1" i="0" u="none" strike="noStrike" kern="1200" cap="none" spc="0" normalizeH="0" baseline="0" noProof="0" smtClean="0">
                <a:ln>
                  <a:noFill/>
                </a:ln>
                <a:solidFill>
                  <a:srgbClr val="03478B"/>
                </a:solidFill>
                <a:effectLst/>
                <a:uLnTx/>
                <a:uFillTx/>
                <a:latin typeface="Expo Arabic Light" panose="00000400000000000000" pitchFamily="2" charset="-78"/>
                <a:ea typeface="+mn-ea"/>
                <a:cs typeface="Expo Arabic Light" panose="000004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4</a:t>
            </a:fld>
            <a:endParaRPr kumimoji="0" lang="en-US" sz="1200" b="1" i="0" u="none" strike="noStrike" kern="1200" cap="none" spc="0" normalizeH="0" baseline="0" noProof="0" dirty="0">
              <a:ln>
                <a:noFill/>
              </a:ln>
              <a:solidFill>
                <a:srgbClr val="03478B"/>
              </a:solidFill>
              <a:effectLst/>
              <a:uLnTx/>
              <a:uFillTx/>
              <a:latin typeface="Expo Arabic Light" panose="00000400000000000000" pitchFamily="2" charset="-78"/>
              <a:ea typeface="+mn-ea"/>
              <a:cs typeface="Expo Arabic Light" panose="00000400000000000000" pitchFamily="2" charset="-78"/>
            </a:endParaRPr>
          </a:p>
        </p:txBody>
      </p:sp>
      <p:sp>
        <p:nvSpPr>
          <p:cNvPr id="9" name="مستطيل 2"/>
          <p:cNvSpPr/>
          <p:nvPr/>
        </p:nvSpPr>
        <p:spPr>
          <a:xfrm>
            <a:off x="268014" y="1051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4"/>
              </a:rPr>
              <a:t>www.dawliatraining.com</a:t>
            </a:r>
            <a:endParaRPr lang="en-US" sz="1100">
              <a:effectLst/>
              <a:ea typeface="Calibri"/>
              <a:cs typeface="Arial"/>
            </a:endParaRPr>
          </a:p>
        </p:txBody>
      </p:sp>
    </p:spTree>
    <p:extLst>
      <p:ext uri="{BB962C8B-B14F-4D97-AF65-F5344CB8AC3E}">
        <p14:creationId xmlns:p14="http://schemas.microsoft.com/office/powerpoint/2010/main" val="24423674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reeform: Shape 22">
            <a:extLst>
              <a:ext uri="{FF2B5EF4-FFF2-40B4-BE49-F238E27FC236}">
                <a16:creationId xmlns="" xmlns:a16="http://schemas.microsoft.com/office/drawing/2014/main" id="{DD507587-393A-493F-BDA0-D05BEFD6B0D9}"/>
              </a:ext>
            </a:extLst>
          </p:cNvPr>
          <p:cNvSpPr/>
          <p:nvPr/>
        </p:nvSpPr>
        <p:spPr>
          <a:xfrm rot="10800000" flipH="1">
            <a:off x="5235967" y="4159197"/>
            <a:ext cx="5029646" cy="2698803"/>
          </a:xfrm>
          <a:custGeom>
            <a:avLst/>
            <a:gdLst>
              <a:gd name="connsiteX0" fmla="*/ 1517224 w 2152015"/>
              <a:gd name="connsiteY0" fmla="*/ 0 h 1154726"/>
              <a:gd name="connsiteX1" fmla="*/ 1137358 w 2152015"/>
              <a:gd name="connsiteY1" fmla="*/ 0 h 1154726"/>
              <a:gd name="connsiteX2" fmla="*/ 0 w 2152015"/>
              <a:gd name="connsiteY2" fmla="*/ 0 h 1154726"/>
              <a:gd name="connsiteX3" fmla="*/ 0 w 2152015"/>
              <a:gd name="connsiteY3" fmla="*/ 577363 h 1154726"/>
              <a:gd name="connsiteX4" fmla="*/ 0 w 2152015"/>
              <a:gd name="connsiteY4" fmla="*/ 758332 h 1154726"/>
              <a:gd name="connsiteX5" fmla="*/ 0 w 2152015"/>
              <a:gd name="connsiteY5" fmla="*/ 1154726 h 1154726"/>
              <a:gd name="connsiteX6" fmla="*/ 645997 w 2152015"/>
              <a:gd name="connsiteY6" fmla="*/ 1154726 h 1154726"/>
              <a:gd name="connsiteX7" fmla="*/ 1048834 w 2152015"/>
              <a:gd name="connsiteY7" fmla="*/ 999530 h 1154726"/>
              <a:gd name="connsiteX8" fmla="*/ 2152015 w 2152015"/>
              <a:gd name="connsiteY8" fmla="*/ 0 h 1154726"/>
              <a:gd name="connsiteX9" fmla="*/ 1517224 w 2152015"/>
              <a:gd name="connsiteY9" fmla="*/ 0 h 1154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52015" h="1154726">
                <a:moveTo>
                  <a:pt x="1517224" y="0"/>
                </a:moveTo>
                <a:lnTo>
                  <a:pt x="1137358" y="0"/>
                </a:lnTo>
                <a:lnTo>
                  <a:pt x="0" y="0"/>
                </a:lnTo>
                <a:lnTo>
                  <a:pt x="0" y="577363"/>
                </a:lnTo>
                <a:lnTo>
                  <a:pt x="0" y="758332"/>
                </a:lnTo>
                <a:lnTo>
                  <a:pt x="0" y="1154726"/>
                </a:lnTo>
                <a:lnTo>
                  <a:pt x="645997" y="1154726"/>
                </a:lnTo>
                <a:cubicBezTo>
                  <a:pt x="794750" y="1154726"/>
                  <a:pt x="938460" y="1099259"/>
                  <a:pt x="1048834" y="999530"/>
                </a:cubicBezTo>
                <a:lnTo>
                  <a:pt x="2152015" y="0"/>
                </a:lnTo>
                <a:lnTo>
                  <a:pt x="1517224"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4" name="Rectangle 3"/>
          <p:cNvSpPr/>
          <p:nvPr/>
        </p:nvSpPr>
        <p:spPr>
          <a:xfrm>
            <a:off x="4493327" y="891760"/>
            <a:ext cx="6514925" cy="646331"/>
          </a:xfrm>
          <a:prstGeom prst="rect">
            <a:avLst/>
          </a:prstGeom>
        </p:spPr>
        <p:txBody>
          <a:bodyPr wrap="none">
            <a:spAutoFit/>
          </a:bodyPr>
          <a:lstStyle/>
          <a:p>
            <a:pPr lvl="0" algn="r" rtl="1" eaLnBrk="0" fontAlgn="base" hangingPunct="0">
              <a:lnSpc>
                <a:spcPct val="90000"/>
              </a:lnSpc>
              <a:spcBef>
                <a:spcPct val="0"/>
              </a:spcBef>
              <a:spcAft>
                <a:spcPct val="0"/>
              </a:spcAft>
              <a:tabLst>
                <a:tab pos="2174875" algn="l"/>
                <a:tab pos="3236913" algn="ctr"/>
              </a:tabLst>
            </a:pPr>
            <a:r>
              <a:rPr lang="ar-SA" altLang="ar-EG" sz="4000" b="1" dirty="0">
                <a:solidFill>
                  <a:srgbClr val="002060"/>
                </a:solidFill>
                <a:latin typeface="Calibri" panose="020F0502020204030204" pitchFamily="34" charset="0"/>
                <a:ea typeface="Times New Roman" panose="02020603050405020304" pitchFamily="18" charset="0"/>
                <a:cs typeface="Calibri" panose="020F0502020204030204" pitchFamily="34" charset="0"/>
              </a:rPr>
              <a:t>السؤال 2</a:t>
            </a:r>
            <a:r>
              <a:rPr lang="ar-EG" altLang="ar-EG" sz="4000" b="1" dirty="0">
                <a:solidFill>
                  <a:srgbClr val="002060"/>
                </a:solidFill>
                <a:latin typeface="Calibri" panose="020F0502020204030204" pitchFamily="34" charset="0"/>
                <a:ea typeface="Times New Roman" panose="02020603050405020304" pitchFamily="18" charset="0"/>
                <a:cs typeface="Calibri" panose="020F0502020204030204" pitchFamily="34" charset="0"/>
              </a:rPr>
              <a:t>: </a:t>
            </a:r>
            <a:r>
              <a:rPr lang="ar-SA" altLang="ar-EG" sz="4000" b="1" dirty="0">
                <a:solidFill>
                  <a:srgbClr val="002060"/>
                </a:solidFill>
                <a:latin typeface="Calibri" panose="020F0502020204030204" pitchFamily="34" charset="0"/>
                <a:ea typeface="Times New Roman" panose="02020603050405020304" pitchFamily="18" charset="0"/>
                <a:cs typeface="Calibri" panose="020F0502020204030204" pitchFamily="34" charset="0"/>
              </a:rPr>
              <a:t>قم بتغيير التنسيق كما يلي</a:t>
            </a:r>
            <a:r>
              <a:rPr lang="en-US" altLang="ar-EG" sz="4000" b="1" dirty="0">
                <a:solidFill>
                  <a:srgbClr val="002060"/>
                </a:solidFill>
                <a:latin typeface="Calibri" panose="020F0502020204030204" pitchFamily="34" charset="0"/>
                <a:ea typeface="Times New Roman" panose="02020603050405020304" pitchFamily="18" charset="0"/>
                <a:cs typeface="Calibri" panose="020F0502020204030204" pitchFamily="34" charset="0"/>
              </a:rPr>
              <a:t>:</a:t>
            </a:r>
            <a:endParaRPr lang="en-US" altLang="ar-EG" sz="4000" dirty="0">
              <a:solidFill>
                <a:prstClr val="black"/>
              </a:solidFill>
              <a:latin typeface="Calibri" panose="020F0502020204030204" pitchFamily="34" charset="0"/>
              <a:cs typeface="Calibri" panose="020F0502020204030204" pitchFamily="34" charset="0"/>
            </a:endParaRPr>
          </a:p>
        </p:txBody>
      </p:sp>
      <p:pic>
        <p:nvPicPr>
          <p:cNvPr id="9" name="Picture 13" descr="مثال التمرين 1 - التنسيق"/>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045778" y="2023738"/>
            <a:ext cx="7805853" cy="4270917"/>
          </a:xfrm>
          <a:prstGeom prst="rect">
            <a:avLst/>
          </a:prstGeom>
          <a:noFill/>
          <a:extLst>
            <a:ext uri="{909E8E84-426E-40DD-AFC4-6F175D3DCCD1}">
              <a14:hiddenFill xmlns:a14="http://schemas.microsoft.com/office/drawing/2010/main">
                <a:solidFill>
                  <a:srgbClr val="FFFFFF"/>
                </a:solidFill>
              </a14:hiddenFill>
            </a:ext>
          </a:extLst>
        </p:spPr>
      </p:pic>
      <p:sp>
        <p:nvSpPr>
          <p:cNvPr id="5" name="مستطيل 2"/>
          <p:cNvSpPr/>
          <p:nvPr/>
        </p:nvSpPr>
        <p:spPr>
          <a:xfrm>
            <a:off x="0"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4"/>
              </a:rPr>
              <a:t>www.dawliatraining.com</a:t>
            </a:r>
            <a:endParaRPr lang="en-US" sz="1100">
              <a:effectLst/>
              <a:ea typeface="Calibri"/>
              <a:cs typeface="Arial"/>
            </a:endParaRPr>
          </a:p>
        </p:txBody>
      </p:sp>
    </p:spTree>
    <p:extLst>
      <p:ext uri="{BB962C8B-B14F-4D97-AF65-F5344CB8AC3E}">
        <p14:creationId xmlns:p14="http://schemas.microsoft.com/office/powerpoint/2010/main" val="1152632777"/>
      </p:ext>
    </p:extLst>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Placeholder 5">
            <a:extLst>
              <a:ext uri="{FF2B5EF4-FFF2-40B4-BE49-F238E27FC236}">
                <a16:creationId xmlns="" xmlns:a16="http://schemas.microsoft.com/office/drawing/2014/main" id="{1A58B175-E375-4C9B-8E3E-46F05390FB7E}"/>
              </a:ext>
            </a:extLst>
          </p:cNvPr>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7813" b="7813"/>
          <a:stretch>
            <a:fillRect/>
          </a:stretch>
        </p:blipFill>
        <p:spPr/>
      </p:pic>
      <p:sp>
        <p:nvSpPr>
          <p:cNvPr id="11" name="Rectangle 10">
            <a:extLst>
              <a:ext uri="{FF2B5EF4-FFF2-40B4-BE49-F238E27FC236}">
                <a16:creationId xmlns="" xmlns:a16="http://schemas.microsoft.com/office/drawing/2014/main" id="{B130FFA8-8D77-482A-92CA-9A977B2A0BEB}"/>
              </a:ext>
            </a:extLst>
          </p:cNvPr>
          <p:cNvSpPr/>
          <p:nvPr/>
        </p:nvSpPr>
        <p:spPr>
          <a:xfrm flipV="1">
            <a:off x="-1564" y="0"/>
            <a:ext cx="12189345" cy="6858000"/>
          </a:xfrm>
          <a:prstGeom prst="rect">
            <a:avLst/>
          </a:prstGeom>
          <a:gradFill flip="none" rotWithShape="1">
            <a:gsLst>
              <a:gs pos="31000">
                <a:schemeClr val="accent1">
                  <a:alpha val="44000"/>
                  <a:lumMod val="94000"/>
                  <a:lumOff val="6000"/>
                </a:schemeClr>
              </a:gs>
              <a:gs pos="100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Expo Arabic Light" panose="00000400000000000000" pitchFamily="2" charset="-78"/>
              <a:ea typeface="+mn-ea"/>
              <a:cs typeface="Expo Arabic Light" panose="00000400000000000000" pitchFamily="2" charset="-78"/>
            </a:endParaRPr>
          </a:p>
        </p:txBody>
      </p:sp>
      <p:sp>
        <p:nvSpPr>
          <p:cNvPr id="8" name="Graphic 6">
            <a:extLst>
              <a:ext uri="{FF2B5EF4-FFF2-40B4-BE49-F238E27FC236}">
                <a16:creationId xmlns="" xmlns:a16="http://schemas.microsoft.com/office/drawing/2014/main" id="{32F2D390-7E83-4B20-907B-F8AD034C94A1}"/>
              </a:ext>
            </a:extLst>
          </p:cNvPr>
          <p:cNvSpPr/>
          <p:nvPr/>
        </p:nvSpPr>
        <p:spPr>
          <a:xfrm>
            <a:off x="0" y="1241704"/>
            <a:ext cx="12190436" cy="5616296"/>
          </a:xfrm>
          <a:custGeom>
            <a:avLst/>
            <a:gdLst>
              <a:gd name="connsiteX0" fmla="*/ 12190437 w 12190436"/>
              <a:gd name="connsiteY0" fmla="*/ 1659823 h 5616296"/>
              <a:gd name="connsiteX1" fmla="*/ 12190437 w 12190436"/>
              <a:gd name="connsiteY1" fmla="*/ 5616296 h 5616296"/>
              <a:gd name="connsiteX2" fmla="*/ 0 w 12190436"/>
              <a:gd name="connsiteY2" fmla="*/ 5616296 h 5616296"/>
              <a:gd name="connsiteX3" fmla="*/ 9313984 w 12190436"/>
              <a:gd name="connsiteY3" fmla="*/ 238856 h 5616296"/>
              <a:gd name="connsiteX4" fmla="*/ 11746327 w 12190436"/>
              <a:gd name="connsiteY4" fmla="*/ 890594 h 5616296"/>
              <a:gd name="connsiteX5" fmla="*/ 12190437 w 12190436"/>
              <a:gd name="connsiteY5" fmla="*/ 1659823 h 561629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2190436" h="5616296">
                <a:moveTo>
                  <a:pt x="12190437" y="1659823"/>
                </a:moveTo>
                <a:lnTo>
                  <a:pt x="12190437" y="5616296"/>
                </a:lnTo>
                <a:lnTo>
                  <a:pt x="0" y="5616296"/>
                </a:lnTo>
                <a:lnTo>
                  <a:pt x="9313984" y="238856"/>
                </a:lnTo>
                <a:cubicBezTo>
                  <a:pt x="10165666" y="-252862"/>
                  <a:pt x="11254675" y="38977"/>
                  <a:pt x="11746327" y="890594"/>
                </a:cubicBezTo>
                <a:lnTo>
                  <a:pt x="12190437" y="1659823"/>
                </a:lnTo>
                <a:close/>
              </a:path>
            </a:pathLst>
          </a:custGeom>
          <a:solidFill>
            <a:schemeClr val="bg1"/>
          </a:solidFill>
          <a:ln w="6513" cap="flat">
            <a:noFill/>
            <a:prstDash val="solid"/>
            <a:miter/>
          </a:ln>
          <a:effectLst>
            <a:outerShdw blurRad="800100" sx="102000" sy="102000" algn="ctr" rotWithShape="0">
              <a:prstClr val="black">
                <a:alpha val="10000"/>
              </a:prstClr>
            </a:outerShdw>
          </a:effectLst>
        </p:spPr>
        <p:txBody>
          <a:bodyPr rtlCol="0" anchor="ct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17" name="TextBox 16">
            <a:extLst>
              <a:ext uri="{FF2B5EF4-FFF2-40B4-BE49-F238E27FC236}">
                <a16:creationId xmlns="" xmlns:a16="http://schemas.microsoft.com/office/drawing/2014/main" id="{CFD6C242-1C94-4741-92E2-B1FF8B7CEC0D}"/>
              </a:ext>
            </a:extLst>
          </p:cNvPr>
          <p:cNvSpPr txBox="1"/>
          <p:nvPr/>
        </p:nvSpPr>
        <p:spPr>
          <a:xfrm>
            <a:off x="5934440" y="4049852"/>
            <a:ext cx="5299849" cy="1569660"/>
          </a:xfrm>
          <a:prstGeom prst="rect">
            <a:avLst/>
          </a:prstGeom>
          <a:noFill/>
        </p:spPr>
        <p:txBody>
          <a:bodyPr wrap="none" rtlCol="0">
            <a:sp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EG" sz="4800" b="1" i="0" u="none" strike="noStrike" kern="1200" cap="none" spc="0" normalizeH="0" baseline="0" noProof="0" dirty="0">
                <a:ln>
                  <a:noFill/>
                </a:ln>
                <a:solidFill>
                  <a:srgbClr val="03478B"/>
                </a:solidFill>
                <a:effectLst/>
                <a:uLnTx/>
                <a:uFillTx/>
                <a:latin typeface="VIP Hakm Bold" panose="02000500000000000000" pitchFamily="2" charset="-78"/>
                <a:ea typeface="+mn-ea"/>
                <a:cs typeface="VIP Hakm Bold" panose="02000500000000000000" pitchFamily="2" charset="-78"/>
              </a:rPr>
              <a:t>اليوم التدريبي </a:t>
            </a:r>
            <a:r>
              <a:rPr kumimoji="0" lang="ar-EG" sz="4800" b="1" i="0" u="none" strike="noStrike" kern="1200" cap="none" spc="0" normalizeH="0" baseline="0" noProof="0" dirty="0" smtClean="0">
                <a:ln>
                  <a:noFill/>
                </a:ln>
                <a:solidFill>
                  <a:srgbClr val="03478B"/>
                </a:solidFill>
                <a:effectLst/>
                <a:uLnTx/>
                <a:uFillTx/>
                <a:latin typeface="VIP Hakm Bold" panose="02000500000000000000" pitchFamily="2" charset="-78"/>
                <a:ea typeface="+mn-ea"/>
                <a:cs typeface="VIP Hakm Bold" panose="02000500000000000000" pitchFamily="2" charset="-78"/>
              </a:rPr>
              <a:t>الث</a:t>
            </a:r>
            <a:r>
              <a:rPr lang="ar-EG" sz="4800" b="1" dirty="0" smtClean="0">
                <a:solidFill>
                  <a:srgbClr val="03478B"/>
                </a:solidFill>
                <a:latin typeface="VIP Hakm Bold" panose="02000500000000000000" pitchFamily="2" charset="-78"/>
                <a:cs typeface="VIP Hakm Bold" panose="02000500000000000000" pitchFamily="2" charset="-78"/>
              </a:rPr>
              <a:t>الث</a:t>
            </a:r>
            <a:endParaRPr kumimoji="0" lang="ar-EG" sz="4800" b="1" i="0" u="none" strike="noStrike" kern="1200" cap="none" spc="0" normalizeH="0" baseline="0" noProof="0" dirty="0">
              <a:ln>
                <a:noFill/>
              </a:ln>
              <a:solidFill>
                <a:srgbClr val="03478B"/>
              </a:solidFill>
              <a:effectLst/>
              <a:uLnTx/>
              <a:uFillTx/>
              <a:latin typeface="VIP Hakm Bold" panose="02000500000000000000" pitchFamily="2" charset="-78"/>
              <a:ea typeface="+mn-ea"/>
              <a:cs typeface="VIP Hakm Bold" panose="02000500000000000000" pitchFamily="2" charset="-78"/>
            </a:endParaRPr>
          </a:p>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4800" b="1" i="0" u="none" strike="noStrike" kern="1200" cap="none" spc="0" normalizeH="0" baseline="0" noProof="0" dirty="0">
              <a:ln>
                <a:noFill/>
              </a:ln>
              <a:solidFill>
                <a:srgbClr val="C00000"/>
              </a:solidFill>
              <a:effectLst/>
              <a:uLnTx/>
              <a:uFillTx/>
              <a:latin typeface="VIP Hakm Bold" panose="02000500000000000000" pitchFamily="2" charset="-78"/>
              <a:ea typeface="+mn-ea"/>
              <a:cs typeface="VIP Hakm Bold" panose="02000500000000000000" pitchFamily="2" charset="-78"/>
            </a:endParaRPr>
          </a:p>
        </p:txBody>
      </p:sp>
      <p:sp>
        <p:nvSpPr>
          <p:cNvPr id="22" name="Freeform: Shape 21">
            <a:extLst>
              <a:ext uri="{FF2B5EF4-FFF2-40B4-BE49-F238E27FC236}">
                <a16:creationId xmlns="" xmlns:a16="http://schemas.microsoft.com/office/drawing/2014/main" id="{1713AEBE-D519-4AD2-A2C1-49603F0733DE}"/>
              </a:ext>
            </a:extLst>
          </p:cNvPr>
          <p:cNvSpPr/>
          <p:nvPr/>
        </p:nvSpPr>
        <p:spPr>
          <a:xfrm>
            <a:off x="8521046" y="4329202"/>
            <a:ext cx="3670954" cy="2528798"/>
          </a:xfrm>
          <a:custGeom>
            <a:avLst/>
            <a:gdLst>
              <a:gd name="connsiteX0" fmla="*/ 3789859 w 5007352"/>
              <a:gd name="connsiteY0" fmla="*/ 0 h 3449398"/>
              <a:gd name="connsiteX1" fmla="*/ 0 w 5007352"/>
              <a:gd name="connsiteY1" fmla="*/ 3449399 h 3449398"/>
              <a:gd name="connsiteX2" fmla="*/ 1866226 w 5007352"/>
              <a:gd name="connsiteY2" fmla="*/ 3449399 h 3449398"/>
              <a:gd name="connsiteX3" fmla="*/ 3570850 w 5007352"/>
              <a:gd name="connsiteY3" fmla="*/ 1903391 h 3449398"/>
              <a:gd name="connsiteX4" fmla="*/ 4048024 w 5007352"/>
              <a:gd name="connsiteY4" fmla="*/ 1719224 h 3449398"/>
              <a:gd name="connsiteX5" fmla="*/ 5007352 w 5007352"/>
              <a:gd name="connsiteY5" fmla="*/ 1719224 h 3449398"/>
              <a:gd name="connsiteX6" fmla="*/ 5007352 w 5007352"/>
              <a:gd name="connsiteY6" fmla="*/ 0 h 3449398"/>
              <a:gd name="connsiteX7" fmla="*/ 3789859 w 5007352"/>
              <a:gd name="connsiteY7" fmla="*/ 0 h 3449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7352" h="3449398">
                <a:moveTo>
                  <a:pt x="3789859" y="0"/>
                </a:moveTo>
                <a:lnTo>
                  <a:pt x="0" y="3449399"/>
                </a:lnTo>
                <a:lnTo>
                  <a:pt x="1866226" y="3449399"/>
                </a:lnTo>
                <a:lnTo>
                  <a:pt x="3570850" y="1903391"/>
                </a:lnTo>
                <a:cubicBezTo>
                  <a:pt x="3701592" y="1784927"/>
                  <a:pt x="3871821" y="1719224"/>
                  <a:pt x="4048024" y="1719224"/>
                </a:cubicBezTo>
                <a:lnTo>
                  <a:pt x="5007352" y="1719224"/>
                </a:lnTo>
                <a:lnTo>
                  <a:pt x="5007352" y="0"/>
                </a:lnTo>
                <a:lnTo>
                  <a:pt x="3789859"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26" name="Slide Number Placeholder 5">
            <a:extLst>
              <a:ext uri="{FF2B5EF4-FFF2-40B4-BE49-F238E27FC236}">
                <a16:creationId xmlns="" xmlns:a16="http://schemas.microsoft.com/office/drawing/2014/main" id="{C210E2F5-B66E-408A-B5C8-EE8411D133CE}"/>
              </a:ext>
            </a:extLst>
          </p:cNvPr>
          <p:cNvSpPr txBox="1">
            <a:spLocks/>
          </p:cNvSpPr>
          <p:nvPr/>
        </p:nvSpPr>
        <p:spPr>
          <a:xfrm>
            <a:off x="11344275" y="6049962"/>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1" eaLnBrk="1" fontAlgn="auto" latinLnBrk="0" hangingPunct="1">
              <a:lnSpc>
                <a:spcPct val="100000"/>
              </a:lnSpc>
              <a:spcBef>
                <a:spcPts val="0"/>
              </a:spcBef>
              <a:spcAft>
                <a:spcPts val="0"/>
              </a:spcAft>
              <a:buClrTx/>
              <a:buSzTx/>
              <a:buFontTx/>
              <a:buNone/>
              <a:tabLst/>
              <a:defRPr/>
            </a:pPr>
            <a:fld id="{BE1CF6B9-BF24-4CF3-962A-AA649539F60B}" type="slidenum">
              <a:rPr kumimoji="0" lang="en-US" sz="1200" b="1" i="0" u="none" strike="noStrike" kern="1200" cap="none" spc="0" normalizeH="0" baseline="0" noProof="0" smtClean="0">
                <a:ln>
                  <a:noFill/>
                </a:ln>
                <a:solidFill>
                  <a:srgbClr val="03478B"/>
                </a:solidFill>
                <a:effectLst/>
                <a:uLnTx/>
                <a:uFillTx/>
                <a:latin typeface="Expo Arabic Light" panose="00000400000000000000" pitchFamily="2" charset="-78"/>
                <a:ea typeface="+mn-ea"/>
                <a:cs typeface="Expo Arabic Light" panose="000004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41</a:t>
            </a:fld>
            <a:endParaRPr kumimoji="0" lang="en-US" sz="1200" b="1" i="0" u="none" strike="noStrike" kern="1200" cap="none" spc="0" normalizeH="0" baseline="0" noProof="0" dirty="0">
              <a:ln>
                <a:noFill/>
              </a:ln>
              <a:solidFill>
                <a:srgbClr val="03478B"/>
              </a:solidFill>
              <a:effectLst/>
              <a:uLnTx/>
              <a:uFillTx/>
              <a:latin typeface="Expo Arabic Light" panose="00000400000000000000" pitchFamily="2" charset="-78"/>
              <a:ea typeface="+mn-ea"/>
              <a:cs typeface="Expo Arabic Light" panose="00000400000000000000" pitchFamily="2" charset="-78"/>
            </a:endParaRPr>
          </a:p>
        </p:txBody>
      </p:sp>
      <p:sp>
        <p:nvSpPr>
          <p:cNvPr id="9" name="مستطيل 2"/>
          <p:cNvSpPr/>
          <p:nvPr/>
        </p:nvSpPr>
        <p:spPr>
          <a:xfrm>
            <a:off x="110359" y="26276"/>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4"/>
              </a:rPr>
              <a:t>www.dawliatraining.com</a:t>
            </a:r>
            <a:endParaRPr lang="en-US" sz="1100">
              <a:effectLst/>
              <a:ea typeface="Calibri"/>
              <a:cs typeface="Arial"/>
            </a:endParaRPr>
          </a:p>
        </p:txBody>
      </p:sp>
    </p:spTree>
    <p:extLst>
      <p:ext uri="{BB962C8B-B14F-4D97-AF65-F5344CB8AC3E}">
        <p14:creationId xmlns:p14="http://schemas.microsoft.com/office/powerpoint/2010/main" val="41587214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circle(in)">
                                      <p:cBhvr>
                                        <p:cTn id="7" dur="20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Freeform: Shape 37">
            <a:extLst>
              <a:ext uri="{FF2B5EF4-FFF2-40B4-BE49-F238E27FC236}">
                <a16:creationId xmlns="" xmlns:a16="http://schemas.microsoft.com/office/drawing/2014/main" id="{67E4BEC3-A0F9-443C-95E3-59AD8FD47B61}"/>
              </a:ext>
            </a:extLst>
          </p:cNvPr>
          <p:cNvSpPr/>
          <p:nvPr/>
        </p:nvSpPr>
        <p:spPr>
          <a:xfrm rot="10800000" flipV="1">
            <a:off x="8731168" y="-20622"/>
            <a:ext cx="3486150" cy="6937353"/>
          </a:xfrm>
          <a:custGeom>
            <a:avLst/>
            <a:gdLst>
              <a:gd name="connsiteX0" fmla="*/ 0 w 3199168"/>
              <a:gd name="connsiteY0" fmla="*/ 2912028 h 2912028"/>
              <a:gd name="connsiteX1" fmla="*/ 3199169 w 3199168"/>
              <a:gd name="connsiteY1" fmla="*/ 0 h 2912028"/>
              <a:gd name="connsiteX2" fmla="*/ 2651781 w 3199168"/>
              <a:gd name="connsiteY2" fmla="*/ 0 h 2912028"/>
              <a:gd name="connsiteX3" fmla="*/ 1212715 w 3199168"/>
              <a:gd name="connsiteY3" fmla="*/ 1305160 h 2912028"/>
              <a:gd name="connsiteX4" fmla="*/ 809877 w 3199168"/>
              <a:gd name="connsiteY4" fmla="*/ 1460636 h 2912028"/>
              <a:gd name="connsiteX5" fmla="*/ 0 w 3199168"/>
              <a:gd name="connsiteY5" fmla="*/ 1460636 h 2912028"/>
              <a:gd name="connsiteX6" fmla="*/ 0 w 3199168"/>
              <a:gd name="connsiteY6" fmla="*/ 2912028 h 2912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9168" h="2912028">
                <a:moveTo>
                  <a:pt x="0" y="2912028"/>
                </a:moveTo>
                <a:lnTo>
                  <a:pt x="3199169" y="0"/>
                </a:lnTo>
                <a:lnTo>
                  <a:pt x="2651781" y="0"/>
                </a:lnTo>
                <a:lnTo>
                  <a:pt x="1212715" y="1305160"/>
                </a:lnTo>
                <a:cubicBezTo>
                  <a:pt x="1102341" y="1405169"/>
                  <a:pt x="958630" y="1460636"/>
                  <a:pt x="809877" y="1460636"/>
                </a:cubicBezTo>
                <a:lnTo>
                  <a:pt x="0" y="1460636"/>
                </a:lnTo>
                <a:lnTo>
                  <a:pt x="0" y="2912028"/>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pic>
        <p:nvPicPr>
          <p:cNvPr id="13" name="عنصر نائب للصورة 12" descr="صورة تحتوي على منضدة, كمبيوتر محمول, عناصر, رجل&#10;&#10;تم إنشاء الوصف تلقائياً">
            <a:extLst>
              <a:ext uri="{FF2B5EF4-FFF2-40B4-BE49-F238E27FC236}">
                <a16:creationId xmlns="" xmlns:a16="http://schemas.microsoft.com/office/drawing/2014/main" id="{0FE0DA8F-6A7E-477C-B0CD-8A2B705A5F28}"/>
              </a:ext>
            </a:extLst>
          </p:cNvPr>
          <p:cNvPicPr>
            <a:picLocks noGrp="1" noChangeAspect="1"/>
          </p:cNvPicPr>
          <p:nvPr>
            <p:ph type="pic" sz="quarter" idx="11"/>
          </p:nvPr>
        </p:nvPicPr>
        <p:blipFill>
          <a:blip r:embed="rId2" cstate="email">
            <a:extLst>
              <a:ext uri="{28A0092B-C50C-407E-A947-70E740481C1C}">
                <a14:useLocalDpi xmlns:a14="http://schemas.microsoft.com/office/drawing/2010/main"/>
              </a:ext>
            </a:extLst>
          </a:blip>
          <a:srcRect/>
          <a:stretch>
            <a:fillRect/>
          </a:stretch>
        </p:blipFill>
        <p:spPr/>
      </p:pic>
      <p:sp>
        <p:nvSpPr>
          <p:cNvPr id="34" name="Graphic 32">
            <a:extLst>
              <a:ext uri="{FF2B5EF4-FFF2-40B4-BE49-F238E27FC236}">
                <a16:creationId xmlns="" xmlns:a16="http://schemas.microsoft.com/office/drawing/2014/main" id="{6B80734D-A4FA-471F-822A-B52E96578EB2}"/>
              </a:ext>
            </a:extLst>
          </p:cNvPr>
          <p:cNvSpPr/>
          <p:nvPr/>
        </p:nvSpPr>
        <p:spPr>
          <a:xfrm flipH="1">
            <a:off x="5716048" y="2686170"/>
            <a:ext cx="6475952" cy="4171830"/>
          </a:xfrm>
          <a:custGeom>
            <a:avLst/>
            <a:gdLst>
              <a:gd name="connsiteX0" fmla="*/ 6475953 w 6475952"/>
              <a:gd name="connsiteY0" fmla="*/ 4171831 h 4171830"/>
              <a:gd name="connsiteX1" fmla="*/ 0 w 6475952"/>
              <a:gd name="connsiteY1" fmla="*/ 4171831 h 4171830"/>
              <a:gd name="connsiteX2" fmla="*/ 0 w 6475952"/>
              <a:gd name="connsiteY2" fmla="*/ 952667 h 4171830"/>
              <a:gd name="connsiteX3" fmla="*/ 474821 w 6475952"/>
              <a:gd name="connsiteY3" fmla="*/ 477845 h 4171830"/>
              <a:gd name="connsiteX4" fmla="*/ 2781967 w 6475952"/>
              <a:gd name="connsiteY4" fmla="*/ 477845 h 4171830"/>
              <a:gd name="connsiteX5" fmla="*/ 6475953 w 6475952"/>
              <a:gd name="connsiteY5" fmla="*/ 4171831 h 417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75952" h="4171830">
                <a:moveTo>
                  <a:pt x="6475953" y="4171831"/>
                </a:moveTo>
                <a:lnTo>
                  <a:pt x="0" y="4171831"/>
                </a:lnTo>
                <a:lnTo>
                  <a:pt x="0" y="952667"/>
                </a:lnTo>
                <a:lnTo>
                  <a:pt x="474821" y="477845"/>
                </a:lnTo>
                <a:cubicBezTo>
                  <a:pt x="1111949" y="-159282"/>
                  <a:pt x="2144840" y="-159282"/>
                  <a:pt x="2781967" y="477845"/>
                </a:cubicBezTo>
                <a:lnTo>
                  <a:pt x="6475953" y="4171831"/>
                </a:lnTo>
                <a:close/>
              </a:path>
            </a:pathLst>
          </a:custGeom>
          <a:gradFill flip="none" rotWithShape="1">
            <a:gsLst>
              <a:gs pos="31000">
                <a:schemeClr val="accent1">
                  <a:alpha val="44000"/>
                  <a:lumMod val="94000"/>
                  <a:lumOff val="6000"/>
                </a:schemeClr>
              </a:gs>
              <a:gs pos="100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Expo Arabic Light" panose="00000400000000000000" pitchFamily="2" charset="-78"/>
              <a:ea typeface="+mn-ea"/>
              <a:cs typeface="Expo Arabic Light" panose="00000400000000000000" pitchFamily="2" charset="-78"/>
            </a:endParaRPr>
          </a:p>
        </p:txBody>
      </p:sp>
      <p:sp>
        <p:nvSpPr>
          <p:cNvPr id="2" name="TextBox 1">
            <a:extLst>
              <a:ext uri="{FF2B5EF4-FFF2-40B4-BE49-F238E27FC236}">
                <a16:creationId xmlns="" xmlns:a16="http://schemas.microsoft.com/office/drawing/2014/main" id="{72576A45-CC84-4807-A1F8-96762B147391}"/>
              </a:ext>
            </a:extLst>
          </p:cNvPr>
          <p:cNvSpPr txBox="1"/>
          <p:nvPr/>
        </p:nvSpPr>
        <p:spPr>
          <a:xfrm flipH="1">
            <a:off x="2506507" y="1882200"/>
            <a:ext cx="3403955" cy="707886"/>
          </a:xfrm>
          <a:prstGeom prst="rect">
            <a:avLst/>
          </a:prstGeom>
          <a:noFill/>
        </p:spPr>
        <p:txBody>
          <a:bodyPr wrap="square" rtlCol="0">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SY" sz="4000" b="1" i="0" u="none" strike="noStrike" kern="1200" cap="none" spc="0" normalizeH="0" baseline="0" noProof="0" dirty="0">
                <a:ln>
                  <a:noFill/>
                </a:ln>
                <a:solidFill>
                  <a:srgbClr val="03478B"/>
                </a:solidFill>
                <a:effectLst/>
                <a:uLnTx/>
                <a:uFillTx/>
                <a:latin typeface="VIP Hakm Bold" panose="02000500000000000000" pitchFamily="2" charset="-78"/>
                <a:ea typeface="+mn-ea"/>
                <a:cs typeface="VIP Hakm Bold" panose="02000500000000000000" pitchFamily="2" charset="-78"/>
              </a:rPr>
              <a:t>الجلسة الأولى</a:t>
            </a:r>
            <a:endParaRPr kumimoji="0" lang="en-US" sz="4000" b="1" i="0" u="none" strike="noStrike" kern="1200" cap="none" spc="0" normalizeH="0" baseline="0" noProof="0" dirty="0">
              <a:ln>
                <a:noFill/>
              </a:ln>
              <a:solidFill>
                <a:srgbClr val="03478B"/>
              </a:solidFill>
              <a:effectLst/>
              <a:uLnTx/>
              <a:uFillTx/>
              <a:latin typeface="VIP Hakm Bold" panose="02000500000000000000" pitchFamily="2" charset="-78"/>
              <a:ea typeface="+mn-ea"/>
              <a:cs typeface="VIP Hakm Bold" panose="02000500000000000000" pitchFamily="2" charset="-78"/>
            </a:endParaRPr>
          </a:p>
        </p:txBody>
      </p:sp>
      <p:sp>
        <p:nvSpPr>
          <p:cNvPr id="33" name="Slide Number Placeholder 5">
            <a:extLst>
              <a:ext uri="{FF2B5EF4-FFF2-40B4-BE49-F238E27FC236}">
                <a16:creationId xmlns="" xmlns:a16="http://schemas.microsoft.com/office/drawing/2014/main" id="{A977C45B-ACD7-4920-BEB8-7FA536B4854E}"/>
              </a:ext>
            </a:extLst>
          </p:cNvPr>
          <p:cNvSpPr txBox="1">
            <a:spLocks/>
          </p:cNvSpPr>
          <p:nvPr/>
        </p:nvSpPr>
        <p:spPr>
          <a:xfrm>
            <a:off x="11344275" y="6049962"/>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1" eaLnBrk="1" fontAlgn="auto" latinLnBrk="0" hangingPunct="1">
              <a:lnSpc>
                <a:spcPct val="100000"/>
              </a:lnSpc>
              <a:spcBef>
                <a:spcPts val="0"/>
              </a:spcBef>
              <a:spcAft>
                <a:spcPts val="0"/>
              </a:spcAft>
              <a:buClrTx/>
              <a:buSzTx/>
              <a:buFontTx/>
              <a:buNone/>
              <a:tabLst/>
              <a:defRPr/>
            </a:pPr>
            <a:fld id="{BE1CF6B9-BF24-4CF3-962A-AA649539F60B}" type="slidenum">
              <a:rPr kumimoji="0" lang="en-US" sz="1200" b="1" i="0" u="none" strike="noStrike" kern="1200" cap="none" spc="0" normalizeH="0" baseline="0" noProof="0" smtClean="0">
                <a:ln>
                  <a:noFill/>
                </a:ln>
                <a:solidFill>
                  <a:srgbClr val="E7E6E6"/>
                </a:solidFill>
                <a:effectLst/>
                <a:uLnTx/>
                <a:uFillTx/>
                <a:latin typeface="Expo Arabic Light" panose="00000400000000000000" pitchFamily="2" charset="-78"/>
                <a:ea typeface="+mn-ea"/>
                <a:cs typeface="Expo Arabic Light" panose="000004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42</a:t>
            </a:fld>
            <a:endParaRPr kumimoji="0" lang="en-US" sz="1200" b="1" i="0" u="none" strike="noStrike" kern="1200" cap="none" spc="0" normalizeH="0" baseline="0" noProof="0" dirty="0">
              <a:ln>
                <a:noFill/>
              </a:ln>
              <a:solidFill>
                <a:srgbClr val="E7E6E6"/>
              </a:solidFill>
              <a:effectLst/>
              <a:uLnTx/>
              <a:uFillTx/>
              <a:latin typeface="Expo Arabic Light" panose="00000400000000000000" pitchFamily="2" charset="-78"/>
              <a:ea typeface="+mn-ea"/>
              <a:cs typeface="Expo Arabic Light" panose="00000400000000000000" pitchFamily="2" charset="-78"/>
            </a:endParaRPr>
          </a:p>
        </p:txBody>
      </p:sp>
      <p:sp>
        <p:nvSpPr>
          <p:cNvPr id="4" name="Rectangle 3"/>
          <p:cNvSpPr/>
          <p:nvPr/>
        </p:nvSpPr>
        <p:spPr>
          <a:xfrm>
            <a:off x="494370" y="3035174"/>
            <a:ext cx="6096000" cy="1354217"/>
          </a:xfrm>
          <a:prstGeom prst="rect">
            <a:avLst/>
          </a:prstGeom>
        </p:spPr>
        <p:txBody>
          <a:bodyPr>
            <a:spAutoFit/>
          </a:bodyPr>
          <a:lstStyle/>
          <a:p>
            <a:pPr marL="342900" marR="0" lvl="0" indent="-342900" algn="r" rtl="1">
              <a:lnSpc>
                <a:spcPct val="107000"/>
              </a:lnSpc>
              <a:spcBef>
                <a:spcPts val="0"/>
              </a:spcBef>
              <a:spcAft>
                <a:spcPts val="800"/>
              </a:spcAft>
              <a:buClr>
                <a:srgbClr val="002060"/>
              </a:buClr>
              <a:buFont typeface="Courier New" panose="02070309020205020404" pitchFamily="49" charset="0"/>
              <a:buChar char="o"/>
              <a:tabLst>
                <a:tab pos="2209800" algn="l"/>
              </a:tabLst>
            </a:pPr>
            <a:r>
              <a:rPr lang="ar-EG" sz="3600" b="1" dirty="0">
                <a:latin typeface="Calibri" panose="020F0502020204030204" pitchFamily="34" charset="0"/>
                <a:ea typeface="Calibri" panose="020F0502020204030204" pitchFamily="34" charset="0"/>
                <a:cs typeface="Calibri" panose="020F0502020204030204" pitchFamily="34" charset="0"/>
              </a:rPr>
              <a:t>استخدامات تحليل البيانات</a:t>
            </a:r>
            <a:endParaRPr lang="en-US" sz="3600" dirty="0">
              <a:latin typeface="Calibri" panose="020F0502020204030204" pitchFamily="34" charset="0"/>
              <a:ea typeface="Calibri" panose="020F0502020204030204" pitchFamily="34" charset="0"/>
              <a:cs typeface="Arial" panose="020B0604020202020204" pitchFamily="34" charset="0"/>
            </a:endParaRPr>
          </a:p>
          <a:p>
            <a:pPr marL="342900" marR="0" lvl="0" indent="-342900" algn="r" rtl="1">
              <a:lnSpc>
                <a:spcPct val="107000"/>
              </a:lnSpc>
              <a:spcBef>
                <a:spcPts val="0"/>
              </a:spcBef>
              <a:spcAft>
                <a:spcPts val="800"/>
              </a:spcAft>
              <a:buClr>
                <a:srgbClr val="002060"/>
              </a:buClr>
              <a:buFont typeface="Courier New" panose="02070309020205020404" pitchFamily="49" charset="0"/>
              <a:buChar char="o"/>
              <a:tabLst>
                <a:tab pos="2209800" algn="l"/>
              </a:tabLst>
            </a:pPr>
            <a:r>
              <a:rPr lang="ar-EG" sz="3600" b="1" dirty="0">
                <a:latin typeface="Calibri" panose="020F0502020204030204" pitchFamily="34" charset="0"/>
                <a:ea typeface="Calibri" panose="020F0502020204030204" pitchFamily="34" charset="0"/>
                <a:cs typeface="Calibri" panose="020F0502020204030204" pitchFamily="34" charset="0"/>
              </a:rPr>
              <a:t>استخدام السلسلات</a:t>
            </a:r>
            <a:endParaRPr lang="en-US" sz="3600" dirty="0">
              <a:effectLst/>
              <a:latin typeface="Calibri" panose="020F0502020204030204" pitchFamily="34" charset="0"/>
              <a:ea typeface="Calibri" panose="020F0502020204030204" pitchFamily="34" charset="0"/>
              <a:cs typeface="Arial" panose="020B0604020202020204" pitchFamily="34" charset="0"/>
            </a:endParaRPr>
          </a:p>
        </p:txBody>
      </p:sp>
      <p:sp>
        <p:nvSpPr>
          <p:cNvPr id="8" name="مستطيل 2"/>
          <p:cNvSpPr/>
          <p:nvPr/>
        </p:nvSpPr>
        <p:spPr>
          <a:xfrm>
            <a:off x="9972675"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3"/>
              </a:rPr>
              <a:t>www.dawliatraining.com</a:t>
            </a:r>
            <a:endParaRPr lang="en-US" sz="1100">
              <a:effectLst/>
              <a:ea typeface="Calibri"/>
              <a:cs typeface="Arial"/>
            </a:endParaRPr>
          </a:p>
        </p:txBody>
      </p:sp>
    </p:spTree>
    <p:extLst>
      <p:ext uri="{BB962C8B-B14F-4D97-AF65-F5344CB8AC3E}">
        <p14:creationId xmlns:p14="http://schemas.microsoft.com/office/powerpoint/2010/main" val="30941213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down)">
                                      <p:cBhvr>
                                        <p:cTn id="7"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70" name="Group 69">
            <a:extLst>
              <a:ext uri="{FF2B5EF4-FFF2-40B4-BE49-F238E27FC236}">
                <a16:creationId xmlns="" xmlns:a16="http://schemas.microsoft.com/office/drawing/2014/main" id="{54D8A931-AF9C-4C89-A6AC-9AC2F8E4039E}"/>
              </a:ext>
            </a:extLst>
          </p:cNvPr>
          <p:cNvGrpSpPr/>
          <p:nvPr/>
        </p:nvGrpSpPr>
        <p:grpSpPr>
          <a:xfrm flipH="1" flipV="1">
            <a:off x="0" y="4409412"/>
            <a:ext cx="4209262" cy="2528798"/>
            <a:chOff x="7982738" y="0"/>
            <a:chExt cx="4209262" cy="2528798"/>
          </a:xfrm>
        </p:grpSpPr>
        <p:sp>
          <p:nvSpPr>
            <p:cNvPr id="71" name="Freeform: Shape 70">
              <a:extLst>
                <a:ext uri="{FF2B5EF4-FFF2-40B4-BE49-F238E27FC236}">
                  <a16:creationId xmlns="" xmlns:a16="http://schemas.microsoft.com/office/drawing/2014/main" id="{4FD6DB4C-E5E7-4ECA-8D11-A513EBD24A07}"/>
                </a:ext>
              </a:extLst>
            </p:cNvPr>
            <p:cNvSpPr/>
            <p:nvPr/>
          </p:nvSpPr>
          <p:spPr>
            <a:xfrm>
              <a:off x="8482610" y="0"/>
              <a:ext cx="3709390" cy="2528798"/>
            </a:xfrm>
            <a:custGeom>
              <a:avLst/>
              <a:gdLst>
                <a:gd name="connsiteX0" fmla="*/ 3789527 w 5059781"/>
                <a:gd name="connsiteY0" fmla="*/ 0 h 3449398"/>
                <a:gd name="connsiteX1" fmla="*/ 0 w 5059781"/>
                <a:gd name="connsiteY1" fmla="*/ 3449399 h 3449398"/>
                <a:gd name="connsiteX2" fmla="*/ 1270255 w 5059781"/>
                <a:gd name="connsiteY2" fmla="*/ 3449399 h 3449398"/>
                <a:gd name="connsiteX3" fmla="*/ 5059782 w 5059781"/>
                <a:gd name="connsiteY3" fmla="*/ 0 h 3449398"/>
              </a:gdLst>
              <a:ahLst/>
              <a:cxnLst>
                <a:cxn ang="0">
                  <a:pos x="connsiteX0" y="connsiteY0"/>
                </a:cxn>
                <a:cxn ang="0">
                  <a:pos x="connsiteX1" y="connsiteY1"/>
                </a:cxn>
                <a:cxn ang="0">
                  <a:pos x="connsiteX2" y="connsiteY2"/>
                </a:cxn>
                <a:cxn ang="0">
                  <a:pos x="connsiteX3" y="connsiteY3"/>
                </a:cxn>
              </a:cxnLst>
              <a:rect l="l" t="t" r="r" b="b"/>
              <a:pathLst>
                <a:path w="5059781" h="3449398">
                  <a:moveTo>
                    <a:pt x="3789527" y="0"/>
                  </a:moveTo>
                  <a:lnTo>
                    <a:pt x="0" y="3449399"/>
                  </a:lnTo>
                  <a:lnTo>
                    <a:pt x="1270255" y="3449399"/>
                  </a:lnTo>
                  <a:lnTo>
                    <a:pt x="5059782"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72" name="Freeform: Shape 71">
              <a:extLst>
                <a:ext uri="{FF2B5EF4-FFF2-40B4-BE49-F238E27FC236}">
                  <a16:creationId xmlns="" xmlns:a16="http://schemas.microsoft.com/office/drawing/2014/main" id="{7DCFE8F5-02BC-4DE0-9C42-3372C7609DBD}"/>
                </a:ext>
              </a:extLst>
            </p:cNvPr>
            <p:cNvSpPr/>
            <p:nvPr/>
          </p:nvSpPr>
          <p:spPr>
            <a:xfrm>
              <a:off x="7982738" y="0"/>
              <a:ext cx="3709390" cy="2528798"/>
            </a:xfrm>
            <a:custGeom>
              <a:avLst/>
              <a:gdLst>
                <a:gd name="connsiteX0" fmla="*/ 3789527 w 5059781"/>
                <a:gd name="connsiteY0" fmla="*/ 0 h 3449398"/>
                <a:gd name="connsiteX1" fmla="*/ 0 w 5059781"/>
                <a:gd name="connsiteY1" fmla="*/ 3449399 h 3449398"/>
                <a:gd name="connsiteX2" fmla="*/ 1270255 w 5059781"/>
                <a:gd name="connsiteY2" fmla="*/ 3449399 h 3449398"/>
                <a:gd name="connsiteX3" fmla="*/ 5059782 w 5059781"/>
                <a:gd name="connsiteY3" fmla="*/ 0 h 3449398"/>
              </a:gdLst>
              <a:ahLst/>
              <a:cxnLst>
                <a:cxn ang="0">
                  <a:pos x="connsiteX0" y="connsiteY0"/>
                </a:cxn>
                <a:cxn ang="0">
                  <a:pos x="connsiteX1" y="connsiteY1"/>
                </a:cxn>
                <a:cxn ang="0">
                  <a:pos x="connsiteX2" y="connsiteY2"/>
                </a:cxn>
                <a:cxn ang="0">
                  <a:pos x="connsiteX3" y="connsiteY3"/>
                </a:cxn>
              </a:cxnLst>
              <a:rect l="l" t="t" r="r" b="b"/>
              <a:pathLst>
                <a:path w="5059781" h="3449398">
                  <a:moveTo>
                    <a:pt x="3789527" y="0"/>
                  </a:moveTo>
                  <a:lnTo>
                    <a:pt x="0" y="3449399"/>
                  </a:lnTo>
                  <a:lnTo>
                    <a:pt x="1270255" y="3449399"/>
                  </a:lnTo>
                  <a:lnTo>
                    <a:pt x="5059782"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grpSp>
      <p:grpSp>
        <p:nvGrpSpPr>
          <p:cNvPr id="73" name="Group 72">
            <a:extLst>
              <a:ext uri="{FF2B5EF4-FFF2-40B4-BE49-F238E27FC236}">
                <a16:creationId xmlns="" xmlns:a16="http://schemas.microsoft.com/office/drawing/2014/main" id="{318D3397-71CB-40A1-9230-47EC3C460431}"/>
              </a:ext>
            </a:extLst>
          </p:cNvPr>
          <p:cNvGrpSpPr/>
          <p:nvPr/>
        </p:nvGrpSpPr>
        <p:grpSpPr>
          <a:xfrm>
            <a:off x="7982738" y="0"/>
            <a:ext cx="4209262" cy="2528798"/>
            <a:chOff x="7982738" y="0"/>
            <a:chExt cx="4209262" cy="2528798"/>
          </a:xfrm>
        </p:grpSpPr>
        <p:sp>
          <p:nvSpPr>
            <p:cNvPr id="74" name="Freeform: Shape 73">
              <a:extLst>
                <a:ext uri="{FF2B5EF4-FFF2-40B4-BE49-F238E27FC236}">
                  <a16:creationId xmlns="" xmlns:a16="http://schemas.microsoft.com/office/drawing/2014/main" id="{0060E6E5-0F93-427D-8653-E56DB6EAE2AD}"/>
                </a:ext>
              </a:extLst>
            </p:cNvPr>
            <p:cNvSpPr/>
            <p:nvPr/>
          </p:nvSpPr>
          <p:spPr>
            <a:xfrm>
              <a:off x="8482610" y="0"/>
              <a:ext cx="3709390" cy="2528798"/>
            </a:xfrm>
            <a:custGeom>
              <a:avLst/>
              <a:gdLst>
                <a:gd name="connsiteX0" fmla="*/ 3789527 w 5059781"/>
                <a:gd name="connsiteY0" fmla="*/ 0 h 3449398"/>
                <a:gd name="connsiteX1" fmla="*/ 0 w 5059781"/>
                <a:gd name="connsiteY1" fmla="*/ 3449399 h 3449398"/>
                <a:gd name="connsiteX2" fmla="*/ 1270255 w 5059781"/>
                <a:gd name="connsiteY2" fmla="*/ 3449399 h 3449398"/>
                <a:gd name="connsiteX3" fmla="*/ 5059782 w 5059781"/>
                <a:gd name="connsiteY3" fmla="*/ 0 h 3449398"/>
              </a:gdLst>
              <a:ahLst/>
              <a:cxnLst>
                <a:cxn ang="0">
                  <a:pos x="connsiteX0" y="connsiteY0"/>
                </a:cxn>
                <a:cxn ang="0">
                  <a:pos x="connsiteX1" y="connsiteY1"/>
                </a:cxn>
                <a:cxn ang="0">
                  <a:pos x="connsiteX2" y="connsiteY2"/>
                </a:cxn>
                <a:cxn ang="0">
                  <a:pos x="connsiteX3" y="connsiteY3"/>
                </a:cxn>
              </a:cxnLst>
              <a:rect l="l" t="t" r="r" b="b"/>
              <a:pathLst>
                <a:path w="5059781" h="3449398">
                  <a:moveTo>
                    <a:pt x="3789527" y="0"/>
                  </a:moveTo>
                  <a:lnTo>
                    <a:pt x="0" y="3449399"/>
                  </a:lnTo>
                  <a:lnTo>
                    <a:pt x="1270255" y="3449399"/>
                  </a:lnTo>
                  <a:lnTo>
                    <a:pt x="5059782"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75" name="Freeform: Shape 74">
              <a:extLst>
                <a:ext uri="{FF2B5EF4-FFF2-40B4-BE49-F238E27FC236}">
                  <a16:creationId xmlns="" xmlns:a16="http://schemas.microsoft.com/office/drawing/2014/main" id="{0454640E-9244-4851-BE1E-FA96DD07F4BC}"/>
                </a:ext>
              </a:extLst>
            </p:cNvPr>
            <p:cNvSpPr/>
            <p:nvPr/>
          </p:nvSpPr>
          <p:spPr>
            <a:xfrm>
              <a:off x="7982738" y="0"/>
              <a:ext cx="3709390" cy="2528798"/>
            </a:xfrm>
            <a:custGeom>
              <a:avLst/>
              <a:gdLst>
                <a:gd name="connsiteX0" fmla="*/ 3789527 w 5059781"/>
                <a:gd name="connsiteY0" fmla="*/ 0 h 3449398"/>
                <a:gd name="connsiteX1" fmla="*/ 0 w 5059781"/>
                <a:gd name="connsiteY1" fmla="*/ 3449399 h 3449398"/>
                <a:gd name="connsiteX2" fmla="*/ 1270255 w 5059781"/>
                <a:gd name="connsiteY2" fmla="*/ 3449399 h 3449398"/>
                <a:gd name="connsiteX3" fmla="*/ 5059782 w 5059781"/>
                <a:gd name="connsiteY3" fmla="*/ 0 h 3449398"/>
              </a:gdLst>
              <a:ahLst/>
              <a:cxnLst>
                <a:cxn ang="0">
                  <a:pos x="connsiteX0" y="connsiteY0"/>
                </a:cxn>
                <a:cxn ang="0">
                  <a:pos x="connsiteX1" y="connsiteY1"/>
                </a:cxn>
                <a:cxn ang="0">
                  <a:pos x="connsiteX2" y="connsiteY2"/>
                </a:cxn>
                <a:cxn ang="0">
                  <a:pos x="connsiteX3" y="connsiteY3"/>
                </a:cxn>
              </a:cxnLst>
              <a:rect l="l" t="t" r="r" b="b"/>
              <a:pathLst>
                <a:path w="5059781" h="3449398">
                  <a:moveTo>
                    <a:pt x="3789527" y="0"/>
                  </a:moveTo>
                  <a:lnTo>
                    <a:pt x="0" y="3449399"/>
                  </a:lnTo>
                  <a:lnTo>
                    <a:pt x="1270255" y="3449399"/>
                  </a:lnTo>
                  <a:lnTo>
                    <a:pt x="5059782"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grpSp>
      <p:sp>
        <p:nvSpPr>
          <p:cNvPr id="48" name="Freeform: Shape 47">
            <a:extLst>
              <a:ext uri="{FF2B5EF4-FFF2-40B4-BE49-F238E27FC236}">
                <a16:creationId xmlns="" xmlns:a16="http://schemas.microsoft.com/office/drawing/2014/main" id="{9FB7A5A4-91EF-40E6-9968-7AC5E28BEFEB}"/>
              </a:ext>
            </a:extLst>
          </p:cNvPr>
          <p:cNvSpPr/>
          <p:nvPr/>
        </p:nvSpPr>
        <p:spPr>
          <a:xfrm rot="8137486">
            <a:off x="-270138" y="4530563"/>
            <a:ext cx="2211193" cy="2991998"/>
          </a:xfrm>
          <a:custGeom>
            <a:avLst/>
            <a:gdLst>
              <a:gd name="connsiteX0" fmla="*/ 2618913 w 2715431"/>
              <a:gd name="connsiteY0" fmla="*/ 2088925 h 3711704"/>
              <a:gd name="connsiteX1" fmla="*/ 1092694 w 2715431"/>
              <a:gd name="connsiteY1" fmla="*/ 3615143 h 3711704"/>
              <a:gd name="connsiteX2" fmla="*/ 626548 w 2715431"/>
              <a:gd name="connsiteY2" fmla="*/ 3615143 h 3711704"/>
              <a:gd name="connsiteX3" fmla="*/ 96541 w 2715431"/>
              <a:gd name="connsiteY3" fmla="*/ 3085136 h 3711704"/>
              <a:gd name="connsiteX4" fmla="*/ 96541 w 2715431"/>
              <a:gd name="connsiteY4" fmla="*/ 2618990 h 3711704"/>
              <a:gd name="connsiteX5" fmla="*/ 626548 w 2715431"/>
              <a:gd name="connsiteY5" fmla="*/ 2088925 h 3711704"/>
              <a:gd name="connsiteX6" fmla="*/ 626548 w 2715431"/>
              <a:gd name="connsiteY6" fmla="*/ 1622779 h 3711704"/>
              <a:gd name="connsiteX7" fmla="*/ 96541 w 2715431"/>
              <a:gd name="connsiteY7" fmla="*/ 1092772 h 3711704"/>
              <a:gd name="connsiteX8" fmla="*/ 96541 w 2715431"/>
              <a:gd name="connsiteY8" fmla="*/ 626626 h 3711704"/>
              <a:gd name="connsiteX9" fmla="*/ 626548 w 2715431"/>
              <a:gd name="connsiteY9" fmla="*/ 96562 h 3711704"/>
              <a:gd name="connsiteX10" fmla="*/ 1092694 w 2715431"/>
              <a:gd name="connsiteY10" fmla="*/ 96562 h 3711704"/>
              <a:gd name="connsiteX11" fmla="*/ 2618913 w 2715431"/>
              <a:gd name="connsiteY11" fmla="*/ 1622779 h 3711704"/>
              <a:gd name="connsiteX12" fmla="*/ 2618913 w 2715431"/>
              <a:gd name="connsiteY12" fmla="*/ 2088925 h 3711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15431" h="3711704">
                <a:moveTo>
                  <a:pt x="2618913" y="2088925"/>
                </a:moveTo>
                <a:lnTo>
                  <a:pt x="1092694" y="3615143"/>
                </a:lnTo>
                <a:cubicBezTo>
                  <a:pt x="963945" y="3743892"/>
                  <a:pt x="755298" y="3743892"/>
                  <a:pt x="626548" y="3615143"/>
                </a:cubicBezTo>
                <a:lnTo>
                  <a:pt x="96541" y="3085136"/>
                </a:lnTo>
                <a:cubicBezTo>
                  <a:pt x="-32152" y="2956443"/>
                  <a:pt x="-32209" y="2747739"/>
                  <a:pt x="96541" y="2618990"/>
                </a:cubicBezTo>
                <a:lnTo>
                  <a:pt x="626548" y="2088925"/>
                </a:lnTo>
                <a:cubicBezTo>
                  <a:pt x="755240" y="1960176"/>
                  <a:pt x="755240" y="1751529"/>
                  <a:pt x="626548" y="1622779"/>
                </a:cubicBezTo>
                <a:lnTo>
                  <a:pt x="96541" y="1092772"/>
                </a:lnTo>
                <a:cubicBezTo>
                  <a:pt x="-32152" y="964080"/>
                  <a:pt x="-32209" y="755376"/>
                  <a:pt x="96541" y="626626"/>
                </a:cubicBezTo>
                <a:lnTo>
                  <a:pt x="626548" y="96562"/>
                </a:lnTo>
                <a:cubicBezTo>
                  <a:pt x="755298" y="-32187"/>
                  <a:pt x="964002" y="-32187"/>
                  <a:pt x="1092694" y="96562"/>
                </a:cubicBezTo>
                <a:lnTo>
                  <a:pt x="2618913" y="1622779"/>
                </a:lnTo>
                <a:cubicBezTo>
                  <a:pt x="2747605" y="1751472"/>
                  <a:pt x="2747605" y="1960176"/>
                  <a:pt x="2618913" y="2088925"/>
                </a:cubicBezTo>
                <a:close/>
              </a:path>
            </a:pathLst>
          </a:custGeom>
          <a:gradFill>
            <a:gsLst>
              <a:gs pos="100000">
                <a:schemeClr val="accent3">
                  <a:alpha val="85000"/>
                  <a:lumMod val="97000"/>
                </a:schemeClr>
              </a:gs>
              <a:gs pos="0">
                <a:schemeClr val="accent3">
                  <a:lumMod val="60000"/>
                  <a:lumOff val="40000"/>
                  <a:alpha val="1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Expo Arabic Light" panose="00000400000000000000" pitchFamily="2" charset="-78"/>
              <a:ea typeface="+mn-ea"/>
              <a:cs typeface="Expo Arabic Light" panose="00000400000000000000" pitchFamily="2" charset="-78"/>
            </a:endParaRPr>
          </a:p>
        </p:txBody>
      </p:sp>
      <p:sp>
        <p:nvSpPr>
          <p:cNvPr id="50" name="Freeform: Shape 49">
            <a:extLst>
              <a:ext uri="{FF2B5EF4-FFF2-40B4-BE49-F238E27FC236}">
                <a16:creationId xmlns="" xmlns:a16="http://schemas.microsoft.com/office/drawing/2014/main" id="{E76A28B0-DC59-4151-A7AD-E88F80FA3463}"/>
              </a:ext>
            </a:extLst>
          </p:cNvPr>
          <p:cNvSpPr/>
          <p:nvPr/>
        </p:nvSpPr>
        <p:spPr>
          <a:xfrm rot="8137486" flipH="1">
            <a:off x="10188821" y="-652900"/>
            <a:ext cx="2260184" cy="3056640"/>
          </a:xfrm>
          <a:custGeom>
            <a:avLst/>
            <a:gdLst>
              <a:gd name="connsiteX0" fmla="*/ 2618913 w 2715431"/>
              <a:gd name="connsiteY0" fmla="*/ 2088925 h 3711704"/>
              <a:gd name="connsiteX1" fmla="*/ 1092694 w 2715431"/>
              <a:gd name="connsiteY1" fmla="*/ 3615143 h 3711704"/>
              <a:gd name="connsiteX2" fmla="*/ 626548 w 2715431"/>
              <a:gd name="connsiteY2" fmla="*/ 3615143 h 3711704"/>
              <a:gd name="connsiteX3" fmla="*/ 96541 w 2715431"/>
              <a:gd name="connsiteY3" fmla="*/ 3085136 h 3711704"/>
              <a:gd name="connsiteX4" fmla="*/ 96541 w 2715431"/>
              <a:gd name="connsiteY4" fmla="*/ 2618990 h 3711704"/>
              <a:gd name="connsiteX5" fmla="*/ 626548 w 2715431"/>
              <a:gd name="connsiteY5" fmla="*/ 2088925 h 3711704"/>
              <a:gd name="connsiteX6" fmla="*/ 626548 w 2715431"/>
              <a:gd name="connsiteY6" fmla="*/ 1622779 h 3711704"/>
              <a:gd name="connsiteX7" fmla="*/ 96541 w 2715431"/>
              <a:gd name="connsiteY7" fmla="*/ 1092772 h 3711704"/>
              <a:gd name="connsiteX8" fmla="*/ 96541 w 2715431"/>
              <a:gd name="connsiteY8" fmla="*/ 626626 h 3711704"/>
              <a:gd name="connsiteX9" fmla="*/ 626548 w 2715431"/>
              <a:gd name="connsiteY9" fmla="*/ 96562 h 3711704"/>
              <a:gd name="connsiteX10" fmla="*/ 1092694 w 2715431"/>
              <a:gd name="connsiteY10" fmla="*/ 96562 h 3711704"/>
              <a:gd name="connsiteX11" fmla="*/ 2618913 w 2715431"/>
              <a:gd name="connsiteY11" fmla="*/ 1622779 h 3711704"/>
              <a:gd name="connsiteX12" fmla="*/ 2618913 w 2715431"/>
              <a:gd name="connsiteY12" fmla="*/ 2088925 h 3711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15431" h="3711704">
                <a:moveTo>
                  <a:pt x="2618913" y="2088925"/>
                </a:moveTo>
                <a:lnTo>
                  <a:pt x="1092694" y="3615143"/>
                </a:lnTo>
                <a:cubicBezTo>
                  <a:pt x="963945" y="3743892"/>
                  <a:pt x="755298" y="3743892"/>
                  <a:pt x="626548" y="3615143"/>
                </a:cubicBezTo>
                <a:lnTo>
                  <a:pt x="96541" y="3085136"/>
                </a:lnTo>
                <a:cubicBezTo>
                  <a:pt x="-32152" y="2956443"/>
                  <a:pt x="-32209" y="2747739"/>
                  <a:pt x="96541" y="2618990"/>
                </a:cubicBezTo>
                <a:lnTo>
                  <a:pt x="626548" y="2088925"/>
                </a:lnTo>
                <a:cubicBezTo>
                  <a:pt x="755240" y="1960176"/>
                  <a:pt x="755240" y="1751529"/>
                  <a:pt x="626548" y="1622779"/>
                </a:cubicBezTo>
                <a:lnTo>
                  <a:pt x="96541" y="1092772"/>
                </a:lnTo>
                <a:cubicBezTo>
                  <a:pt x="-32152" y="964080"/>
                  <a:pt x="-32209" y="755376"/>
                  <a:pt x="96541" y="626626"/>
                </a:cubicBezTo>
                <a:lnTo>
                  <a:pt x="626548" y="96562"/>
                </a:lnTo>
                <a:cubicBezTo>
                  <a:pt x="755298" y="-32187"/>
                  <a:pt x="964002" y="-32187"/>
                  <a:pt x="1092694" y="96562"/>
                </a:cubicBezTo>
                <a:lnTo>
                  <a:pt x="2618913" y="1622779"/>
                </a:lnTo>
                <a:cubicBezTo>
                  <a:pt x="2747605" y="1751472"/>
                  <a:pt x="2747605" y="1960176"/>
                  <a:pt x="2618913" y="2088925"/>
                </a:cubicBezTo>
                <a:close/>
              </a:path>
            </a:pathLst>
          </a:custGeom>
          <a:gradFill>
            <a:gsLst>
              <a:gs pos="100000">
                <a:schemeClr val="accent3">
                  <a:alpha val="85000"/>
                  <a:lumMod val="97000"/>
                </a:schemeClr>
              </a:gs>
              <a:gs pos="0">
                <a:schemeClr val="accent3">
                  <a:lumMod val="60000"/>
                  <a:lumOff val="40000"/>
                  <a:alpha val="16000"/>
                </a:schemeClr>
              </a:gs>
            </a:gsLst>
            <a:lin ang="5400000" scaled="1"/>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Expo Arabic Light" panose="00000400000000000000" pitchFamily="2" charset="-78"/>
              <a:ea typeface="+mn-ea"/>
              <a:cs typeface="Expo Arabic Light" panose="00000400000000000000" pitchFamily="2" charset="-78"/>
            </a:endParaRPr>
          </a:p>
        </p:txBody>
      </p:sp>
      <p:sp>
        <p:nvSpPr>
          <p:cNvPr id="3" name="Rectangle 2"/>
          <p:cNvSpPr/>
          <p:nvPr/>
        </p:nvSpPr>
        <p:spPr>
          <a:xfrm>
            <a:off x="2354567" y="259459"/>
            <a:ext cx="6394314" cy="5970865"/>
          </a:xfrm>
          <a:prstGeom prst="rect">
            <a:avLst/>
          </a:prstGeom>
        </p:spPr>
        <p:txBody>
          <a:bodyPr wrap="square">
            <a:spAutoFit/>
          </a:bodyPr>
          <a:lstStyle/>
          <a:p>
            <a:pPr algn="r" rtl="1">
              <a:lnSpc>
                <a:spcPct val="115000"/>
              </a:lnSpc>
              <a:spcAft>
                <a:spcPts val="800"/>
              </a:spcAft>
              <a:buClr>
                <a:srgbClr val="C00000"/>
              </a:buClr>
              <a:buSzPct val="105000"/>
            </a:pPr>
            <a:r>
              <a:rPr lang="ar-SA" sz="2800" b="1" dirty="0">
                <a:solidFill>
                  <a:srgbClr val="C00000"/>
                </a:solidFill>
                <a:latin typeface="Adobe Arabic" pitchFamily="18" charset="-78"/>
                <a:ea typeface="Calibri" panose="020F0502020204030204" pitchFamily="34" charset="0"/>
                <a:cs typeface="Adobe Arabic" pitchFamily="18" charset="-78"/>
              </a:rPr>
              <a:t>استخدامات تحليل </a:t>
            </a:r>
            <a:r>
              <a:rPr lang="ar-SA" sz="2800" b="1" dirty="0" smtClean="0">
                <a:solidFill>
                  <a:srgbClr val="C00000"/>
                </a:solidFill>
                <a:latin typeface="Adobe Arabic" pitchFamily="18" charset="-78"/>
                <a:ea typeface="Calibri" panose="020F0502020204030204" pitchFamily="34" charset="0"/>
                <a:cs typeface="Adobe Arabic" pitchFamily="18" charset="-78"/>
              </a:rPr>
              <a:t>البيانات</a:t>
            </a:r>
            <a:r>
              <a:rPr lang="ar-JO" sz="2800" b="1" dirty="0" smtClean="0">
                <a:solidFill>
                  <a:srgbClr val="C00000"/>
                </a:solidFill>
                <a:latin typeface="Adobe Arabic" pitchFamily="18" charset="-78"/>
                <a:ea typeface="Calibri" panose="020F0502020204030204" pitchFamily="34" charset="0"/>
                <a:cs typeface="Adobe Arabic" pitchFamily="18" charset="-78"/>
              </a:rPr>
              <a:t>:</a:t>
            </a:r>
          </a:p>
          <a:p>
            <a:pPr marL="457200" indent="-169863" algn="r" rtl="1">
              <a:lnSpc>
                <a:spcPct val="115000"/>
              </a:lnSpc>
              <a:spcAft>
                <a:spcPts val="800"/>
              </a:spcAft>
              <a:buClr>
                <a:srgbClr val="C00000"/>
              </a:buClr>
              <a:buSzPct val="105000"/>
              <a:buFont typeface="Arial" pitchFamily="34" charset="0"/>
              <a:buChar char="•"/>
            </a:pPr>
            <a:r>
              <a:rPr lang="en-US" sz="2800" dirty="0" smtClean="0">
                <a:latin typeface="Adobe Arabic" pitchFamily="18" charset="-78"/>
                <a:ea typeface="Calibri" panose="020F0502020204030204" pitchFamily="34" charset="0"/>
                <a:cs typeface="Adobe Arabic" pitchFamily="18" charset="-78"/>
              </a:rPr>
              <a:t> </a:t>
            </a:r>
            <a:r>
              <a:rPr lang="ar-SA" sz="2800" dirty="0">
                <a:latin typeface="Adobe Arabic" pitchFamily="18" charset="-78"/>
                <a:ea typeface="Calibri" panose="020F0502020204030204" pitchFamily="34" charset="0"/>
                <a:cs typeface="Adobe Arabic" pitchFamily="18" charset="-78"/>
              </a:rPr>
              <a:t>فهم واستهداف </a:t>
            </a:r>
            <a:r>
              <a:rPr lang="ar-SA" sz="2800" dirty="0" smtClean="0">
                <a:latin typeface="Adobe Arabic" pitchFamily="18" charset="-78"/>
                <a:ea typeface="Calibri" panose="020F0502020204030204" pitchFamily="34" charset="0"/>
                <a:cs typeface="Adobe Arabic" pitchFamily="18" charset="-78"/>
              </a:rPr>
              <a:t>العملاء</a:t>
            </a:r>
            <a:endParaRPr lang="ar-JO" sz="2800" dirty="0" smtClean="0">
              <a:latin typeface="Adobe Arabic" pitchFamily="18" charset="-78"/>
              <a:ea typeface="Calibri" panose="020F0502020204030204" pitchFamily="34" charset="0"/>
              <a:cs typeface="Adobe Arabic" pitchFamily="18" charset="-78"/>
            </a:endParaRPr>
          </a:p>
          <a:p>
            <a:pPr marL="457200" indent="-169863" algn="r" rtl="1">
              <a:lnSpc>
                <a:spcPct val="115000"/>
              </a:lnSpc>
              <a:spcAft>
                <a:spcPts val="800"/>
              </a:spcAft>
              <a:buClr>
                <a:srgbClr val="C00000"/>
              </a:buClr>
              <a:buSzPct val="105000"/>
              <a:buFont typeface="Arial" pitchFamily="34" charset="0"/>
              <a:buChar char="•"/>
            </a:pPr>
            <a:r>
              <a:rPr lang="en-US" sz="2800" dirty="0" smtClean="0">
                <a:latin typeface="Adobe Arabic" pitchFamily="18" charset="-78"/>
                <a:ea typeface="Calibri" panose="020F0502020204030204" pitchFamily="34" charset="0"/>
                <a:cs typeface="Adobe Arabic" pitchFamily="18" charset="-78"/>
              </a:rPr>
              <a:t> </a:t>
            </a:r>
            <a:r>
              <a:rPr lang="ar-SA" sz="2800" dirty="0">
                <a:latin typeface="Adobe Arabic" pitchFamily="18" charset="-78"/>
                <a:ea typeface="Calibri" panose="020F0502020204030204" pitchFamily="34" charset="0"/>
                <a:cs typeface="Adobe Arabic" pitchFamily="18" charset="-78"/>
              </a:rPr>
              <a:t>فهم وتحسين العمليات </a:t>
            </a:r>
            <a:r>
              <a:rPr lang="ar-SA" sz="2800" dirty="0" smtClean="0">
                <a:latin typeface="Adobe Arabic" pitchFamily="18" charset="-78"/>
                <a:ea typeface="Calibri" panose="020F0502020204030204" pitchFamily="34" charset="0"/>
                <a:cs typeface="Adobe Arabic" pitchFamily="18" charset="-78"/>
              </a:rPr>
              <a:t>التجارية</a:t>
            </a:r>
            <a:endParaRPr lang="ar-JO" sz="2800" dirty="0" smtClean="0">
              <a:latin typeface="Adobe Arabic" pitchFamily="18" charset="-78"/>
              <a:ea typeface="Calibri" panose="020F0502020204030204" pitchFamily="34" charset="0"/>
              <a:cs typeface="Adobe Arabic" pitchFamily="18" charset="-78"/>
            </a:endParaRPr>
          </a:p>
          <a:p>
            <a:pPr marL="457200" indent="-169863" algn="r" rtl="1">
              <a:lnSpc>
                <a:spcPct val="115000"/>
              </a:lnSpc>
              <a:spcAft>
                <a:spcPts val="800"/>
              </a:spcAft>
              <a:buClr>
                <a:srgbClr val="C00000"/>
              </a:buClr>
              <a:buSzPct val="105000"/>
              <a:buFont typeface="Arial" pitchFamily="34" charset="0"/>
              <a:buChar char="•"/>
            </a:pPr>
            <a:r>
              <a:rPr lang="en-US" sz="2800" dirty="0" smtClean="0">
                <a:latin typeface="Adobe Arabic" pitchFamily="18" charset="-78"/>
                <a:ea typeface="Calibri" panose="020F0502020204030204" pitchFamily="34" charset="0"/>
                <a:cs typeface="Adobe Arabic" pitchFamily="18" charset="-78"/>
              </a:rPr>
              <a:t> </a:t>
            </a:r>
            <a:r>
              <a:rPr lang="ar-SA" sz="2800" dirty="0">
                <a:latin typeface="Adobe Arabic" pitchFamily="18" charset="-78"/>
                <a:ea typeface="Calibri" panose="020F0502020204030204" pitchFamily="34" charset="0"/>
                <a:cs typeface="Adobe Arabic" pitchFamily="18" charset="-78"/>
              </a:rPr>
              <a:t>مقاييس الأفراد وتحسين </a:t>
            </a:r>
            <a:r>
              <a:rPr lang="ar-SA" sz="2800" dirty="0" smtClean="0">
                <a:latin typeface="Adobe Arabic" pitchFamily="18" charset="-78"/>
                <a:ea typeface="Calibri" panose="020F0502020204030204" pitchFamily="34" charset="0"/>
                <a:cs typeface="Adobe Arabic" pitchFamily="18" charset="-78"/>
              </a:rPr>
              <a:t>الأداء</a:t>
            </a:r>
            <a:endParaRPr lang="ar-JO" sz="2800" dirty="0" smtClean="0">
              <a:latin typeface="Adobe Arabic" pitchFamily="18" charset="-78"/>
              <a:ea typeface="Calibri" panose="020F0502020204030204" pitchFamily="34" charset="0"/>
              <a:cs typeface="Adobe Arabic" pitchFamily="18" charset="-78"/>
            </a:endParaRPr>
          </a:p>
          <a:p>
            <a:pPr marL="457200" indent="-169863" algn="r" rtl="1">
              <a:lnSpc>
                <a:spcPct val="115000"/>
              </a:lnSpc>
              <a:spcAft>
                <a:spcPts val="800"/>
              </a:spcAft>
              <a:buClr>
                <a:srgbClr val="C00000"/>
              </a:buClr>
              <a:buSzPct val="105000"/>
              <a:buFont typeface="Arial" pitchFamily="34" charset="0"/>
              <a:buChar char="•"/>
            </a:pPr>
            <a:r>
              <a:rPr lang="en-US" sz="2800" dirty="0" smtClean="0">
                <a:latin typeface="Adobe Arabic" pitchFamily="18" charset="-78"/>
                <a:ea typeface="Calibri" panose="020F0502020204030204" pitchFamily="34" charset="0"/>
                <a:cs typeface="Adobe Arabic" pitchFamily="18" charset="-78"/>
              </a:rPr>
              <a:t> </a:t>
            </a:r>
            <a:r>
              <a:rPr lang="ar-SA" sz="2800" dirty="0">
                <a:latin typeface="Adobe Arabic" pitchFamily="18" charset="-78"/>
                <a:ea typeface="Calibri" panose="020F0502020204030204" pitchFamily="34" charset="0"/>
                <a:cs typeface="Adobe Arabic" pitchFamily="18" charset="-78"/>
              </a:rPr>
              <a:t>تطوير الرعاية </a:t>
            </a:r>
            <a:r>
              <a:rPr lang="ar-SA" sz="2800" dirty="0" smtClean="0">
                <a:latin typeface="Adobe Arabic" pitchFamily="18" charset="-78"/>
                <a:ea typeface="Calibri" panose="020F0502020204030204" pitchFamily="34" charset="0"/>
                <a:cs typeface="Adobe Arabic" pitchFamily="18" charset="-78"/>
              </a:rPr>
              <a:t>الصحية</a:t>
            </a:r>
            <a:endParaRPr lang="ar-JO" sz="2800" dirty="0" smtClean="0">
              <a:latin typeface="Adobe Arabic" pitchFamily="18" charset="-78"/>
              <a:ea typeface="Calibri" panose="020F0502020204030204" pitchFamily="34" charset="0"/>
              <a:cs typeface="Adobe Arabic" pitchFamily="18" charset="-78"/>
            </a:endParaRPr>
          </a:p>
          <a:p>
            <a:pPr marL="457200" indent="-169863" algn="r" rtl="1">
              <a:lnSpc>
                <a:spcPct val="115000"/>
              </a:lnSpc>
              <a:spcAft>
                <a:spcPts val="800"/>
              </a:spcAft>
              <a:buClr>
                <a:srgbClr val="C00000"/>
              </a:buClr>
              <a:buSzPct val="105000"/>
              <a:buFont typeface="Arial" pitchFamily="34" charset="0"/>
              <a:buChar char="•"/>
            </a:pPr>
            <a:r>
              <a:rPr lang="en-US" sz="2800" dirty="0" smtClean="0">
                <a:latin typeface="Adobe Arabic" pitchFamily="18" charset="-78"/>
                <a:ea typeface="Calibri" panose="020F0502020204030204" pitchFamily="34" charset="0"/>
                <a:cs typeface="Adobe Arabic" pitchFamily="18" charset="-78"/>
              </a:rPr>
              <a:t> </a:t>
            </a:r>
            <a:r>
              <a:rPr lang="ar-SA" sz="2800" dirty="0">
                <a:latin typeface="Adobe Arabic" pitchFamily="18" charset="-78"/>
                <a:ea typeface="Calibri" panose="020F0502020204030204" pitchFamily="34" charset="0"/>
                <a:cs typeface="Adobe Arabic" pitchFamily="18" charset="-78"/>
              </a:rPr>
              <a:t>تحسين الأداء </a:t>
            </a:r>
            <a:r>
              <a:rPr lang="ar-SA" sz="2800" dirty="0" smtClean="0">
                <a:latin typeface="Adobe Arabic" pitchFamily="18" charset="-78"/>
                <a:ea typeface="Calibri" panose="020F0502020204030204" pitchFamily="34" charset="0"/>
                <a:cs typeface="Adobe Arabic" pitchFamily="18" charset="-78"/>
              </a:rPr>
              <a:t>الرياضي</a:t>
            </a:r>
            <a:endParaRPr lang="ar-JO" sz="2800" dirty="0" smtClean="0">
              <a:latin typeface="Adobe Arabic" pitchFamily="18" charset="-78"/>
              <a:ea typeface="Calibri" panose="020F0502020204030204" pitchFamily="34" charset="0"/>
              <a:cs typeface="Adobe Arabic" pitchFamily="18" charset="-78"/>
            </a:endParaRPr>
          </a:p>
          <a:p>
            <a:pPr marL="457200" indent="-169863" algn="r" rtl="1">
              <a:lnSpc>
                <a:spcPct val="115000"/>
              </a:lnSpc>
              <a:spcAft>
                <a:spcPts val="800"/>
              </a:spcAft>
              <a:buClr>
                <a:srgbClr val="C00000"/>
              </a:buClr>
              <a:buSzPct val="105000"/>
              <a:buFont typeface="Arial" pitchFamily="34" charset="0"/>
              <a:buChar char="•"/>
            </a:pPr>
            <a:r>
              <a:rPr lang="en-US" sz="2800" dirty="0" smtClean="0">
                <a:latin typeface="Adobe Arabic" pitchFamily="18" charset="-78"/>
                <a:ea typeface="Calibri" panose="020F0502020204030204" pitchFamily="34" charset="0"/>
                <a:cs typeface="Adobe Arabic" pitchFamily="18" charset="-78"/>
              </a:rPr>
              <a:t> </a:t>
            </a:r>
            <a:r>
              <a:rPr lang="ar-SA" sz="2800" dirty="0">
                <a:latin typeface="Adobe Arabic" pitchFamily="18" charset="-78"/>
                <a:ea typeface="Calibri" panose="020F0502020204030204" pitchFamily="34" charset="0"/>
                <a:cs typeface="Adobe Arabic" pitchFamily="18" charset="-78"/>
              </a:rPr>
              <a:t>تطوير العلوم </a:t>
            </a:r>
            <a:r>
              <a:rPr lang="ar-SA" sz="2800" dirty="0" smtClean="0">
                <a:latin typeface="Adobe Arabic" pitchFamily="18" charset="-78"/>
                <a:ea typeface="Calibri" panose="020F0502020204030204" pitchFamily="34" charset="0"/>
                <a:cs typeface="Adobe Arabic" pitchFamily="18" charset="-78"/>
              </a:rPr>
              <a:t>والأبحاث</a:t>
            </a:r>
            <a:endParaRPr lang="ar-JO" sz="2800" dirty="0" smtClean="0">
              <a:latin typeface="Adobe Arabic" pitchFamily="18" charset="-78"/>
              <a:ea typeface="Calibri" panose="020F0502020204030204" pitchFamily="34" charset="0"/>
              <a:cs typeface="Adobe Arabic" pitchFamily="18" charset="-78"/>
            </a:endParaRPr>
          </a:p>
          <a:p>
            <a:pPr marL="457200" indent="-169863" algn="r" rtl="1">
              <a:lnSpc>
                <a:spcPct val="115000"/>
              </a:lnSpc>
              <a:spcAft>
                <a:spcPts val="800"/>
              </a:spcAft>
              <a:buClr>
                <a:srgbClr val="C00000"/>
              </a:buClr>
              <a:buSzPct val="105000"/>
              <a:buFont typeface="Arial" pitchFamily="34" charset="0"/>
              <a:buChar char="•"/>
            </a:pPr>
            <a:r>
              <a:rPr lang="en-US" sz="2800" dirty="0" smtClean="0">
                <a:latin typeface="Adobe Arabic" pitchFamily="18" charset="-78"/>
                <a:ea typeface="Calibri" panose="020F0502020204030204" pitchFamily="34" charset="0"/>
                <a:cs typeface="Adobe Arabic" pitchFamily="18" charset="-78"/>
              </a:rPr>
              <a:t> </a:t>
            </a:r>
            <a:r>
              <a:rPr lang="ar-SA" sz="2800" dirty="0">
                <a:latin typeface="Adobe Arabic" pitchFamily="18" charset="-78"/>
                <a:ea typeface="Calibri" panose="020F0502020204030204" pitchFamily="34" charset="0"/>
                <a:cs typeface="Adobe Arabic" pitchFamily="18" charset="-78"/>
              </a:rPr>
              <a:t>تجويد أداء </a:t>
            </a:r>
            <a:r>
              <a:rPr lang="ar-SA" sz="2800" dirty="0" smtClean="0">
                <a:latin typeface="Adobe Arabic" pitchFamily="18" charset="-78"/>
                <a:ea typeface="Calibri" panose="020F0502020204030204" pitchFamily="34" charset="0"/>
                <a:cs typeface="Adobe Arabic" pitchFamily="18" charset="-78"/>
              </a:rPr>
              <a:t>الأجهزة</a:t>
            </a:r>
            <a:endParaRPr lang="ar-JO" sz="2800" dirty="0" smtClean="0">
              <a:latin typeface="Adobe Arabic" pitchFamily="18" charset="-78"/>
              <a:ea typeface="Calibri" panose="020F0502020204030204" pitchFamily="34" charset="0"/>
              <a:cs typeface="Adobe Arabic" pitchFamily="18" charset="-78"/>
            </a:endParaRPr>
          </a:p>
          <a:p>
            <a:pPr marL="457200" indent="-169863" algn="r" rtl="1">
              <a:lnSpc>
                <a:spcPct val="115000"/>
              </a:lnSpc>
              <a:spcAft>
                <a:spcPts val="800"/>
              </a:spcAft>
              <a:buClr>
                <a:srgbClr val="C00000"/>
              </a:buClr>
              <a:buSzPct val="105000"/>
              <a:buFont typeface="Arial" pitchFamily="34" charset="0"/>
              <a:buChar char="•"/>
            </a:pPr>
            <a:r>
              <a:rPr lang="en-US" sz="2800" dirty="0" smtClean="0">
                <a:latin typeface="Adobe Arabic" pitchFamily="18" charset="-78"/>
                <a:ea typeface="Calibri" panose="020F0502020204030204" pitchFamily="34" charset="0"/>
                <a:cs typeface="Adobe Arabic" pitchFamily="18" charset="-78"/>
              </a:rPr>
              <a:t> </a:t>
            </a:r>
            <a:r>
              <a:rPr lang="ar-SA" sz="2800" dirty="0">
                <a:latin typeface="Adobe Arabic" pitchFamily="18" charset="-78"/>
                <a:ea typeface="Calibri" panose="020F0502020204030204" pitchFamily="34" charset="0"/>
                <a:cs typeface="Adobe Arabic" pitchFamily="18" charset="-78"/>
              </a:rPr>
              <a:t>تحسين الأمن وإنفاذ </a:t>
            </a:r>
            <a:r>
              <a:rPr lang="ar-SA" sz="2800" dirty="0" smtClean="0">
                <a:latin typeface="Adobe Arabic" pitchFamily="18" charset="-78"/>
                <a:ea typeface="Calibri" panose="020F0502020204030204" pitchFamily="34" charset="0"/>
                <a:cs typeface="Adobe Arabic" pitchFamily="18" charset="-78"/>
              </a:rPr>
              <a:t>القانون</a:t>
            </a:r>
            <a:endParaRPr lang="ar-JO" sz="2800" dirty="0" smtClean="0">
              <a:latin typeface="Adobe Arabic" pitchFamily="18" charset="-78"/>
              <a:ea typeface="Calibri" panose="020F0502020204030204" pitchFamily="34" charset="0"/>
              <a:cs typeface="Adobe Arabic" pitchFamily="18" charset="-78"/>
            </a:endParaRPr>
          </a:p>
          <a:p>
            <a:pPr marL="457200" indent="-169863" algn="r" rtl="1">
              <a:lnSpc>
                <a:spcPct val="115000"/>
              </a:lnSpc>
              <a:spcAft>
                <a:spcPts val="800"/>
              </a:spcAft>
              <a:buClr>
                <a:srgbClr val="C00000"/>
              </a:buClr>
              <a:buSzPct val="105000"/>
              <a:buFont typeface="Arial" pitchFamily="34" charset="0"/>
              <a:buChar char="•"/>
            </a:pPr>
            <a:r>
              <a:rPr lang="en-US" sz="2800" dirty="0" smtClean="0">
                <a:latin typeface="Adobe Arabic" pitchFamily="18" charset="-78"/>
                <a:ea typeface="Calibri" panose="020F0502020204030204" pitchFamily="34" charset="0"/>
                <a:cs typeface="Adobe Arabic" pitchFamily="18" charset="-78"/>
              </a:rPr>
              <a:t> </a:t>
            </a:r>
            <a:r>
              <a:rPr lang="ar-SA" sz="2800" dirty="0">
                <a:latin typeface="Adobe Arabic" pitchFamily="18" charset="-78"/>
                <a:ea typeface="Calibri" panose="020F0502020204030204" pitchFamily="34" charset="0"/>
                <a:cs typeface="Adobe Arabic" pitchFamily="18" charset="-78"/>
              </a:rPr>
              <a:t>التداول المالي</a:t>
            </a:r>
            <a:endParaRPr lang="en-US" sz="1600" dirty="0">
              <a:effectLst/>
              <a:latin typeface="Adobe Arabic" pitchFamily="18" charset="-78"/>
              <a:ea typeface="Calibri" panose="020F0502020204030204" pitchFamily="34" charset="0"/>
              <a:cs typeface="Adobe Arabic" pitchFamily="18" charset="-78"/>
            </a:endParaRPr>
          </a:p>
        </p:txBody>
      </p:sp>
      <p:sp>
        <p:nvSpPr>
          <p:cNvPr id="11" name="مستطيل 2"/>
          <p:cNvSpPr/>
          <p:nvPr/>
        </p:nvSpPr>
        <p:spPr>
          <a:xfrm>
            <a:off x="0"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3"/>
              </a:rPr>
              <a:t>www.dawliatraining.com</a:t>
            </a:r>
            <a:endParaRPr lang="en-US" sz="1100">
              <a:effectLst/>
              <a:ea typeface="Calibri"/>
              <a:cs typeface="Arial"/>
            </a:endParaRPr>
          </a:p>
        </p:txBody>
      </p:sp>
    </p:spTree>
    <p:extLst>
      <p:ext uri="{BB962C8B-B14F-4D97-AF65-F5344CB8AC3E}">
        <p14:creationId xmlns:p14="http://schemas.microsoft.com/office/powerpoint/2010/main" val="1881404944"/>
      </p:ext>
    </p:extLst>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454757" y="769434"/>
            <a:ext cx="3141793" cy="649220"/>
          </a:xfrm>
        </p:spPr>
        <p:txBody>
          <a:bodyPr>
            <a:normAutofit/>
          </a:bodyPr>
          <a:lstStyle/>
          <a:p>
            <a:pPr lvl="0" algn="r" rtl="1">
              <a:spcBef>
                <a:spcPct val="20000"/>
              </a:spcBef>
            </a:pPr>
            <a:r>
              <a:rPr lang="ar-EG" sz="3600" b="1" dirty="0">
                <a:solidFill>
                  <a:srgbClr val="C00000"/>
                </a:solidFill>
                <a:effectLst/>
                <a:latin typeface="Adobe Arabic" pitchFamily="18" charset="-78"/>
                <a:ea typeface="+mn-ea"/>
                <a:cs typeface="Adobe Arabic" pitchFamily="18" charset="-78"/>
              </a:rPr>
              <a:t>استخدام </a:t>
            </a:r>
            <a:r>
              <a:rPr lang="ar-EG" sz="3600" b="1" dirty="0" smtClean="0">
                <a:solidFill>
                  <a:srgbClr val="C00000"/>
                </a:solidFill>
                <a:effectLst/>
                <a:latin typeface="Adobe Arabic" pitchFamily="18" charset="-78"/>
                <a:ea typeface="+mn-ea"/>
                <a:cs typeface="Adobe Arabic" pitchFamily="18" charset="-78"/>
              </a:rPr>
              <a:t>السلسلات</a:t>
            </a:r>
            <a:r>
              <a:rPr lang="ar-JO" sz="3600" b="1" dirty="0" smtClean="0">
                <a:solidFill>
                  <a:srgbClr val="C00000"/>
                </a:solidFill>
                <a:effectLst/>
                <a:latin typeface="Adobe Arabic" pitchFamily="18" charset="-78"/>
                <a:ea typeface="+mn-ea"/>
                <a:cs typeface="Adobe Arabic" pitchFamily="18" charset="-78"/>
              </a:rPr>
              <a:t>:</a:t>
            </a:r>
            <a:endParaRPr lang="ar-EG" sz="3600" b="1" dirty="0">
              <a:solidFill>
                <a:srgbClr val="C00000"/>
              </a:solidFill>
              <a:latin typeface="Adobe Arabic" pitchFamily="18" charset="-78"/>
              <a:cs typeface="Adobe Arabic" pitchFamily="18" charset="-78"/>
            </a:endParaRPr>
          </a:p>
        </p:txBody>
      </p:sp>
      <p:graphicFrame>
        <p:nvGraphicFramePr>
          <p:cNvPr id="6" name="Content Placeholder 5"/>
          <p:cNvGraphicFramePr>
            <a:graphicFrameLocks noGrp="1"/>
          </p:cNvGraphicFramePr>
          <p:nvPr>
            <p:ph idx="1"/>
            <p:extLst>
              <p:ext uri="{D42A27DB-BD31-4B8C-83A1-F6EECF244321}">
                <p14:modId xmlns:p14="http://schemas.microsoft.com/office/powerpoint/2010/main" val="3102781863"/>
              </p:ext>
            </p:extLst>
          </p:nvPr>
        </p:nvGraphicFramePr>
        <p:xfrm>
          <a:off x="1656769" y="1616927"/>
          <a:ext cx="7799465" cy="4795024"/>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مستطيل 2"/>
          <p:cNvSpPr/>
          <p:nvPr/>
        </p:nvSpPr>
        <p:spPr>
          <a:xfrm>
            <a:off x="0"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7"/>
              </a:rPr>
              <a:t>www.dawliatraining.com</a:t>
            </a:r>
            <a:endParaRPr lang="en-US" sz="1100">
              <a:effectLst/>
              <a:ea typeface="Calibri"/>
              <a:cs typeface="Arial"/>
            </a:endParaRPr>
          </a:p>
        </p:txBody>
      </p:sp>
    </p:spTree>
    <p:extLst>
      <p:ext uri="{BB962C8B-B14F-4D97-AF65-F5344CB8AC3E}">
        <p14:creationId xmlns:p14="http://schemas.microsoft.com/office/powerpoint/2010/main" val="130620070"/>
      </p:ext>
    </p:extLst>
  </p:cSld>
  <p:clrMapOvr>
    <a:masterClrMapping/>
  </p:clrMapOvr>
  <p:transition spd="slow">
    <p:randomBar dir="vert"/>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228123" y="936701"/>
            <a:ext cx="4900794" cy="537708"/>
          </a:xfrm>
        </p:spPr>
        <p:txBody>
          <a:bodyPr>
            <a:noAutofit/>
          </a:bodyPr>
          <a:lstStyle/>
          <a:p>
            <a:pPr lvl="0" algn="ctr" rtl="1">
              <a:spcBef>
                <a:spcPct val="20000"/>
              </a:spcBef>
            </a:pPr>
            <a:r>
              <a:rPr lang="ar-EG" sz="4000" b="1" dirty="0">
                <a:solidFill>
                  <a:srgbClr val="C00000"/>
                </a:solidFill>
                <a:effectLst/>
                <a:latin typeface="Adobe Arabic" pitchFamily="18" charset="-78"/>
                <a:ea typeface="+mn-ea"/>
                <a:cs typeface="Adobe Arabic" pitchFamily="18" charset="-78"/>
              </a:rPr>
              <a:t>استخدام </a:t>
            </a:r>
            <a:r>
              <a:rPr lang="ar-EG" sz="4000" b="1" dirty="0" smtClean="0">
                <a:solidFill>
                  <a:srgbClr val="C00000"/>
                </a:solidFill>
                <a:effectLst/>
                <a:latin typeface="Adobe Arabic" pitchFamily="18" charset="-78"/>
                <a:ea typeface="+mn-ea"/>
                <a:cs typeface="Adobe Arabic" pitchFamily="18" charset="-78"/>
              </a:rPr>
              <a:t>الحسابات</a:t>
            </a:r>
            <a:r>
              <a:rPr lang="ar-JO" sz="4000" b="1" dirty="0" smtClean="0">
                <a:solidFill>
                  <a:srgbClr val="C00000"/>
                </a:solidFill>
                <a:effectLst/>
                <a:latin typeface="Adobe Arabic" pitchFamily="18" charset="-78"/>
                <a:ea typeface="+mn-ea"/>
                <a:cs typeface="Adobe Arabic" pitchFamily="18" charset="-78"/>
              </a:rPr>
              <a:t>:</a:t>
            </a:r>
            <a:endParaRPr lang="ar-EG" sz="4000" b="1" dirty="0">
              <a:solidFill>
                <a:srgbClr val="C00000"/>
              </a:solidFill>
              <a:latin typeface="Adobe Arabic" pitchFamily="18" charset="-78"/>
              <a:cs typeface="Adobe Arabic" pitchFamily="18" charset="-78"/>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626853039"/>
              </p:ext>
            </p:extLst>
          </p:nvPr>
        </p:nvGraphicFramePr>
        <p:xfrm>
          <a:off x="1700828" y="1315845"/>
          <a:ext cx="6977692" cy="5145977"/>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5" name="مستطيل 2"/>
          <p:cNvSpPr/>
          <p:nvPr/>
        </p:nvSpPr>
        <p:spPr>
          <a:xfrm>
            <a:off x="0"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8"/>
              </a:rPr>
              <a:t>www.dawliatraining.com</a:t>
            </a:r>
            <a:endParaRPr lang="en-US" sz="1100">
              <a:effectLst/>
              <a:ea typeface="Calibri"/>
              <a:cs typeface="Arial"/>
            </a:endParaRPr>
          </a:p>
        </p:txBody>
      </p:sp>
    </p:spTree>
    <p:extLst>
      <p:ext uri="{BB962C8B-B14F-4D97-AF65-F5344CB8AC3E}">
        <p14:creationId xmlns:p14="http://schemas.microsoft.com/office/powerpoint/2010/main" val="2391939328"/>
      </p:ext>
    </p:extLst>
  </p:cSld>
  <p:clrMapOvr>
    <a:masterClrMapping/>
  </p:clrMapOvr>
  <p:transition spd="slow">
    <p:randomBar dir="vert"/>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a:xfrm>
            <a:off x="7304525" y="0"/>
            <a:ext cx="1925683" cy="872244"/>
          </a:xfrm>
        </p:spPr>
        <p:txBody>
          <a:bodyPr>
            <a:noAutofit/>
          </a:bodyPr>
          <a:lstStyle/>
          <a:p>
            <a:pPr marL="457189" lvl="0" indent="-457189" algn="ctr">
              <a:lnSpc>
                <a:spcPct val="150000"/>
              </a:lnSpc>
              <a:spcBef>
                <a:spcPct val="20000"/>
              </a:spcBef>
              <a:tabLst>
                <a:tab pos="2174240" algn="l"/>
                <a:tab pos="3236595" algn="ctr"/>
              </a:tabLst>
            </a:pPr>
            <a:r>
              <a:rPr lang="ar-EG" sz="4000" b="1" u="sng" dirty="0">
                <a:solidFill>
                  <a:srgbClr val="C00000"/>
                </a:solidFill>
                <a:effectLst/>
                <a:latin typeface="+mn-lt"/>
                <a:ea typeface="Times New Roman" panose="02020603050405020304" pitchFamily="18" charset="0"/>
              </a:rPr>
              <a:t>نشاط </a:t>
            </a:r>
            <a:r>
              <a:rPr lang="ar-EG" sz="4000" b="1" u="sng" dirty="0" smtClean="0">
                <a:solidFill>
                  <a:srgbClr val="C00000"/>
                </a:solidFill>
                <a:effectLst/>
                <a:latin typeface="+mn-lt"/>
                <a:ea typeface="Times New Roman" panose="02020603050405020304" pitchFamily="18" charset="0"/>
              </a:rPr>
              <a:t>–</a:t>
            </a:r>
            <a:r>
              <a:rPr lang="ar-JO" sz="4000" b="1" u="sng" dirty="0" smtClean="0">
                <a:solidFill>
                  <a:srgbClr val="C00000"/>
                </a:solidFill>
                <a:effectLst/>
                <a:latin typeface="+mn-lt"/>
                <a:ea typeface="Times New Roman" panose="02020603050405020304" pitchFamily="18" charset="0"/>
              </a:rPr>
              <a:t> </a:t>
            </a:r>
            <a:r>
              <a:rPr lang="ar-EG" sz="4000" b="1" u="sng" dirty="0" smtClean="0">
                <a:solidFill>
                  <a:srgbClr val="C00000"/>
                </a:solidFill>
                <a:effectLst/>
                <a:latin typeface="+mn-lt"/>
                <a:ea typeface="Times New Roman" panose="02020603050405020304" pitchFamily="18" charset="0"/>
              </a:rPr>
              <a:t>5</a:t>
            </a:r>
            <a:endParaRPr lang="ar-EG" sz="6600" dirty="0">
              <a:solidFill>
                <a:srgbClr val="C00000"/>
              </a:solidFill>
              <a:latin typeface="+mn-lt"/>
            </a:endParaRPr>
          </a:p>
        </p:txBody>
      </p:sp>
      <p:sp>
        <p:nvSpPr>
          <p:cNvPr id="6" name="Content Placeholder 5"/>
          <p:cNvSpPr>
            <a:spLocks noGrp="1"/>
          </p:cNvSpPr>
          <p:nvPr>
            <p:ph idx="1"/>
          </p:nvPr>
        </p:nvSpPr>
        <p:spPr>
          <a:xfrm>
            <a:off x="1505415" y="1144865"/>
            <a:ext cx="10459844" cy="925274"/>
          </a:xfrm>
        </p:spPr>
        <p:txBody>
          <a:bodyPr>
            <a:noAutofit/>
          </a:bodyPr>
          <a:lstStyle/>
          <a:p>
            <a:pPr marL="0" lvl="0" indent="0" algn="r" defTabSz="914400" rtl="1" eaLnBrk="0" fontAlgn="base" hangingPunct="0">
              <a:spcBef>
                <a:spcPct val="0"/>
              </a:spcBef>
              <a:spcAft>
                <a:spcPct val="0"/>
              </a:spcAft>
              <a:buNone/>
              <a:tabLst>
                <a:tab pos="2174875" algn="l"/>
                <a:tab pos="3236913" algn="ctr"/>
              </a:tabLst>
            </a:pPr>
            <a:r>
              <a:rPr lang="ar-SA" altLang="ar-EG" sz="2800" b="1" dirty="0">
                <a:solidFill>
                  <a:srgbClr val="002060"/>
                </a:solidFill>
                <a:latin typeface="Adobe Arabic" pitchFamily="18" charset="-78"/>
                <a:ea typeface="Times New Roman" panose="02020603050405020304" pitchFamily="18" charset="0"/>
                <a:cs typeface="Adobe Arabic" pitchFamily="18" charset="-78"/>
              </a:rPr>
              <a:t>السؤال: جميع القيم في العمود</a:t>
            </a:r>
            <a:r>
              <a:rPr lang="en-US" altLang="ar-EG" sz="2800" b="1" dirty="0">
                <a:solidFill>
                  <a:srgbClr val="002060"/>
                </a:solidFill>
                <a:latin typeface="Adobe Arabic" pitchFamily="18" charset="-78"/>
                <a:ea typeface="Times New Roman" panose="02020603050405020304" pitchFamily="18" charset="0"/>
                <a:cs typeface="Adobe Arabic" pitchFamily="18" charset="-78"/>
              </a:rPr>
              <a:t> F </a:t>
            </a:r>
            <a:r>
              <a:rPr lang="ar-SA" altLang="ar-EG" sz="2800" b="1" dirty="0">
                <a:solidFill>
                  <a:srgbClr val="002060"/>
                </a:solidFill>
                <a:latin typeface="Adobe Arabic" pitchFamily="18" charset="-78"/>
                <a:ea typeface="Times New Roman" panose="02020603050405020304" pitchFamily="18" charset="0"/>
                <a:cs typeface="Adobe Arabic" pitchFamily="18" charset="-78"/>
              </a:rPr>
              <a:t>مستمدة من القيم الأخرى في الورقة</a:t>
            </a:r>
            <a:r>
              <a:rPr lang="ar-EG" altLang="ar-EG" sz="2800" b="1" dirty="0">
                <a:solidFill>
                  <a:srgbClr val="002060"/>
                </a:solidFill>
                <a:latin typeface="Adobe Arabic" pitchFamily="18" charset="-78"/>
                <a:ea typeface="Times New Roman" panose="02020603050405020304" pitchFamily="18" charset="0"/>
                <a:cs typeface="Adobe Arabic" pitchFamily="18" charset="-78"/>
              </a:rPr>
              <a:t>، </a:t>
            </a:r>
            <a:r>
              <a:rPr lang="ar-SA" altLang="ar-EG" sz="2800" b="1" dirty="0">
                <a:solidFill>
                  <a:srgbClr val="002060"/>
                </a:solidFill>
                <a:latin typeface="Adobe Arabic" pitchFamily="18" charset="-78"/>
                <a:ea typeface="Times New Roman" panose="02020603050405020304" pitchFamily="18" charset="0"/>
                <a:cs typeface="Adobe Arabic" pitchFamily="18" charset="-78"/>
              </a:rPr>
              <a:t>اكتب الصيغ لحساب قيم العمود</a:t>
            </a:r>
            <a:r>
              <a:rPr lang="en-US" altLang="ar-EG" sz="2800" b="1" dirty="0">
                <a:solidFill>
                  <a:srgbClr val="002060"/>
                </a:solidFill>
                <a:latin typeface="Adobe Arabic" pitchFamily="18" charset="-78"/>
                <a:ea typeface="Times New Roman" panose="02020603050405020304" pitchFamily="18" charset="0"/>
                <a:cs typeface="Adobe Arabic" pitchFamily="18" charset="-78"/>
              </a:rPr>
              <a:t> F </a:t>
            </a:r>
            <a:r>
              <a:rPr lang="ar-SA" altLang="ar-EG" sz="2800" b="1" dirty="0">
                <a:solidFill>
                  <a:srgbClr val="002060"/>
                </a:solidFill>
                <a:latin typeface="Adobe Arabic" pitchFamily="18" charset="-78"/>
                <a:ea typeface="Times New Roman" panose="02020603050405020304" pitchFamily="18" charset="0"/>
                <a:cs typeface="Adobe Arabic" pitchFamily="18" charset="-78"/>
              </a:rPr>
              <a:t>، بالطبع باستخدام تقنية التعبئة التلقائية عند الاقتضاء</a:t>
            </a:r>
            <a:r>
              <a:rPr lang="en-US" altLang="ar-EG" sz="2800" b="1" dirty="0" smtClean="0">
                <a:solidFill>
                  <a:srgbClr val="002060"/>
                </a:solidFill>
                <a:latin typeface="Adobe Arabic" pitchFamily="18" charset="-78"/>
                <a:ea typeface="Times New Roman" panose="02020603050405020304" pitchFamily="18" charset="0"/>
                <a:cs typeface="Adobe Arabic" pitchFamily="18" charset="-78"/>
              </a:rPr>
              <a:t>:</a:t>
            </a:r>
            <a:endParaRPr lang="en-US" altLang="ar-EG" sz="2400" dirty="0">
              <a:solidFill>
                <a:prstClr val="black"/>
              </a:solidFill>
              <a:latin typeface="Adobe Arabic" pitchFamily="18" charset="-78"/>
              <a:cs typeface="Adobe Arabic" pitchFamily="18" charset="-78"/>
            </a:endParaRPr>
          </a:p>
        </p:txBody>
      </p:sp>
      <p:pic>
        <p:nvPicPr>
          <p:cNvPr id="10241" name="Picture 14" descr="تمرين 1 - الحساب والصيغ والسلسلات"/>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460607" y="2017109"/>
            <a:ext cx="5476875" cy="4629150"/>
          </a:xfrm>
          <a:prstGeom prst="rect">
            <a:avLst/>
          </a:prstGeom>
          <a:noFill/>
          <a:extLst>
            <a:ext uri="{909E8E84-426E-40DD-AFC4-6F175D3DCCD1}">
              <a14:hiddenFill xmlns:a14="http://schemas.microsoft.com/office/drawing/2010/main">
                <a:solidFill>
                  <a:srgbClr val="FFFFFF"/>
                </a:solidFill>
              </a14:hiddenFill>
            </a:ext>
          </a:extLst>
        </p:spPr>
      </p:pic>
      <p:sp>
        <p:nvSpPr>
          <p:cNvPr id="5" name="مستطيل 2"/>
          <p:cNvSpPr/>
          <p:nvPr/>
        </p:nvSpPr>
        <p:spPr>
          <a:xfrm>
            <a:off x="0"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4"/>
              </a:rPr>
              <a:t>www.dawliatraining.com</a:t>
            </a:r>
            <a:endParaRPr lang="en-US" sz="1100">
              <a:effectLst/>
              <a:ea typeface="Calibri"/>
              <a:cs typeface="Arial"/>
            </a:endParaRPr>
          </a:p>
        </p:txBody>
      </p:sp>
    </p:spTree>
    <p:extLst>
      <p:ext uri="{BB962C8B-B14F-4D97-AF65-F5344CB8AC3E}">
        <p14:creationId xmlns:p14="http://schemas.microsoft.com/office/powerpoint/2010/main" val="4009613545"/>
      </p:ext>
    </p:extLst>
  </p:cSld>
  <p:clrMapOvr>
    <a:masterClrMapping/>
  </p:clrMapOvr>
  <p:transition spd="slow">
    <p:randomBar dir="vert"/>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عنصر نائب للصورة 11" descr="صورة تحتوي على منضدة, داخلي, كوب, جالس&#10;&#10;تم إنشاء الوصف تلقائياً">
            <a:extLst>
              <a:ext uri="{FF2B5EF4-FFF2-40B4-BE49-F238E27FC236}">
                <a16:creationId xmlns="" xmlns:a16="http://schemas.microsoft.com/office/drawing/2014/main" id="{6AD848F8-28E2-43F2-BCAB-D8AAD6754D46}"/>
              </a:ext>
            </a:extLst>
          </p:cNvPr>
          <p:cNvPicPr>
            <a:picLocks noGrp="1" noChangeAspect="1"/>
          </p:cNvPicPr>
          <p:nvPr>
            <p:ph type="pic" sz="quarter" idx="10"/>
          </p:nvPr>
        </p:nvPicPr>
        <p:blipFill>
          <a:blip r:embed="rId2" cstate="email">
            <a:extLst>
              <a:ext uri="{28A0092B-C50C-407E-A947-70E740481C1C}">
                <a14:useLocalDpi xmlns:a14="http://schemas.microsoft.com/office/drawing/2010/main"/>
              </a:ext>
            </a:extLst>
          </a:blip>
          <a:srcRect/>
          <a:stretch>
            <a:fillRect/>
          </a:stretch>
        </p:blipFill>
        <p:spPr/>
      </p:pic>
      <p:sp>
        <p:nvSpPr>
          <p:cNvPr id="10" name="Rectangle 9">
            <a:extLst>
              <a:ext uri="{FF2B5EF4-FFF2-40B4-BE49-F238E27FC236}">
                <a16:creationId xmlns="" xmlns:a16="http://schemas.microsoft.com/office/drawing/2014/main" id="{68331A06-E609-4FE5-A9B9-7B040CB39308}"/>
              </a:ext>
            </a:extLst>
          </p:cNvPr>
          <p:cNvSpPr/>
          <p:nvPr/>
        </p:nvSpPr>
        <p:spPr>
          <a:xfrm>
            <a:off x="0" y="0"/>
            <a:ext cx="12189345" cy="6858000"/>
          </a:xfrm>
          <a:prstGeom prst="rect">
            <a:avLst/>
          </a:prstGeom>
          <a:gradFill flip="none" rotWithShape="1">
            <a:gsLst>
              <a:gs pos="31000">
                <a:schemeClr val="accent1">
                  <a:alpha val="44000"/>
                  <a:lumMod val="94000"/>
                  <a:lumOff val="6000"/>
                </a:schemeClr>
              </a:gs>
              <a:gs pos="100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Expo Arabic Light" panose="00000400000000000000" pitchFamily="2" charset="-78"/>
              <a:ea typeface="+mn-ea"/>
              <a:cs typeface="Expo Arabic Light" panose="00000400000000000000" pitchFamily="2" charset="-78"/>
            </a:endParaRPr>
          </a:p>
        </p:txBody>
      </p:sp>
      <p:grpSp>
        <p:nvGrpSpPr>
          <p:cNvPr id="2" name="Group 1">
            <a:extLst>
              <a:ext uri="{FF2B5EF4-FFF2-40B4-BE49-F238E27FC236}">
                <a16:creationId xmlns="" xmlns:a16="http://schemas.microsoft.com/office/drawing/2014/main" id="{827EED8F-AFC3-47A0-AC30-9F549A6FCF2E}"/>
              </a:ext>
            </a:extLst>
          </p:cNvPr>
          <p:cNvGrpSpPr/>
          <p:nvPr/>
        </p:nvGrpSpPr>
        <p:grpSpPr>
          <a:xfrm>
            <a:off x="5531042" y="4734480"/>
            <a:ext cx="6659671" cy="2127166"/>
            <a:chOff x="8889806" y="5807302"/>
            <a:chExt cx="3300907" cy="1054343"/>
          </a:xfrm>
        </p:grpSpPr>
        <p:sp>
          <p:nvSpPr>
            <p:cNvPr id="47" name="Freeform: Shape 46">
              <a:extLst>
                <a:ext uri="{FF2B5EF4-FFF2-40B4-BE49-F238E27FC236}">
                  <a16:creationId xmlns="" xmlns:a16="http://schemas.microsoft.com/office/drawing/2014/main" id="{464CC410-3C24-4FE5-82AF-8534334CFE3B}"/>
                </a:ext>
              </a:extLst>
            </p:cNvPr>
            <p:cNvSpPr/>
            <p:nvPr/>
          </p:nvSpPr>
          <p:spPr>
            <a:xfrm>
              <a:off x="9645236" y="6235086"/>
              <a:ext cx="2545262" cy="626559"/>
            </a:xfrm>
            <a:custGeom>
              <a:avLst/>
              <a:gdLst>
                <a:gd name="connsiteX0" fmla="*/ 2545262 w 2545262"/>
                <a:gd name="connsiteY0" fmla="*/ 626559 h 626559"/>
                <a:gd name="connsiteX1" fmla="*/ 2545262 w 2545262"/>
                <a:gd name="connsiteY1" fmla="*/ 0 h 626559"/>
                <a:gd name="connsiteX2" fmla="*/ 868863 w 2545262"/>
                <a:gd name="connsiteY2" fmla="*/ 0 h 626559"/>
                <a:gd name="connsiteX3" fmla="*/ 560515 w 2545262"/>
                <a:gd name="connsiteY3" fmla="*/ 118793 h 626559"/>
                <a:gd name="connsiteX4" fmla="*/ 0 w 2545262"/>
                <a:gd name="connsiteY4" fmla="*/ 626559 h 626559"/>
                <a:gd name="connsiteX5" fmla="*/ 2545262 w 2545262"/>
                <a:gd name="connsiteY5" fmla="*/ 626559 h 626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45262" h="626559">
                  <a:moveTo>
                    <a:pt x="2545262" y="626559"/>
                  </a:moveTo>
                  <a:lnTo>
                    <a:pt x="2545262" y="0"/>
                  </a:lnTo>
                  <a:lnTo>
                    <a:pt x="868863" y="0"/>
                  </a:lnTo>
                  <a:cubicBezTo>
                    <a:pt x="755002" y="0"/>
                    <a:pt x="645000" y="42457"/>
                    <a:pt x="560515" y="118793"/>
                  </a:cubicBezTo>
                  <a:lnTo>
                    <a:pt x="0" y="626559"/>
                  </a:lnTo>
                  <a:lnTo>
                    <a:pt x="2545262" y="626559"/>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48" name="Freeform: Shape 47">
              <a:extLst>
                <a:ext uri="{FF2B5EF4-FFF2-40B4-BE49-F238E27FC236}">
                  <a16:creationId xmlns="" xmlns:a16="http://schemas.microsoft.com/office/drawing/2014/main" id="{0EEC0DB5-A8B1-4280-85AC-44367CEF1523}"/>
                </a:ext>
              </a:extLst>
            </p:cNvPr>
            <p:cNvSpPr/>
            <p:nvPr/>
          </p:nvSpPr>
          <p:spPr>
            <a:xfrm>
              <a:off x="10833811" y="6235086"/>
              <a:ext cx="1356901" cy="626559"/>
            </a:xfrm>
            <a:custGeom>
              <a:avLst/>
              <a:gdLst>
                <a:gd name="connsiteX0" fmla="*/ 868863 w 1356901"/>
                <a:gd name="connsiteY0" fmla="*/ 0 h 626559"/>
                <a:gd name="connsiteX1" fmla="*/ 560515 w 1356901"/>
                <a:gd name="connsiteY1" fmla="*/ 118793 h 626559"/>
                <a:gd name="connsiteX2" fmla="*/ 0 w 1356901"/>
                <a:gd name="connsiteY2" fmla="*/ 626559 h 626559"/>
                <a:gd name="connsiteX3" fmla="*/ 480105 w 1356901"/>
                <a:gd name="connsiteY3" fmla="*/ 626559 h 626559"/>
                <a:gd name="connsiteX4" fmla="*/ 809466 w 1356901"/>
                <a:gd name="connsiteY4" fmla="*/ 626559 h 626559"/>
                <a:gd name="connsiteX5" fmla="*/ 1356902 w 1356901"/>
                <a:gd name="connsiteY5" fmla="*/ 626559 h 626559"/>
                <a:gd name="connsiteX6" fmla="*/ 1356902 w 1356901"/>
                <a:gd name="connsiteY6" fmla="*/ 389187 h 626559"/>
                <a:gd name="connsiteX7" fmla="*/ 1356902 w 1356901"/>
                <a:gd name="connsiteY7" fmla="*/ 303416 h 626559"/>
                <a:gd name="connsiteX8" fmla="*/ 1356902 w 1356901"/>
                <a:gd name="connsiteY8" fmla="*/ 0 h 626559"/>
                <a:gd name="connsiteX9" fmla="*/ 868863 w 1356901"/>
                <a:gd name="connsiteY9" fmla="*/ 0 h 626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56901" h="626559">
                  <a:moveTo>
                    <a:pt x="868863" y="0"/>
                  </a:moveTo>
                  <a:cubicBezTo>
                    <a:pt x="755002" y="0"/>
                    <a:pt x="645000" y="42457"/>
                    <a:pt x="560515" y="118793"/>
                  </a:cubicBezTo>
                  <a:lnTo>
                    <a:pt x="0" y="626559"/>
                  </a:lnTo>
                  <a:lnTo>
                    <a:pt x="480105" y="626559"/>
                  </a:lnTo>
                  <a:lnTo>
                    <a:pt x="809466" y="626559"/>
                  </a:lnTo>
                  <a:lnTo>
                    <a:pt x="1356902" y="626559"/>
                  </a:lnTo>
                  <a:lnTo>
                    <a:pt x="1356902" y="389187"/>
                  </a:lnTo>
                  <a:lnTo>
                    <a:pt x="1356902" y="303416"/>
                  </a:lnTo>
                  <a:lnTo>
                    <a:pt x="1356902" y="0"/>
                  </a:lnTo>
                  <a:lnTo>
                    <a:pt x="868863"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49" name="Freeform: Shape 48">
              <a:extLst>
                <a:ext uri="{FF2B5EF4-FFF2-40B4-BE49-F238E27FC236}">
                  <a16:creationId xmlns="" xmlns:a16="http://schemas.microsoft.com/office/drawing/2014/main" id="{7D72312F-A6C7-48A1-9B74-E2456AF546F1}"/>
                </a:ext>
              </a:extLst>
            </p:cNvPr>
            <p:cNvSpPr/>
            <p:nvPr/>
          </p:nvSpPr>
          <p:spPr>
            <a:xfrm>
              <a:off x="8889806" y="5807302"/>
              <a:ext cx="3300907" cy="1054343"/>
            </a:xfrm>
            <a:custGeom>
              <a:avLst/>
              <a:gdLst>
                <a:gd name="connsiteX0" fmla="*/ 349518 w 3300907"/>
                <a:gd name="connsiteY0" fmla="*/ 1054343 h 1054343"/>
                <a:gd name="connsiteX1" fmla="*/ 1075572 w 3300907"/>
                <a:gd name="connsiteY1" fmla="*/ 397550 h 1054343"/>
                <a:gd name="connsiteX2" fmla="*/ 1550101 w 3300907"/>
                <a:gd name="connsiteY2" fmla="*/ 214643 h 1054343"/>
                <a:gd name="connsiteX3" fmla="*/ 3300908 w 3300907"/>
                <a:gd name="connsiteY3" fmla="*/ 214643 h 1054343"/>
                <a:gd name="connsiteX4" fmla="*/ 3300908 w 3300907"/>
                <a:gd name="connsiteY4" fmla="*/ 0 h 1054343"/>
                <a:gd name="connsiteX5" fmla="*/ 1494993 w 3300907"/>
                <a:gd name="connsiteY5" fmla="*/ 0 h 1054343"/>
                <a:gd name="connsiteX6" fmla="*/ 872937 w 3300907"/>
                <a:gd name="connsiteY6" fmla="*/ 239945 h 1054343"/>
                <a:gd name="connsiteX7" fmla="*/ 0 w 3300907"/>
                <a:gd name="connsiteY7" fmla="*/ 1054343 h 1054343"/>
                <a:gd name="connsiteX8" fmla="*/ 349518 w 3300907"/>
                <a:gd name="connsiteY8" fmla="*/ 1054343 h 1054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00907" h="1054343">
                  <a:moveTo>
                    <a:pt x="349518" y="1054343"/>
                  </a:moveTo>
                  <a:lnTo>
                    <a:pt x="1075572" y="397550"/>
                  </a:lnTo>
                  <a:cubicBezTo>
                    <a:pt x="1205944" y="279614"/>
                    <a:pt x="1374270" y="214643"/>
                    <a:pt x="1550101" y="214643"/>
                  </a:cubicBezTo>
                  <a:lnTo>
                    <a:pt x="3300908" y="214643"/>
                  </a:lnTo>
                  <a:lnTo>
                    <a:pt x="3300908" y="0"/>
                  </a:lnTo>
                  <a:lnTo>
                    <a:pt x="1494993" y="0"/>
                  </a:lnTo>
                  <a:cubicBezTo>
                    <a:pt x="1264697" y="0"/>
                    <a:pt x="1043622" y="85128"/>
                    <a:pt x="872937" y="239945"/>
                  </a:cubicBezTo>
                  <a:lnTo>
                    <a:pt x="0" y="1054343"/>
                  </a:lnTo>
                  <a:lnTo>
                    <a:pt x="349518" y="1054343"/>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grpSp>
      <p:sp>
        <p:nvSpPr>
          <p:cNvPr id="21" name="TextBox 20">
            <a:extLst>
              <a:ext uri="{FF2B5EF4-FFF2-40B4-BE49-F238E27FC236}">
                <a16:creationId xmlns="" xmlns:a16="http://schemas.microsoft.com/office/drawing/2014/main" id="{25BEC5C9-ED40-4DF1-8547-9D3FAE9D38F1}"/>
              </a:ext>
            </a:extLst>
          </p:cNvPr>
          <p:cNvSpPr txBox="1"/>
          <p:nvPr/>
        </p:nvSpPr>
        <p:spPr>
          <a:xfrm>
            <a:off x="2434856" y="2705725"/>
            <a:ext cx="7319631" cy="1446550"/>
          </a:xfrm>
          <a:prstGeom prst="rect">
            <a:avLst/>
          </a:prstGeom>
          <a:noFill/>
        </p:spPr>
        <p:txBody>
          <a:bodyPr wrap="none" rtlCol="0">
            <a:sp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ar-SA" sz="8800" b="1" i="0" u="none" strike="noStrike" kern="1200" cap="none" spc="0" normalizeH="0" baseline="0" noProof="0" dirty="0">
                <a:ln>
                  <a:noFill/>
                </a:ln>
                <a:solidFill>
                  <a:srgbClr val="E7E6E6"/>
                </a:solidFill>
                <a:effectLst/>
                <a:uLnTx/>
                <a:uFillTx/>
                <a:latin typeface="VIP Hakm Bold" panose="02000500000000000000" pitchFamily="2" charset="-78"/>
                <a:ea typeface="+mn-ea"/>
                <a:cs typeface="VIP Hakm Bold" panose="02000500000000000000" pitchFamily="2" charset="-78"/>
              </a:rPr>
              <a:t>وقــت استــراحــة</a:t>
            </a:r>
            <a:endParaRPr kumimoji="0" lang="en-US" sz="8800" b="1" i="0" u="none" strike="noStrike" kern="1200" cap="none" spc="0" normalizeH="0" baseline="0" noProof="0" dirty="0">
              <a:ln>
                <a:noFill/>
              </a:ln>
              <a:solidFill>
                <a:srgbClr val="E7E6E6"/>
              </a:solidFill>
              <a:effectLst/>
              <a:uLnTx/>
              <a:uFillTx/>
              <a:latin typeface="VIP Hakm Bold" panose="02000500000000000000" pitchFamily="2" charset="-78"/>
              <a:ea typeface="+mn-ea"/>
              <a:cs typeface="VIP Hakm Bold" panose="02000500000000000000" pitchFamily="2" charset="-78"/>
            </a:endParaRPr>
          </a:p>
        </p:txBody>
      </p:sp>
      <p:grpSp>
        <p:nvGrpSpPr>
          <p:cNvPr id="23" name="Group 22">
            <a:extLst>
              <a:ext uri="{FF2B5EF4-FFF2-40B4-BE49-F238E27FC236}">
                <a16:creationId xmlns="" xmlns:a16="http://schemas.microsoft.com/office/drawing/2014/main" id="{A3F10170-7070-4AA6-9019-51E71C0093A2}"/>
              </a:ext>
            </a:extLst>
          </p:cNvPr>
          <p:cNvGrpSpPr/>
          <p:nvPr/>
        </p:nvGrpSpPr>
        <p:grpSpPr>
          <a:xfrm flipH="1" flipV="1">
            <a:off x="-1" y="0"/>
            <a:ext cx="3513221" cy="1122158"/>
            <a:chOff x="8889806" y="5807302"/>
            <a:chExt cx="3300907" cy="1054343"/>
          </a:xfrm>
        </p:grpSpPr>
        <p:sp>
          <p:nvSpPr>
            <p:cNvPr id="24" name="Freeform: Shape 23">
              <a:extLst>
                <a:ext uri="{FF2B5EF4-FFF2-40B4-BE49-F238E27FC236}">
                  <a16:creationId xmlns="" xmlns:a16="http://schemas.microsoft.com/office/drawing/2014/main" id="{32241699-AD3E-4D4A-B12C-60BC528816E9}"/>
                </a:ext>
              </a:extLst>
            </p:cNvPr>
            <p:cNvSpPr/>
            <p:nvPr/>
          </p:nvSpPr>
          <p:spPr>
            <a:xfrm>
              <a:off x="9645236" y="6235086"/>
              <a:ext cx="2545262" cy="626559"/>
            </a:xfrm>
            <a:custGeom>
              <a:avLst/>
              <a:gdLst>
                <a:gd name="connsiteX0" fmla="*/ 2545262 w 2545262"/>
                <a:gd name="connsiteY0" fmla="*/ 626559 h 626559"/>
                <a:gd name="connsiteX1" fmla="*/ 2545262 w 2545262"/>
                <a:gd name="connsiteY1" fmla="*/ 0 h 626559"/>
                <a:gd name="connsiteX2" fmla="*/ 868863 w 2545262"/>
                <a:gd name="connsiteY2" fmla="*/ 0 h 626559"/>
                <a:gd name="connsiteX3" fmla="*/ 560515 w 2545262"/>
                <a:gd name="connsiteY3" fmla="*/ 118793 h 626559"/>
                <a:gd name="connsiteX4" fmla="*/ 0 w 2545262"/>
                <a:gd name="connsiteY4" fmla="*/ 626559 h 626559"/>
                <a:gd name="connsiteX5" fmla="*/ 2545262 w 2545262"/>
                <a:gd name="connsiteY5" fmla="*/ 626559 h 626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45262" h="626559">
                  <a:moveTo>
                    <a:pt x="2545262" y="626559"/>
                  </a:moveTo>
                  <a:lnTo>
                    <a:pt x="2545262" y="0"/>
                  </a:lnTo>
                  <a:lnTo>
                    <a:pt x="868863" y="0"/>
                  </a:lnTo>
                  <a:cubicBezTo>
                    <a:pt x="755002" y="0"/>
                    <a:pt x="645000" y="42457"/>
                    <a:pt x="560515" y="118793"/>
                  </a:cubicBezTo>
                  <a:lnTo>
                    <a:pt x="0" y="626559"/>
                  </a:lnTo>
                  <a:lnTo>
                    <a:pt x="2545262" y="626559"/>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25" name="Freeform: Shape 24">
              <a:extLst>
                <a:ext uri="{FF2B5EF4-FFF2-40B4-BE49-F238E27FC236}">
                  <a16:creationId xmlns="" xmlns:a16="http://schemas.microsoft.com/office/drawing/2014/main" id="{847290A5-E5CC-4E12-83FE-DC042CFA6FA3}"/>
                </a:ext>
              </a:extLst>
            </p:cNvPr>
            <p:cNvSpPr/>
            <p:nvPr/>
          </p:nvSpPr>
          <p:spPr>
            <a:xfrm>
              <a:off x="10833811" y="6235086"/>
              <a:ext cx="1356901" cy="626559"/>
            </a:xfrm>
            <a:custGeom>
              <a:avLst/>
              <a:gdLst>
                <a:gd name="connsiteX0" fmla="*/ 868863 w 1356901"/>
                <a:gd name="connsiteY0" fmla="*/ 0 h 626559"/>
                <a:gd name="connsiteX1" fmla="*/ 560515 w 1356901"/>
                <a:gd name="connsiteY1" fmla="*/ 118793 h 626559"/>
                <a:gd name="connsiteX2" fmla="*/ 0 w 1356901"/>
                <a:gd name="connsiteY2" fmla="*/ 626559 h 626559"/>
                <a:gd name="connsiteX3" fmla="*/ 480105 w 1356901"/>
                <a:gd name="connsiteY3" fmla="*/ 626559 h 626559"/>
                <a:gd name="connsiteX4" fmla="*/ 809466 w 1356901"/>
                <a:gd name="connsiteY4" fmla="*/ 626559 h 626559"/>
                <a:gd name="connsiteX5" fmla="*/ 1356902 w 1356901"/>
                <a:gd name="connsiteY5" fmla="*/ 626559 h 626559"/>
                <a:gd name="connsiteX6" fmla="*/ 1356902 w 1356901"/>
                <a:gd name="connsiteY6" fmla="*/ 389187 h 626559"/>
                <a:gd name="connsiteX7" fmla="*/ 1356902 w 1356901"/>
                <a:gd name="connsiteY7" fmla="*/ 303416 h 626559"/>
                <a:gd name="connsiteX8" fmla="*/ 1356902 w 1356901"/>
                <a:gd name="connsiteY8" fmla="*/ 0 h 626559"/>
                <a:gd name="connsiteX9" fmla="*/ 868863 w 1356901"/>
                <a:gd name="connsiteY9" fmla="*/ 0 h 62655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356901" h="626559">
                  <a:moveTo>
                    <a:pt x="868863" y="0"/>
                  </a:moveTo>
                  <a:cubicBezTo>
                    <a:pt x="755002" y="0"/>
                    <a:pt x="645000" y="42457"/>
                    <a:pt x="560515" y="118793"/>
                  </a:cubicBezTo>
                  <a:lnTo>
                    <a:pt x="0" y="626559"/>
                  </a:lnTo>
                  <a:lnTo>
                    <a:pt x="480105" y="626559"/>
                  </a:lnTo>
                  <a:lnTo>
                    <a:pt x="809466" y="626559"/>
                  </a:lnTo>
                  <a:lnTo>
                    <a:pt x="1356902" y="626559"/>
                  </a:lnTo>
                  <a:lnTo>
                    <a:pt x="1356902" y="389187"/>
                  </a:lnTo>
                  <a:lnTo>
                    <a:pt x="1356902" y="303416"/>
                  </a:lnTo>
                  <a:lnTo>
                    <a:pt x="1356902" y="0"/>
                  </a:lnTo>
                  <a:lnTo>
                    <a:pt x="868863"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26" name="Freeform: Shape 25">
              <a:extLst>
                <a:ext uri="{FF2B5EF4-FFF2-40B4-BE49-F238E27FC236}">
                  <a16:creationId xmlns="" xmlns:a16="http://schemas.microsoft.com/office/drawing/2014/main" id="{88EDDD93-F555-4775-A2C0-48E00BA93F40}"/>
                </a:ext>
              </a:extLst>
            </p:cNvPr>
            <p:cNvSpPr/>
            <p:nvPr/>
          </p:nvSpPr>
          <p:spPr>
            <a:xfrm>
              <a:off x="8889806" y="5807302"/>
              <a:ext cx="3300907" cy="1054343"/>
            </a:xfrm>
            <a:custGeom>
              <a:avLst/>
              <a:gdLst>
                <a:gd name="connsiteX0" fmla="*/ 349518 w 3300907"/>
                <a:gd name="connsiteY0" fmla="*/ 1054343 h 1054343"/>
                <a:gd name="connsiteX1" fmla="*/ 1075572 w 3300907"/>
                <a:gd name="connsiteY1" fmla="*/ 397550 h 1054343"/>
                <a:gd name="connsiteX2" fmla="*/ 1550101 w 3300907"/>
                <a:gd name="connsiteY2" fmla="*/ 214643 h 1054343"/>
                <a:gd name="connsiteX3" fmla="*/ 3300908 w 3300907"/>
                <a:gd name="connsiteY3" fmla="*/ 214643 h 1054343"/>
                <a:gd name="connsiteX4" fmla="*/ 3300908 w 3300907"/>
                <a:gd name="connsiteY4" fmla="*/ 0 h 1054343"/>
                <a:gd name="connsiteX5" fmla="*/ 1494993 w 3300907"/>
                <a:gd name="connsiteY5" fmla="*/ 0 h 1054343"/>
                <a:gd name="connsiteX6" fmla="*/ 872937 w 3300907"/>
                <a:gd name="connsiteY6" fmla="*/ 239945 h 1054343"/>
                <a:gd name="connsiteX7" fmla="*/ 0 w 3300907"/>
                <a:gd name="connsiteY7" fmla="*/ 1054343 h 1054343"/>
                <a:gd name="connsiteX8" fmla="*/ 349518 w 3300907"/>
                <a:gd name="connsiteY8" fmla="*/ 1054343 h 1054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3300907" h="1054343">
                  <a:moveTo>
                    <a:pt x="349518" y="1054343"/>
                  </a:moveTo>
                  <a:lnTo>
                    <a:pt x="1075572" y="397550"/>
                  </a:lnTo>
                  <a:cubicBezTo>
                    <a:pt x="1205944" y="279614"/>
                    <a:pt x="1374270" y="214643"/>
                    <a:pt x="1550101" y="214643"/>
                  </a:cubicBezTo>
                  <a:lnTo>
                    <a:pt x="3300908" y="214643"/>
                  </a:lnTo>
                  <a:lnTo>
                    <a:pt x="3300908" y="0"/>
                  </a:lnTo>
                  <a:lnTo>
                    <a:pt x="1494993" y="0"/>
                  </a:lnTo>
                  <a:cubicBezTo>
                    <a:pt x="1264697" y="0"/>
                    <a:pt x="1043622" y="85128"/>
                    <a:pt x="872937" y="239945"/>
                  </a:cubicBezTo>
                  <a:lnTo>
                    <a:pt x="0" y="1054343"/>
                  </a:lnTo>
                  <a:lnTo>
                    <a:pt x="349518" y="1054343"/>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grpSp>
      <p:sp>
        <p:nvSpPr>
          <p:cNvPr id="34" name="Freeform: Shape 33">
            <a:extLst>
              <a:ext uri="{FF2B5EF4-FFF2-40B4-BE49-F238E27FC236}">
                <a16:creationId xmlns="" xmlns:a16="http://schemas.microsoft.com/office/drawing/2014/main" id="{EE6696A5-4169-4497-AA4C-E71680A9C3B7}"/>
              </a:ext>
            </a:extLst>
          </p:cNvPr>
          <p:cNvSpPr/>
          <p:nvPr/>
        </p:nvSpPr>
        <p:spPr>
          <a:xfrm flipH="1">
            <a:off x="0" y="-22058"/>
            <a:ext cx="3670954" cy="2528798"/>
          </a:xfrm>
          <a:custGeom>
            <a:avLst/>
            <a:gdLst>
              <a:gd name="connsiteX0" fmla="*/ 3789859 w 5007352"/>
              <a:gd name="connsiteY0" fmla="*/ 0 h 3449398"/>
              <a:gd name="connsiteX1" fmla="*/ 0 w 5007352"/>
              <a:gd name="connsiteY1" fmla="*/ 3449399 h 3449398"/>
              <a:gd name="connsiteX2" fmla="*/ 1866226 w 5007352"/>
              <a:gd name="connsiteY2" fmla="*/ 3449399 h 3449398"/>
              <a:gd name="connsiteX3" fmla="*/ 3570850 w 5007352"/>
              <a:gd name="connsiteY3" fmla="*/ 1903391 h 3449398"/>
              <a:gd name="connsiteX4" fmla="*/ 4048024 w 5007352"/>
              <a:gd name="connsiteY4" fmla="*/ 1719224 h 3449398"/>
              <a:gd name="connsiteX5" fmla="*/ 5007352 w 5007352"/>
              <a:gd name="connsiteY5" fmla="*/ 1719224 h 3449398"/>
              <a:gd name="connsiteX6" fmla="*/ 5007352 w 5007352"/>
              <a:gd name="connsiteY6" fmla="*/ 0 h 3449398"/>
              <a:gd name="connsiteX7" fmla="*/ 3789859 w 5007352"/>
              <a:gd name="connsiteY7" fmla="*/ 0 h 3449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7352" h="3449398">
                <a:moveTo>
                  <a:pt x="3789859" y="0"/>
                </a:moveTo>
                <a:lnTo>
                  <a:pt x="0" y="3449399"/>
                </a:lnTo>
                <a:lnTo>
                  <a:pt x="1866226" y="3449399"/>
                </a:lnTo>
                <a:lnTo>
                  <a:pt x="3570850" y="1903391"/>
                </a:lnTo>
                <a:cubicBezTo>
                  <a:pt x="3701592" y="1784927"/>
                  <a:pt x="3871821" y="1719224"/>
                  <a:pt x="4048024" y="1719224"/>
                </a:cubicBezTo>
                <a:lnTo>
                  <a:pt x="5007352" y="1719224"/>
                </a:lnTo>
                <a:lnTo>
                  <a:pt x="5007352" y="0"/>
                </a:lnTo>
                <a:lnTo>
                  <a:pt x="3789859"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35" name="Freeform: Shape 34">
            <a:extLst>
              <a:ext uri="{FF2B5EF4-FFF2-40B4-BE49-F238E27FC236}">
                <a16:creationId xmlns="" xmlns:a16="http://schemas.microsoft.com/office/drawing/2014/main" id="{7F7D6471-FD8F-4196-A994-9A7CA7A0A9DA}"/>
              </a:ext>
            </a:extLst>
          </p:cNvPr>
          <p:cNvSpPr/>
          <p:nvPr/>
        </p:nvSpPr>
        <p:spPr>
          <a:xfrm flipH="1">
            <a:off x="497246" y="-22058"/>
            <a:ext cx="3709390" cy="2528798"/>
          </a:xfrm>
          <a:custGeom>
            <a:avLst/>
            <a:gdLst>
              <a:gd name="connsiteX0" fmla="*/ 3789527 w 5059781"/>
              <a:gd name="connsiteY0" fmla="*/ 0 h 3449398"/>
              <a:gd name="connsiteX1" fmla="*/ 0 w 5059781"/>
              <a:gd name="connsiteY1" fmla="*/ 3449399 h 3449398"/>
              <a:gd name="connsiteX2" fmla="*/ 1270255 w 5059781"/>
              <a:gd name="connsiteY2" fmla="*/ 3449399 h 3449398"/>
              <a:gd name="connsiteX3" fmla="*/ 5059782 w 5059781"/>
              <a:gd name="connsiteY3" fmla="*/ 0 h 3449398"/>
            </a:gdLst>
            <a:ahLst/>
            <a:cxnLst>
              <a:cxn ang="0">
                <a:pos x="connsiteX0" y="connsiteY0"/>
              </a:cxn>
              <a:cxn ang="0">
                <a:pos x="connsiteX1" y="connsiteY1"/>
              </a:cxn>
              <a:cxn ang="0">
                <a:pos x="connsiteX2" y="connsiteY2"/>
              </a:cxn>
              <a:cxn ang="0">
                <a:pos x="connsiteX3" y="connsiteY3"/>
              </a:cxn>
            </a:cxnLst>
            <a:rect l="l" t="t" r="r" b="b"/>
            <a:pathLst>
              <a:path w="5059781" h="3449398">
                <a:moveTo>
                  <a:pt x="3789527" y="0"/>
                </a:moveTo>
                <a:lnTo>
                  <a:pt x="0" y="3449399"/>
                </a:lnTo>
                <a:lnTo>
                  <a:pt x="1270255" y="3449399"/>
                </a:lnTo>
                <a:lnTo>
                  <a:pt x="5059782"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15" name="مستطيل 2"/>
          <p:cNvSpPr/>
          <p:nvPr/>
        </p:nvSpPr>
        <p:spPr>
          <a:xfrm>
            <a:off x="0"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3"/>
              </a:rPr>
              <a:t>www.dawliatraining.com</a:t>
            </a:r>
            <a:endParaRPr lang="en-US" sz="1100">
              <a:effectLst/>
              <a:ea typeface="Calibri"/>
              <a:cs typeface="Arial"/>
            </a:endParaRPr>
          </a:p>
        </p:txBody>
      </p:sp>
    </p:spTree>
    <p:extLst>
      <p:ext uri="{BB962C8B-B14F-4D97-AF65-F5344CB8AC3E}">
        <p14:creationId xmlns:p14="http://schemas.microsoft.com/office/powerpoint/2010/main" val="18019667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barn(inVertical)">
                                      <p:cBhvr>
                                        <p:cTn id="7" dur="500"/>
                                        <p:tgtEl>
                                          <p:spTgt spid="2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Freeform: Shape 37">
            <a:extLst>
              <a:ext uri="{FF2B5EF4-FFF2-40B4-BE49-F238E27FC236}">
                <a16:creationId xmlns="" xmlns:a16="http://schemas.microsoft.com/office/drawing/2014/main" id="{67E4BEC3-A0F9-443C-95E3-59AD8FD47B61}"/>
              </a:ext>
            </a:extLst>
          </p:cNvPr>
          <p:cNvSpPr/>
          <p:nvPr/>
        </p:nvSpPr>
        <p:spPr>
          <a:xfrm rot="10800000" flipV="1">
            <a:off x="8731168" y="-20622"/>
            <a:ext cx="3486150" cy="6937353"/>
          </a:xfrm>
          <a:custGeom>
            <a:avLst/>
            <a:gdLst>
              <a:gd name="connsiteX0" fmla="*/ 0 w 3199168"/>
              <a:gd name="connsiteY0" fmla="*/ 2912028 h 2912028"/>
              <a:gd name="connsiteX1" fmla="*/ 3199169 w 3199168"/>
              <a:gd name="connsiteY1" fmla="*/ 0 h 2912028"/>
              <a:gd name="connsiteX2" fmla="*/ 2651781 w 3199168"/>
              <a:gd name="connsiteY2" fmla="*/ 0 h 2912028"/>
              <a:gd name="connsiteX3" fmla="*/ 1212715 w 3199168"/>
              <a:gd name="connsiteY3" fmla="*/ 1305160 h 2912028"/>
              <a:gd name="connsiteX4" fmla="*/ 809877 w 3199168"/>
              <a:gd name="connsiteY4" fmla="*/ 1460636 h 2912028"/>
              <a:gd name="connsiteX5" fmla="*/ 0 w 3199168"/>
              <a:gd name="connsiteY5" fmla="*/ 1460636 h 2912028"/>
              <a:gd name="connsiteX6" fmla="*/ 0 w 3199168"/>
              <a:gd name="connsiteY6" fmla="*/ 2912028 h 2912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9168" h="2912028">
                <a:moveTo>
                  <a:pt x="0" y="2912028"/>
                </a:moveTo>
                <a:lnTo>
                  <a:pt x="3199169" y="0"/>
                </a:lnTo>
                <a:lnTo>
                  <a:pt x="2651781" y="0"/>
                </a:lnTo>
                <a:lnTo>
                  <a:pt x="1212715" y="1305160"/>
                </a:lnTo>
                <a:cubicBezTo>
                  <a:pt x="1102341" y="1405169"/>
                  <a:pt x="958630" y="1460636"/>
                  <a:pt x="809877" y="1460636"/>
                </a:cubicBezTo>
                <a:lnTo>
                  <a:pt x="0" y="1460636"/>
                </a:lnTo>
                <a:lnTo>
                  <a:pt x="0" y="2912028"/>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pic>
        <p:nvPicPr>
          <p:cNvPr id="13" name="عنصر نائب للصورة 12" descr="صورة تحتوي على منضدة, كمبيوتر محمول, عناصر, رجل&#10;&#10;تم إنشاء الوصف تلقائياً">
            <a:extLst>
              <a:ext uri="{FF2B5EF4-FFF2-40B4-BE49-F238E27FC236}">
                <a16:creationId xmlns="" xmlns:a16="http://schemas.microsoft.com/office/drawing/2014/main" id="{0FE0DA8F-6A7E-477C-B0CD-8A2B705A5F28}"/>
              </a:ext>
            </a:extLst>
          </p:cNvPr>
          <p:cNvPicPr>
            <a:picLocks noGrp="1" noChangeAspect="1"/>
          </p:cNvPicPr>
          <p:nvPr>
            <p:ph type="pic" sz="quarter" idx="11"/>
          </p:nvPr>
        </p:nvPicPr>
        <p:blipFill>
          <a:blip r:embed="rId3" cstate="email">
            <a:extLst>
              <a:ext uri="{28A0092B-C50C-407E-A947-70E740481C1C}">
                <a14:useLocalDpi xmlns:a14="http://schemas.microsoft.com/office/drawing/2010/main"/>
              </a:ext>
            </a:extLst>
          </a:blip>
          <a:srcRect/>
          <a:stretch>
            <a:fillRect/>
          </a:stretch>
        </p:blipFill>
        <p:spPr/>
      </p:pic>
      <p:sp>
        <p:nvSpPr>
          <p:cNvPr id="34" name="Graphic 32">
            <a:extLst>
              <a:ext uri="{FF2B5EF4-FFF2-40B4-BE49-F238E27FC236}">
                <a16:creationId xmlns="" xmlns:a16="http://schemas.microsoft.com/office/drawing/2014/main" id="{6B80734D-A4FA-471F-822A-B52E96578EB2}"/>
              </a:ext>
            </a:extLst>
          </p:cNvPr>
          <p:cNvSpPr/>
          <p:nvPr/>
        </p:nvSpPr>
        <p:spPr>
          <a:xfrm flipH="1">
            <a:off x="5716048" y="2686170"/>
            <a:ext cx="6475952" cy="4171830"/>
          </a:xfrm>
          <a:custGeom>
            <a:avLst/>
            <a:gdLst>
              <a:gd name="connsiteX0" fmla="*/ 6475953 w 6475952"/>
              <a:gd name="connsiteY0" fmla="*/ 4171831 h 4171830"/>
              <a:gd name="connsiteX1" fmla="*/ 0 w 6475952"/>
              <a:gd name="connsiteY1" fmla="*/ 4171831 h 4171830"/>
              <a:gd name="connsiteX2" fmla="*/ 0 w 6475952"/>
              <a:gd name="connsiteY2" fmla="*/ 952667 h 4171830"/>
              <a:gd name="connsiteX3" fmla="*/ 474821 w 6475952"/>
              <a:gd name="connsiteY3" fmla="*/ 477845 h 4171830"/>
              <a:gd name="connsiteX4" fmla="*/ 2781967 w 6475952"/>
              <a:gd name="connsiteY4" fmla="*/ 477845 h 4171830"/>
              <a:gd name="connsiteX5" fmla="*/ 6475953 w 6475952"/>
              <a:gd name="connsiteY5" fmla="*/ 4171831 h 417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75952" h="4171830">
                <a:moveTo>
                  <a:pt x="6475953" y="4171831"/>
                </a:moveTo>
                <a:lnTo>
                  <a:pt x="0" y="4171831"/>
                </a:lnTo>
                <a:lnTo>
                  <a:pt x="0" y="952667"/>
                </a:lnTo>
                <a:lnTo>
                  <a:pt x="474821" y="477845"/>
                </a:lnTo>
                <a:cubicBezTo>
                  <a:pt x="1111949" y="-159282"/>
                  <a:pt x="2144840" y="-159282"/>
                  <a:pt x="2781967" y="477845"/>
                </a:cubicBezTo>
                <a:lnTo>
                  <a:pt x="6475953" y="4171831"/>
                </a:lnTo>
                <a:close/>
              </a:path>
            </a:pathLst>
          </a:custGeom>
          <a:gradFill flip="none" rotWithShape="1">
            <a:gsLst>
              <a:gs pos="31000">
                <a:schemeClr val="accent1">
                  <a:alpha val="44000"/>
                  <a:lumMod val="94000"/>
                  <a:lumOff val="6000"/>
                </a:schemeClr>
              </a:gs>
              <a:gs pos="100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Expo Arabic Light" panose="00000400000000000000" pitchFamily="2" charset="-78"/>
              <a:ea typeface="+mn-ea"/>
              <a:cs typeface="Expo Arabic Light" panose="00000400000000000000" pitchFamily="2" charset="-78"/>
            </a:endParaRPr>
          </a:p>
        </p:txBody>
      </p:sp>
      <p:sp>
        <p:nvSpPr>
          <p:cNvPr id="2" name="TextBox 1">
            <a:extLst>
              <a:ext uri="{FF2B5EF4-FFF2-40B4-BE49-F238E27FC236}">
                <a16:creationId xmlns="" xmlns:a16="http://schemas.microsoft.com/office/drawing/2014/main" id="{72576A45-CC84-4807-A1F8-96762B147391}"/>
              </a:ext>
            </a:extLst>
          </p:cNvPr>
          <p:cNvSpPr txBox="1"/>
          <p:nvPr/>
        </p:nvSpPr>
        <p:spPr>
          <a:xfrm flipH="1">
            <a:off x="2506507" y="1882200"/>
            <a:ext cx="3403955" cy="707886"/>
          </a:xfrm>
          <a:prstGeom prst="rect">
            <a:avLst/>
          </a:prstGeom>
          <a:noFill/>
        </p:spPr>
        <p:txBody>
          <a:bodyPr wrap="square" rtlCol="0">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SY" sz="4000" b="1" i="0" u="none" strike="noStrike" kern="1200" cap="none" spc="0" normalizeH="0" baseline="0" noProof="0" dirty="0">
                <a:ln>
                  <a:noFill/>
                </a:ln>
                <a:solidFill>
                  <a:srgbClr val="03478B"/>
                </a:solidFill>
                <a:effectLst/>
                <a:uLnTx/>
                <a:uFillTx/>
                <a:latin typeface="VIP Hakm Bold" panose="02000500000000000000" pitchFamily="2" charset="-78"/>
                <a:ea typeface="+mn-ea"/>
                <a:cs typeface="VIP Hakm Bold" panose="02000500000000000000" pitchFamily="2" charset="-78"/>
              </a:rPr>
              <a:t>الجلسة </a:t>
            </a:r>
            <a:r>
              <a:rPr kumimoji="0" lang="ar-EG" sz="4000" b="1" i="0" u="none" strike="noStrike" kern="1200" cap="none" spc="0" normalizeH="0" baseline="0" noProof="0" dirty="0">
                <a:ln>
                  <a:noFill/>
                </a:ln>
                <a:solidFill>
                  <a:srgbClr val="03478B"/>
                </a:solidFill>
                <a:effectLst/>
                <a:uLnTx/>
                <a:uFillTx/>
                <a:latin typeface="VIP Hakm Bold" panose="02000500000000000000" pitchFamily="2" charset="-78"/>
                <a:ea typeface="+mn-ea"/>
                <a:cs typeface="VIP Hakm Bold" panose="02000500000000000000" pitchFamily="2" charset="-78"/>
              </a:rPr>
              <a:t>الثانية</a:t>
            </a:r>
            <a:endParaRPr kumimoji="0" lang="en-US" sz="4000" b="1" i="0" u="none" strike="noStrike" kern="1200" cap="none" spc="0" normalizeH="0" baseline="0" noProof="0" dirty="0">
              <a:ln>
                <a:noFill/>
              </a:ln>
              <a:solidFill>
                <a:srgbClr val="03478B"/>
              </a:solidFill>
              <a:effectLst/>
              <a:uLnTx/>
              <a:uFillTx/>
              <a:latin typeface="VIP Hakm Bold" panose="02000500000000000000" pitchFamily="2" charset="-78"/>
              <a:ea typeface="+mn-ea"/>
              <a:cs typeface="VIP Hakm Bold" panose="02000500000000000000" pitchFamily="2" charset="-78"/>
            </a:endParaRPr>
          </a:p>
        </p:txBody>
      </p:sp>
      <p:sp>
        <p:nvSpPr>
          <p:cNvPr id="33" name="Slide Number Placeholder 5">
            <a:extLst>
              <a:ext uri="{FF2B5EF4-FFF2-40B4-BE49-F238E27FC236}">
                <a16:creationId xmlns="" xmlns:a16="http://schemas.microsoft.com/office/drawing/2014/main" id="{A977C45B-ACD7-4920-BEB8-7FA536B4854E}"/>
              </a:ext>
            </a:extLst>
          </p:cNvPr>
          <p:cNvSpPr txBox="1">
            <a:spLocks/>
          </p:cNvSpPr>
          <p:nvPr/>
        </p:nvSpPr>
        <p:spPr>
          <a:xfrm>
            <a:off x="11344275" y="6049962"/>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1" eaLnBrk="1" fontAlgn="auto" latinLnBrk="0" hangingPunct="1">
              <a:lnSpc>
                <a:spcPct val="100000"/>
              </a:lnSpc>
              <a:spcBef>
                <a:spcPts val="0"/>
              </a:spcBef>
              <a:spcAft>
                <a:spcPts val="0"/>
              </a:spcAft>
              <a:buClrTx/>
              <a:buSzTx/>
              <a:buFontTx/>
              <a:buNone/>
              <a:tabLst/>
              <a:defRPr/>
            </a:pPr>
            <a:fld id="{BE1CF6B9-BF24-4CF3-962A-AA649539F60B}" type="slidenum">
              <a:rPr kumimoji="0" lang="en-US" sz="1200" b="1" i="0" u="none" strike="noStrike" kern="1200" cap="none" spc="0" normalizeH="0" baseline="0" noProof="0" smtClean="0">
                <a:ln>
                  <a:noFill/>
                </a:ln>
                <a:solidFill>
                  <a:srgbClr val="E7E6E6"/>
                </a:solidFill>
                <a:effectLst/>
                <a:uLnTx/>
                <a:uFillTx/>
                <a:latin typeface="Expo Arabic Light" panose="00000400000000000000" pitchFamily="2" charset="-78"/>
                <a:ea typeface="+mn-ea"/>
                <a:cs typeface="Expo Arabic Light" panose="000004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48</a:t>
            </a:fld>
            <a:endParaRPr kumimoji="0" lang="en-US" sz="1200" b="1" i="0" u="none" strike="noStrike" kern="1200" cap="none" spc="0" normalizeH="0" baseline="0" noProof="0" dirty="0">
              <a:ln>
                <a:noFill/>
              </a:ln>
              <a:solidFill>
                <a:srgbClr val="E7E6E6"/>
              </a:solidFill>
              <a:effectLst/>
              <a:uLnTx/>
              <a:uFillTx/>
              <a:latin typeface="Expo Arabic Light" panose="00000400000000000000" pitchFamily="2" charset="-78"/>
              <a:ea typeface="+mn-ea"/>
              <a:cs typeface="Expo Arabic Light" panose="00000400000000000000" pitchFamily="2" charset="-78"/>
            </a:endParaRPr>
          </a:p>
        </p:txBody>
      </p:sp>
      <p:sp>
        <p:nvSpPr>
          <p:cNvPr id="4" name="Rectangle 3"/>
          <p:cNvSpPr/>
          <p:nvPr/>
        </p:nvSpPr>
        <p:spPr>
          <a:xfrm>
            <a:off x="1845028" y="2851460"/>
            <a:ext cx="4434226" cy="2221506"/>
          </a:xfrm>
          <a:prstGeom prst="rect">
            <a:avLst/>
          </a:prstGeom>
        </p:spPr>
        <p:txBody>
          <a:bodyPr wrap="none">
            <a:spAutoFit/>
          </a:bodyPr>
          <a:lstStyle/>
          <a:p>
            <a:pPr marL="342900" marR="0" lvl="0" indent="-342900" algn="r" rtl="1">
              <a:lnSpc>
                <a:spcPct val="107000"/>
              </a:lnSpc>
              <a:spcBef>
                <a:spcPts val="0"/>
              </a:spcBef>
              <a:spcAft>
                <a:spcPts val="800"/>
              </a:spcAft>
              <a:buClr>
                <a:srgbClr val="FF0000"/>
              </a:buClr>
              <a:buFont typeface="Symbol" panose="05050102010706020507" pitchFamily="18" charset="2"/>
              <a:buChar char=""/>
              <a:tabLst>
                <a:tab pos="2209800" algn="l"/>
              </a:tabLst>
            </a:pPr>
            <a:r>
              <a:rPr lang="ar-EG" sz="2800" b="1" dirty="0">
                <a:latin typeface="Calibri" panose="020F0502020204030204" pitchFamily="34" charset="0"/>
                <a:ea typeface="Calibri" panose="020F0502020204030204" pitchFamily="34" charset="0"/>
                <a:cs typeface="Calibri" panose="020F0502020204030204" pitchFamily="34" charset="0"/>
              </a:rPr>
              <a:t>التحكم في الأوراق</a:t>
            </a:r>
            <a:endParaRPr lang="en-US" sz="2800" b="1" dirty="0">
              <a:latin typeface="Calibri" panose="020F0502020204030204" pitchFamily="34" charset="0"/>
              <a:ea typeface="Calibri" panose="020F0502020204030204" pitchFamily="34" charset="0"/>
              <a:cs typeface="Calibri" panose="020F0502020204030204" pitchFamily="34" charset="0"/>
            </a:endParaRPr>
          </a:p>
          <a:p>
            <a:pPr marL="342900" marR="0" lvl="0" indent="-342900" algn="r" rtl="1">
              <a:lnSpc>
                <a:spcPct val="115000"/>
              </a:lnSpc>
              <a:spcBef>
                <a:spcPts val="0"/>
              </a:spcBef>
              <a:spcAft>
                <a:spcPts val="800"/>
              </a:spcAft>
              <a:buClr>
                <a:srgbClr val="FF0000"/>
              </a:buClr>
              <a:buFont typeface="Symbol" panose="05050102010706020507" pitchFamily="18" charset="2"/>
              <a:buChar char=""/>
            </a:pPr>
            <a:r>
              <a:rPr lang="ar-EG" sz="2800" b="1" dirty="0">
                <a:latin typeface="Calibri" panose="020F0502020204030204" pitchFamily="34" charset="0"/>
                <a:ea typeface="Calibri" panose="020F0502020204030204" pitchFamily="34" charset="0"/>
                <a:cs typeface="Calibri" panose="020F0502020204030204" pitchFamily="34" charset="0"/>
              </a:rPr>
              <a:t>إدراج </a:t>
            </a:r>
            <a:r>
              <a:rPr lang="ar-EG" sz="2800" b="1" dirty="0" smtClean="0">
                <a:latin typeface="Calibri" panose="020F0502020204030204" pitchFamily="34" charset="0"/>
                <a:ea typeface="Calibri" panose="020F0502020204030204" pitchFamily="34" charset="0"/>
                <a:cs typeface="Calibri" panose="020F0502020204030204" pitchFamily="34" charset="0"/>
              </a:rPr>
              <a:t>المخططات</a:t>
            </a:r>
            <a:endParaRPr lang="en-US" sz="2800" dirty="0">
              <a:latin typeface="Calibri" panose="020F0502020204030204" pitchFamily="34" charset="0"/>
              <a:ea typeface="Calibri" panose="020F0502020204030204" pitchFamily="34" charset="0"/>
              <a:cs typeface="Calibri" panose="020F0502020204030204" pitchFamily="34" charset="0"/>
            </a:endParaRPr>
          </a:p>
          <a:p>
            <a:pPr marL="342900" marR="0" lvl="0" indent="-342900" algn="r" rtl="1">
              <a:lnSpc>
                <a:spcPct val="115000"/>
              </a:lnSpc>
              <a:spcBef>
                <a:spcPts val="0"/>
              </a:spcBef>
              <a:spcAft>
                <a:spcPts val="800"/>
              </a:spcAft>
              <a:buClr>
                <a:srgbClr val="FF0000"/>
              </a:buClr>
              <a:buFont typeface="Symbol" panose="05050102010706020507" pitchFamily="18" charset="2"/>
              <a:buChar char=""/>
            </a:pPr>
            <a:r>
              <a:rPr lang="ar-EG" sz="2800" b="1" dirty="0">
                <a:latin typeface="Calibri" panose="020F0502020204030204" pitchFamily="34" charset="0"/>
                <a:ea typeface="Calibri" panose="020F0502020204030204" pitchFamily="34" charset="0"/>
                <a:cs typeface="Calibri" panose="020F0502020204030204" pitchFamily="34" charset="0"/>
              </a:rPr>
              <a:t>كيف تصبح محلل بيانات ناجح؟</a:t>
            </a:r>
            <a:endParaRPr lang="en-US" sz="2800" b="1" dirty="0">
              <a:latin typeface="Calibri" panose="020F0502020204030204" pitchFamily="34" charset="0"/>
              <a:ea typeface="Calibri" panose="020F0502020204030204" pitchFamily="34" charset="0"/>
              <a:cs typeface="Calibri" panose="020F0502020204030204" pitchFamily="34" charset="0"/>
            </a:endParaRPr>
          </a:p>
          <a:p>
            <a:pPr marL="571500" marR="0" lvl="0" indent="-571500" algn="r" defTabSz="914400" rtl="1" eaLnBrk="1" fontAlgn="auto" latinLnBrk="0" hangingPunct="1">
              <a:lnSpc>
                <a:spcPct val="100000"/>
              </a:lnSpc>
              <a:spcBef>
                <a:spcPts val="0"/>
              </a:spcBef>
              <a:spcAft>
                <a:spcPts val="0"/>
              </a:spcAft>
              <a:buClrTx/>
              <a:buSzTx/>
              <a:buFont typeface="Arial" panose="020B0604020202020204" pitchFamily="34" charset="0"/>
              <a:buChar char="•"/>
              <a:tabLst/>
              <a:defRPr/>
            </a:pPr>
            <a:endParaRPr kumimoji="0" lang="en-US" sz="2400" b="0" i="0" u="none" strike="noStrike" kern="0" cap="none" spc="0" normalizeH="0" baseline="0" noProof="0" dirty="0" smtClean="0">
              <a:ln>
                <a:noFill/>
              </a:ln>
              <a:solidFill>
                <a:sysClr val="windowText" lastClr="000000"/>
              </a:solidFill>
              <a:effectLst/>
              <a:uLnTx/>
              <a:uFillTx/>
              <a:latin typeface="Calibri" panose="020F0502020204030204" pitchFamily="34" charset="0"/>
              <a:ea typeface="+mn-ea"/>
              <a:cs typeface="Calibri" panose="020F0502020204030204" pitchFamily="34" charset="0"/>
            </a:endParaRPr>
          </a:p>
        </p:txBody>
      </p:sp>
      <p:sp>
        <p:nvSpPr>
          <p:cNvPr id="8" name="مستطيل 2"/>
          <p:cNvSpPr/>
          <p:nvPr/>
        </p:nvSpPr>
        <p:spPr>
          <a:xfrm>
            <a:off x="10194925" y="6611007"/>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4"/>
              </a:rPr>
              <a:t>www.dawliatraining.com</a:t>
            </a:r>
            <a:endParaRPr lang="en-US" sz="1100">
              <a:effectLst/>
              <a:ea typeface="Calibri"/>
              <a:cs typeface="Arial"/>
            </a:endParaRPr>
          </a:p>
        </p:txBody>
      </p:sp>
    </p:spTree>
    <p:extLst>
      <p:ext uri="{BB962C8B-B14F-4D97-AF65-F5344CB8AC3E}">
        <p14:creationId xmlns:p14="http://schemas.microsoft.com/office/powerpoint/2010/main" val="196471614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circle(in)">
                                      <p:cBhvr>
                                        <p:cTn id="7" dur="20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77413" y="546409"/>
            <a:ext cx="4572001" cy="660371"/>
          </a:xfrm>
        </p:spPr>
        <p:txBody>
          <a:bodyPr>
            <a:noAutofit/>
          </a:bodyPr>
          <a:lstStyle/>
          <a:p>
            <a:pPr lvl="0" algn="ctr">
              <a:spcBef>
                <a:spcPct val="20000"/>
              </a:spcBef>
            </a:pPr>
            <a:r>
              <a:rPr lang="ar-EG" b="1" dirty="0">
                <a:solidFill>
                  <a:srgbClr val="C00000"/>
                </a:solidFill>
                <a:effectLst/>
                <a:latin typeface="Adobe Arabic" pitchFamily="18" charset="-78"/>
                <a:ea typeface="+mn-ea"/>
                <a:cs typeface="Adobe Arabic" pitchFamily="18" charset="-78"/>
              </a:rPr>
              <a:t>التحكم في </a:t>
            </a:r>
            <a:r>
              <a:rPr lang="ar-EG" b="1" dirty="0" smtClean="0">
                <a:solidFill>
                  <a:srgbClr val="C00000"/>
                </a:solidFill>
                <a:effectLst/>
                <a:latin typeface="Adobe Arabic" pitchFamily="18" charset="-78"/>
                <a:ea typeface="+mn-ea"/>
                <a:cs typeface="Adobe Arabic" pitchFamily="18" charset="-78"/>
              </a:rPr>
              <a:t>الأوراق</a:t>
            </a:r>
            <a:r>
              <a:rPr lang="ar-JO" b="1" dirty="0" smtClean="0">
                <a:solidFill>
                  <a:srgbClr val="C00000"/>
                </a:solidFill>
                <a:effectLst/>
                <a:latin typeface="Adobe Arabic" pitchFamily="18" charset="-78"/>
                <a:ea typeface="+mn-ea"/>
                <a:cs typeface="Adobe Arabic" pitchFamily="18" charset="-78"/>
              </a:rPr>
              <a:t>:</a:t>
            </a:r>
            <a:endParaRPr lang="ar-EG" b="1" dirty="0">
              <a:solidFill>
                <a:srgbClr val="C00000"/>
              </a:solidFill>
              <a:latin typeface="Adobe Arabic" pitchFamily="18" charset="-78"/>
              <a:cs typeface="Adobe Arabic" pitchFamily="18" charset="-78"/>
            </a:endParaRP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1348043755"/>
              </p:ext>
            </p:extLst>
          </p:nvPr>
        </p:nvGraphicFramePr>
        <p:xfrm>
          <a:off x="2187750" y="1538866"/>
          <a:ext cx="8004465" cy="4661211"/>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5" name="مستطيل 2"/>
          <p:cNvSpPr/>
          <p:nvPr/>
        </p:nvSpPr>
        <p:spPr>
          <a:xfrm>
            <a:off x="0"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7"/>
              </a:rPr>
              <a:t>www.dawliatraining.com</a:t>
            </a:r>
            <a:endParaRPr lang="en-US" sz="1100">
              <a:effectLst/>
              <a:ea typeface="Calibri"/>
              <a:cs typeface="Arial"/>
            </a:endParaRPr>
          </a:p>
        </p:txBody>
      </p:sp>
    </p:spTree>
    <p:extLst>
      <p:ext uri="{BB962C8B-B14F-4D97-AF65-F5344CB8AC3E}">
        <p14:creationId xmlns:p14="http://schemas.microsoft.com/office/powerpoint/2010/main" val="3062686455"/>
      </p:ext>
    </p:extLst>
  </p:cSld>
  <p:clrMapOvr>
    <a:masterClrMapping/>
  </p:clrMapOvr>
  <p:transition spd="slow">
    <p:randomBar dir="vert"/>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Freeform: Shape 37">
            <a:extLst>
              <a:ext uri="{FF2B5EF4-FFF2-40B4-BE49-F238E27FC236}">
                <a16:creationId xmlns="" xmlns:a16="http://schemas.microsoft.com/office/drawing/2014/main" id="{67E4BEC3-A0F9-443C-95E3-59AD8FD47B61}"/>
              </a:ext>
            </a:extLst>
          </p:cNvPr>
          <p:cNvSpPr/>
          <p:nvPr/>
        </p:nvSpPr>
        <p:spPr>
          <a:xfrm rot="10800000" flipV="1">
            <a:off x="8731168" y="-20622"/>
            <a:ext cx="3486150" cy="6937353"/>
          </a:xfrm>
          <a:custGeom>
            <a:avLst/>
            <a:gdLst>
              <a:gd name="connsiteX0" fmla="*/ 0 w 3199168"/>
              <a:gd name="connsiteY0" fmla="*/ 2912028 h 2912028"/>
              <a:gd name="connsiteX1" fmla="*/ 3199169 w 3199168"/>
              <a:gd name="connsiteY1" fmla="*/ 0 h 2912028"/>
              <a:gd name="connsiteX2" fmla="*/ 2651781 w 3199168"/>
              <a:gd name="connsiteY2" fmla="*/ 0 h 2912028"/>
              <a:gd name="connsiteX3" fmla="*/ 1212715 w 3199168"/>
              <a:gd name="connsiteY3" fmla="*/ 1305160 h 2912028"/>
              <a:gd name="connsiteX4" fmla="*/ 809877 w 3199168"/>
              <a:gd name="connsiteY4" fmla="*/ 1460636 h 2912028"/>
              <a:gd name="connsiteX5" fmla="*/ 0 w 3199168"/>
              <a:gd name="connsiteY5" fmla="*/ 1460636 h 2912028"/>
              <a:gd name="connsiteX6" fmla="*/ 0 w 3199168"/>
              <a:gd name="connsiteY6" fmla="*/ 2912028 h 2912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9168" h="2912028">
                <a:moveTo>
                  <a:pt x="0" y="2912028"/>
                </a:moveTo>
                <a:lnTo>
                  <a:pt x="3199169" y="0"/>
                </a:lnTo>
                <a:lnTo>
                  <a:pt x="2651781" y="0"/>
                </a:lnTo>
                <a:lnTo>
                  <a:pt x="1212715" y="1305160"/>
                </a:lnTo>
                <a:cubicBezTo>
                  <a:pt x="1102341" y="1405169"/>
                  <a:pt x="958630" y="1460636"/>
                  <a:pt x="809877" y="1460636"/>
                </a:cubicBezTo>
                <a:lnTo>
                  <a:pt x="0" y="1460636"/>
                </a:lnTo>
                <a:lnTo>
                  <a:pt x="0" y="2912028"/>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pic>
        <p:nvPicPr>
          <p:cNvPr id="13" name="عنصر نائب للصورة 12" descr="صورة تحتوي على منضدة, كمبيوتر محمول, عناصر, رجل&#10;&#10;تم إنشاء الوصف تلقائياً">
            <a:extLst>
              <a:ext uri="{FF2B5EF4-FFF2-40B4-BE49-F238E27FC236}">
                <a16:creationId xmlns="" xmlns:a16="http://schemas.microsoft.com/office/drawing/2014/main" id="{0FE0DA8F-6A7E-477C-B0CD-8A2B705A5F28}"/>
              </a:ext>
            </a:extLst>
          </p:cNvPr>
          <p:cNvPicPr>
            <a:picLocks noGrp="1" noChangeAspect="1"/>
          </p:cNvPicPr>
          <p:nvPr>
            <p:ph type="pic" sz="quarter" idx="11"/>
          </p:nvPr>
        </p:nvPicPr>
        <p:blipFill>
          <a:blip r:embed="rId2" cstate="email">
            <a:extLst>
              <a:ext uri="{28A0092B-C50C-407E-A947-70E740481C1C}">
                <a14:useLocalDpi xmlns:a14="http://schemas.microsoft.com/office/drawing/2010/main"/>
              </a:ext>
            </a:extLst>
          </a:blip>
          <a:srcRect/>
          <a:stretch>
            <a:fillRect/>
          </a:stretch>
        </p:blipFill>
        <p:spPr/>
      </p:pic>
      <p:sp>
        <p:nvSpPr>
          <p:cNvPr id="34" name="Graphic 32">
            <a:extLst>
              <a:ext uri="{FF2B5EF4-FFF2-40B4-BE49-F238E27FC236}">
                <a16:creationId xmlns="" xmlns:a16="http://schemas.microsoft.com/office/drawing/2014/main" id="{6B80734D-A4FA-471F-822A-B52E96578EB2}"/>
              </a:ext>
            </a:extLst>
          </p:cNvPr>
          <p:cNvSpPr/>
          <p:nvPr/>
        </p:nvSpPr>
        <p:spPr>
          <a:xfrm flipH="1">
            <a:off x="5716048" y="2686170"/>
            <a:ext cx="6475952" cy="4171830"/>
          </a:xfrm>
          <a:custGeom>
            <a:avLst/>
            <a:gdLst>
              <a:gd name="connsiteX0" fmla="*/ 6475953 w 6475952"/>
              <a:gd name="connsiteY0" fmla="*/ 4171831 h 4171830"/>
              <a:gd name="connsiteX1" fmla="*/ 0 w 6475952"/>
              <a:gd name="connsiteY1" fmla="*/ 4171831 h 4171830"/>
              <a:gd name="connsiteX2" fmla="*/ 0 w 6475952"/>
              <a:gd name="connsiteY2" fmla="*/ 952667 h 4171830"/>
              <a:gd name="connsiteX3" fmla="*/ 474821 w 6475952"/>
              <a:gd name="connsiteY3" fmla="*/ 477845 h 4171830"/>
              <a:gd name="connsiteX4" fmla="*/ 2781967 w 6475952"/>
              <a:gd name="connsiteY4" fmla="*/ 477845 h 4171830"/>
              <a:gd name="connsiteX5" fmla="*/ 6475953 w 6475952"/>
              <a:gd name="connsiteY5" fmla="*/ 4171831 h 417183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6475952" h="4171830">
                <a:moveTo>
                  <a:pt x="6475953" y="4171831"/>
                </a:moveTo>
                <a:lnTo>
                  <a:pt x="0" y="4171831"/>
                </a:lnTo>
                <a:lnTo>
                  <a:pt x="0" y="952667"/>
                </a:lnTo>
                <a:lnTo>
                  <a:pt x="474821" y="477845"/>
                </a:lnTo>
                <a:cubicBezTo>
                  <a:pt x="1111949" y="-159282"/>
                  <a:pt x="2144840" y="-159282"/>
                  <a:pt x="2781967" y="477845"/>
                </a:cubicBezTo>
                <a:lnTo>
                  <a:pt x="6475953" y="4171831"/>
                </a:lnTo>
                <a:close/>
              </a:path>
            </a:pathLst>
          </a:custGeom>
          <a:gradFill flip="none" rotWithShape="1">
            <a:gsLst>
              <a:gs pos="31000">
                <a:schemeClr val="accent1">
                  <a:alpha val="44000"/>
                  <a:lumMod val="94000"/>
                  <a:lumOff val="6000"/>
                </a:schemeClr>
              </a:gs>
              <a:gs pos="100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Expo Arabic Light" panose="00000400000000000000" pitchFamily="2" charset="-78"/>
              <a:ea typeface="+mn-ea"/>
              <a:cs typeface="Expo Arabic Light" panose="00000400000000000000" pitchFamily="2" charset="-78"/>
            </a:endParaRPr>
          </a:p>
        </p:txBody>
      </p:sp>
      <p:sp>
        <p:nvSpPr>
          <p:cNvPr id="2" name="TextBox 1">
            <a:extLst>
              <a:ext uri="{FF2B5EF4-FFF2-40B4-BE49-F238E27FC236}">
                <a16:creationId xmlns="" xmlns:a16="http://schemas.microsoft.com/office/drawing/2014/main" id="{72576A45-CC84-4807-A1F8-96762B147391}"/>
              </a:ext>
            </a:extLst>
          </p:cNvPr>
          <p:cNvSpPr txBox="1"/>
          <p:nvPr/>
        </p:nvSpPr>
        <p:spPr>
          <a:xfrm flipH="1">
            <a:off x="2506507" y="1882200"/>
            <a:ext cx="3403955" cy="707886"/>
          </a:xfrm>
          <a:prstGeom prst="rect">
            <a:avLst/>
          </a:prstGeom>
          <a:noFill/>
        </p:spPr>
        <p:txBody>
          <a:bodyPr wrap="square" rtlCol="0">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SY" sz="4000" b="1" i="0" u="none" strike="noStrike" kern="1200" cap="none" spc="0" normalizeH="0" baseline="0" noProof="0" dirty="0">
                <a:ln>
                  <a:noFill/>
                </a:ln>
                <a:solidFill>
                  <a:srgbClr val="03478B"/>
                </a:solidFill>
                <a:effectLst/>
                <a:uLnTx/>
                <a:uFillTx/>
                <a:latin typeface="Calibri" panose="020F0502020204030204" pitchFamily="34" charset="0"/>
                <a:cs typeface="Calibri" panose="020F0502020204030204" pitchFamily="34" charset="0"/>
              </a:rPr>
              <a:t>الجلسة الأولى</a:t>
            </a:r>
            <a:endParaRPr kumimoji="0" lang="en-US" sz="4000" b="1" i="0" u="none" strike="noStrike" kern="1200" cap="none" spc="0" normalizeH="0" baseline="0" noProof="0" dirty="0">
              <a:ln>
                <a:noFill/>
              </a:ln>
              <a:solidFill>
                <a:srgbClr val="03478B"/>
              </a:solidFill>
              <a:effectLst/>
              <a:uLnTx/>
              <a:uFillTx/>
              <a:latin typeface="Calibri" panose="020F0502020204030204" pitchFamily="34" charset="0"/>
              <a:cs typeface="Calibri" panose="020F0502020204030204" pitchFamily="34" charset="0"/>
            </a:endParaRPr>
          </a:p>
        </p:txBody>
      </p:sp>
      <p:sp>
        <p:nvSpPr>
          <p:cNvPr id="33" name="Slide Number Placeholder 5">
            <a:extLst>
              <a:ext uri="{FF2B5EF4-FFF2-40B4-BE49-F238E27FC236}">
                <a16:creationId xmlns="" xmlns:a16="http://schemas.microsoft.com/office/drawing/2014/main" id="{A977C45B-ACD7-4920-BEB8-7FA536B4854E}"/>
              </a:ext>
            </a:extLst>
          </p:cNvPr>
          <p:cNvSpPr txBox="1">
            <a:spLocks/>
          </p:cNvSpPr>
          <p:nvPr/>
        </p:nvSpPr>
        <p:spPr>
          <a:xfrm>
            <a:off x="11344275" y="6049962"/>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1" eaLnBrk="1" fontAlgn="auto" latinLnBrk="0" hangingPunct="1">
              <a:lnSpc>
                <a:spcPct val="100000"/>
              </a:lnSpc>
              <a:spcBef>
                <a:spcPts val="0"/>
              </a:spcBef>
              <a:spcAft>
                <a:spcPts val="0"/>
              </a:spcAft>
              <a:buClrTx/>
              <a:buSzTx/>
              <a:buFontTx/>
              <a:buNone/>
              <a:tabLst/>
              <a:defRPr/>
            </a:pPr>
            <a:fld id="{BE1CF6B9-BF24-4CF3-962A-AA649539F60B}" type="slidenum">
              <a:rPr kumimoji="0" lang="en-US" sz="1200" b="1" i="0" u="none" strike="noStrike" kern="1200" cap="none" spc="0" normalizeH="0" baseline="0" noProof="0" smtClean="0">
                <a:ln>
                  <a:noFill/>
                </a:ln>
                <a:solidFill>
                  <a:srgbClr val="E7E6E6"/>
                </a:solidFill>
                <a:effectLst/>
                <a:uLnTx/>
                <a:uFillTx/>
                <a:latin typeface="Expo Arabic Light" panose="00000400000000000000" pitchFamily="2" charset="-78"/>
                <a:ea typeface="+mn-ea"/>
                <a:cs typeface="Expo Arabic Light" panose="000004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5</a:t>
            </a:fld>
            <a:endParaRPr kumimoji="0" lang="en-US" sz="1200" b="1" i="0" u="none" strike="noStrike" kern="1200" cap="none" spc="0" normalizeH="0" baseline="0" noProof="0" dirty="0">
              <a:ln>
                <a:noFill/>
              </a:ln>
              <a:solidFill>
                <a:srgbClr val="E7E6E6"/>
              </a:solidFill>
              <a:effectLst/>
              <a:uLnTx/>
              <a:uFillTx/>
              <a:latin typeface="Expo Arabic Light" panose="00000400000000000000" pitchFamily="2" charset="-78"/>
              <a:ea typeface="+mn-ea"/>
              <a:cs typeface="Expo Arabic Light" panose="00000400000000000000" pitchFamily="2" charset="-78"/>
            </a:endParaRPr>
          </a:p>
        </p:txBody>
      </p:sp>
      <p:sp>
        <p:nvSpPr>
          <p:cNvPr id="3" name="Rectangle 2"/>
          <p:cNvSpPr/>
          <p:nvPr/>
        </p:nvSpPr>
        <p:spPr>
          <a:xfrm>
            <a:off x="369455" y="2858829"/>
            <a:ext cx="6096000" cy="2003625"/>
          </a:xfrm>
          <a:prstGeom prst="rect">
            <a:avLst/>
          </a:prstGeom>
        </p:spPr>
        <p:txBody>
          <a:bodyPr>
            <a:spAutoFit/>
          </a:bodyPr>
          <a:lstStyle/>
          <a:p>
            <a:pPr marL="342900" marR="0" lvl="0" indent="-342900" algn="r" rtl="1">
              <a:lnSpc>
                <a:spcPct val="115000"/>
              </a:lnSpc>
              <a:spcBef>
                <a:spcPts val="0"/>
              </a:spcBef>
              <a:spcAft>
                <a:spcPts val="0"/>
              </a:spcAft>
              <a:buFont typeface="Symbol" panose="05050102010706020507" pitchFamily="18" charset="2"/>
              <a:buChar char=""/>
            </a:pPr>
            <a:r>
              <a:rPr lang="ar-EG" sz="3600" dirty="0">
                <a:latin typeface="Calibri" panose="020F0502020204030204" pitchFamily="34" charset="0"/>
                <a:ea typeface="Calibri" panose="020F0502020204030204" pitchFamily="34" charset="0"/>
                <a:cs typeface="Calibri" panose="020F0502020204030204" pitchFamily="34" charset="0"/>
              </a:rPr>
              <a:t>تحليل البيانات</a:t>
            </a:r>
            <a:endParaRPr lang="en-US" sz="2000" dirty="0">
              <a:latin typeface="Calibri" panose="020F0502020204030204" pitchFamily="34" charset="0"/>
              <a:ea typeface="Calibri" panose="020F0502020204030204" pitchFamily="34" charset="0"/>
              <a:cs typeface="Calibri" panose="020F0502020204030204" pitchFamily="34" charset="0"/>
            </a:endParaRPr>
          </a:p>
          <a:p>
            <a:pPr marL="342900" marR="0" lvl="0" indent="-342900" algn="r" rtl="1">
              <a:lnSpc>
                <a:spcPct val="115000"/>
              </a:lnSpc>
              <a:spcBef>
                <a:spcPts val="0"/>
              </a:spcBef>
              <a:spcAft>
                <a:spcPts val="0"/>
              </a:spcAft>
              <a:buFont typeface="Symbol" panose="05050102010706020507" pitchFamily="18" charset="2"/>
              <a:buChar char=""/>
            </a:pPr>
            <a:r>
              <a:rPr lang="ar-EG" sz="3600" dirty="0">
                <a:latin typeface="Calibri" panose="020F0502020204030204" pitchFamily="34" charset="0"/>
                <a:ea typeface="Calibri" panose="020F0502020204030204" pitchFamily="34" charset="0"/>
                <a:cs typeface="Calibri" panose="020F0502020204030204" pitchFamily="34" charset="0"/>
              </a:rPr>
              <a:t>طرق تحليل البيانات</a:t>
            </a:r>
            <a:endParaRPr lang="en-US" sz="2000" dirty="0">
              <a:latin typeface="Calibri" panose="020F0502020204030204" pitchFamily="34" charset="0"/>
              <a:ea typeface="Calibri" panose="020F0502020204030204" pitchFamily="34" charset="0"/>
              <a:cs typeface="Calibri" panose="020F0502020204030204" pitchFamily="34" charset="0"/>
            </a:endParaRPr>
          </a:p>
          <a:p>
            <a:pPr marL="342900" marR="0" lvl="0" indent="-342900" algn="r" rtl="1">
              <a:lnSpc>
                <a:spcPct val="115000"/>
              </a:lnSpc>
              <a:spcBef>
                <a:spcPts val="0"/>
              </a:spcBef>
              <a:spcAft>
                <a:spcPts val="1000"/>
              </a:spcAft>
              <a:buFont typeface="Symbol" panose="05050102010706020507" pitchFamily="18" charset="2"/>
              <a:buChar char=""/>
            </a:pPr>
            <a:r>
              <a:rPr lang="ar-EG" sz="3600" dirty="0">
                <a:latin typeface="Calibri" panose="020F0502020204030204" pitchFamily="34" charset="0"/>
                <a:ea typeface="Calibri" panose="020F0502020204030204" pitchFamily="34" charset="0"/>
                <a:cs typeface="Calibri" panose="020F0502020204030204" pitchFamily="34" charset="0"/>
              </a:rPr>
              <a:t>تحليلات </a:t>
            </a:r>
            <a:r>
              <a:rPr lang="ar-EG" sz="3600" dirty="0" smtClean="0">
                <a:latin typeface="Calibri" panose="020F0502020204030204" pitchFamily="34" charset="0"/>
                <a:ea typeface="Calibri" panose="020F0502020204030204" pitchFamily="34" charset="0"/>
                <a:cs typeface="Calibri" panose="020F0502020204030204" pitchFamily="34" charset="0"/>
              </a:rPr>
              <a:t>الأعمال</a:t>
            </a:r>
            <a:endParaRPr lang="en-US" sz="2000" dirty="0">
              <a:effectLst/>
              <a:latin typeface="Calibri" panose="020F0502020204030204" pitchFamily="34" charset="0"/>
              <a:ea typeface="Calibri" panose="020F0502020204030204" pitchFamily="34" charset="0"/>
              <a:cs typeface="Calibri" panose="020F0502020204030204" pitchFamily="34" charset="0"/>
            </a:endParaRPr>
          </a:p>
        </p:txBody>
      </p:sp>
      <p:sp>
        <p:nvSpPr>
          <p:cNvPr id="8" name="مستطيل 2"/>
          <p:cNvSpPr/>
          <p:nvPr/>
        </p:nvSpPr>
        <p:spPr>
          <a:xfrm>
            <a:off x="10194925" y="6516414"/>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3"/>
              </a:rPr>
              <a:t>www.dawliatraining.com</a:t>
            </a:r>
            <a:endParaRPr lang="en-US" sz="1100">
              <a:effectLst/>
              <a:ea typeface="Calibri"/>
              <a:cs typeface="Arial"/>
            </a:endParaRPr>
          </a:p>
        </p:txBody>
      </p:sp>
    </p:spTree>
    <p:extLst>
      <p:ext uri="{BB962C8B-B14F-4D97-AF65-F5344CB8AC3E}">
        <p14:creationId xmlns:p14="http://schemas.microsoft.com/office/powerpoint/2010/main" val="23691932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938592" y="814038"/>
            <a:ext cx="3733125" cy="660371"/>
          </a:xfrm>
        </p:spPr>
        <p:txBody>
          <a:bodyPr>
            <a:noAutofit/>
          </a:bodyPr>
          <a:lstStyle/>
          <a:p>
            <a:pPr lvl="0" algn="ctr" rtl="1">
              <a:spcBef>
                <a:spcPct val="20000"/>
              </a:spcBef>
            </a:pPr>
            <a:r>
              <a:rPr lang="ar-EG" b="1" dirty="0" smtClean="0">
                <a:solidFill>
                  <a:srgbClr val="C00000"/>
                </a:solidFill>
                <a:effectLst/>
                <a:latin typeface="Adobe Arabic" pitchFamily="18" charset="-78"/>
                <a:ea typeface="+mn-ea"/>
                <a:cs typeface="Adobe Arabic" pitchFamily="18" charset="-78"/>
              </a:rPr>
              <a:t>إدراج المخططات</a:t>
            </a:r>
            <a:r>
              <a:rPr lang="ar-JO" b="1" dirty="0" smtClean="0">
                <a:solidFill>
                  <a:srgbClr val="C00000"/>
                </a:solidFill>
                <a:effectLst/>
                <a:latin typeface="Adobe Arabic" pitchFamily="18" charset="-78"/>
                <a:ea typeface="+mn-ea"/>
                <a:cs typeface="Adobe Arabic" pitchFamily="18" charset="-78"/>
              </a:rPr>
              <a:t>:</a:t>
            </a:r>
            <a:endParaRPr lang="ar-EG" b="1" dirty="0">
              <a:solidFill>
                <a:srgbClr val="C00000"/>
              </a:solidFill>
              <a:latin typeface="Adobe Arabic" pitchFamily="18" charset="-78"/>
              <a:cs typeface="Adobe Arabic" pitchFamily="18" charset="-78"/>
            </a:endParaRPr>
          </a:p>
        </p:txBody>
      </p:sp>
      <p:graphicFrame>
        <p:nvGraphicFramePr>
          <p:cNvPr id="5" name="Content Placeholder 4"/>
          <p:cNvGraphicFramePr>
            <a:graphicFrameLocks noGrp="1"/>
          </p:cNvGraphicFramePr>
          <p:nvPr>
            <p:ph idx="1"/>
            <p:extLst>
              <p:ext uri="{D42A27DB-BD31-4B8C-83A1-F6EECF244321}">
                <p14:modId xmlns:p14="http://schemas.microsoft.com/office/powerpoint/2010/main" val="3884710314"/>
              </p:ext>
            </p:extLst>
          </p:nvPr>
        </p:nvGraphicFramePr>
        <p:xfrm>
          <a:off x="1482182" y="1572320"/>
          <a:ext cx="8843847" cy="4315523"/>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4" name="مستطيل 2"/>
          <p:cNvSpPr/>
          <p:nvPr/>
        </p:nvSpPr>
        <p:spPr>
          <a:xfrm>
            <a:off x="0"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8"/>
              </a:rPr>
              <a:t>www.dawliatraining.com</a:t>
            </a:r>
            <a:endParaRPr lang="en-US" sz="1100">
              <a:effectLst/>
              <a:ea typeface="Calibri"/>
              <a:cs typeface="Arial"/>
            </a:endParaRPr>
          </a:p>
        </p:txBody>
      </p:sp>
    </p:spTree>
    <p:extLst>
      <p:ext uri="{BB962C8B-B14F-4D97-AF65-F5344CB8AC3E}">
        <p14:creationId xmlns:p14="http://schemas.microsoft.com/office/powerpoint/2010/main" val="2868987445"/>
      </p:ext>
    </p:extLst>
  </p:cSld>
  <p:clrMapOvr>
    <a:masterClrMapping/>
  </p:clrMapOvr>
  <p:transition spd="slow">
    <p:randomBar dir="vert"/>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 name="Graphic 3">
            <a:extLst>
              <a:ext uri="{FF2B5EF4-FFF2-40B4-BE49-F238E27FC236}">
                <a16:creationId xmlns="" xmlns:a16="http://schemas.microsoft.com/office/drawing/2014/main" id="{D6560232-72F2-4BFD-A30F-2B7D305FFA1B}"/>
              </a:ext>
            </a:extLst>
          </p:cNvPr>
          <p:cNvSpPr/>
          <p:nvPr/>
        </p:nvSpPr>
        <p:spPr>
          <a:xfrm flipH="1" flipV="1">
            <a:off x="0" y="10785"/>
            <a:ext cx="12192000" cy="1345721"/>
          </a:xfrm>
          <a:custGeom>
            <a:avLst/>
            <a:gdLst>
              <a:gd name="connsiteX0" fmla="*/ 12192000 w 12192000"/>
              <a:gd name="connsiteY0" fmla="*/ 3425825 h 3425825"/>
              <a:gd name="connsiteX1" fmla="*/ 0 w 12192000"/>
              <a:gd name="connsiteY1" fmla="*/ 3425825 h 3425825"/>
              <a:gd name="connsiteX2" fmla="*/ 2714435 w 12192000"/>
              <a:gd name="connsiteY2" fmla="*/ 711391 h 3425825"/>
              <a:gd name="connsiteX3" fmla="*/ 4431856 w 12192000"/>
              <a:gd name="connsiteY3" fmla="*/ 0 h 3425825"/>
              <a:gd name="connsiteX4" fmla="*/ 7760144 w 12192000"/>
              <a:gd name="connsiteY4" fmla="*/ 0 h 3425825"/>
              <a:gd name="connsiteX5" fmla="*/ 9477566 w 12192000"/>
              <a:gd name="connsiteY5" fmla="*/ 711391 h 3425825"/>
              <a:gd name="connsiteX6" fmla="*/ 12192000 w 12192000"/>
              <a:gd name="connsiteY6" fmla="*/ 3425825 h 34258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2192000" h="3425825">
                <a:moveTo>
                  <a:pt x="12192000" y="3425825"/>
                </a:moveTo>
                <a:lnTo>
                  <a:pt x="0" y="3425825"/>
                </a:lnTo>
                <a:lnTo>
                  <a:pt x="2714435" y="711391"/>
                </a:lnTo>
                <a:cubicBezTo>
                  <a:pt x="3169920" y="255905"/>
                  <a:pt x="3787712" y="0"/>
                  <a:pt x="4431856" y="0"/>
                </a:cubicBezTo>
                <a:lnTo>
                  <a:pt x="7760144" y="0"/>
                </a:lnTo>
                <a:cubicBezTo>
                  <a:pt x="8404289" y="0"/>
                  <a:pt x="9022080" y="255905"/>
                  <a:pt x="9477566" y="711391"/>
                </a:cubicBezTo>
                <a:lnTo>
                  <a:pt x="12192000" y="3425825"/>
                </a:lnTo>
                <a:close/>
              </a:path>
            </a:pathLst>
          </a:custGeom>
          <a:gradFill flip="none" rotWithShape="1">
            <a:gsLst>
              <a:gs pos="0">
                <a:schemeClr val="accent1">
                  <a:lumMod val="75000"/>
                  <a:shade val="30000"/>
                  <a:satMod val="115000"/>
                </a:schemeClr>
              </a:gs>
              <a:gs pos="50000">
                <a:schemeClr val="accent1">
                  <a:lumMod val="75000"/>
                  <a:shade val="67500"/>
                  <a:satMod val="115000"/>
                </a:schemeClr>
              </a:gs>
              <a:gs pos="100000">
                <a:schemeClr val="accent1">
                  <a:lumMod val="75000"/>
                  <a:shade val="100000"/>
                  <a:satMod val="115000"/>
                </a:schemeClr>
              </a:gs>
            </a:gsLst>
            <a:lin ang="54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a:ln>
                <a:noFill/>
              </a:ln>
              <a:solidFill>
                <a:prstClr val="white"/>
              </a:solidFill>
              <a:effectLst/>
              <a:uLnTx/>
              <a:uFillTx/>
              <a:latin typeface="Adobe Arabic" pitchFamily="18" charset="-78"/>
              <a:cs typeface="Adobe Arabic" pitchFamily="18" charset="-78"/>
            </a:endParaRPr>
          </a:p>
        </p:txBody>
      </p:sp>
      <p:grpSp>
        <p:nvGrpSpPr>
          <p:cNvPr id="1326" name="Group 1326"/>
          <p:cNvGrpSpPr/>
          <p:nvPr/>
        </p:nvGrpSpPr>
        <p:grpSpPr>
          <a:xfrm flipH="1">
            <a:off x="3027027" y="1222290"/>
            <a:ext cx="4941898" cy="4857063"/>
            <a:chOff x="0" y="0"/>
            <a:chExt cx="9883794" cy="9714124"/>
          </a:xfrm>
        </p:grpSpPr>
        <p:sp>
          <p:nvSpPr>
            <p:cNvPr id="1324" name="Shape 1324"/>
            <p:cNvSpPr/>
            <p:nvPr/>
          </p:nvSpPr>
          <p:spPr>
            <a:xfrm>
              <a:off x="0" y="1142672"/>
              <a:ext cx="7915779" cy="7388013"/>
            </a:xfrm>
            <a:custGeom>
              <a:avLst/>
              <a:gdLst/>
              <a:ahLst/>
              <a:cxnLst>
                <a:cxn ang="0">
                  <a:pos x="wd2" y="hd2"/>
                </a:cxn>
                <a:cxn ang="5400000">
                  <a:pos x="wd2" y="hd2"/>
                </a:cxn>
                <a:cxn ang="10800000">
                  <a:pos x="wd2" y="hd2"/>
                </a:cxn>
                <a:cxn ang="16200000">
                  <a:pos x="wd2" y="hd2"/>
                </a:cxn>
              </a:cxnLst>
              <a:rect l="0" t="0" r="r" b="b"/>
              <a:pathLst>
                <a:path w="21533" h="21600" extrusionOk="0">
                  <a:moveTo>
                    <a:pt x="19357" y="12343"/>
                  </a:moveTo>
                  <a:lnTo>
                    <a:pt x="17854" y="12343"/>
                  </a:lnTo>
                  <a:cubicBezTo>
                    <a:pt x="17102" y="11379"/>
                    <a:pt x="16048" y="10836"/>
                    <a:pt x="14882" y="10800"/>
                  </a:cubicBezTo>
                  <a:cubicBezTo>
                    <a:pt x="15465" y="9896"/>
                    <a:pt x="15790" y="8811"/>
                    <a:pt x="15790" y="7714"/>
                  </a:cubicBezTo>
                  <a:cubicBezTo>
                    <a:pt x="15790" y="7449"/>
                    <a:pt x="15768" y="7184"/>
                    <a:pt x="15734" y="6919"/>
                  </a:cubicBezTo>
                  <a:cubicBezTo>
                    <a:pt x="16216" y="7100"/>
                    <a:pt x="16710" y="7196"/>
                    <a:pt x="17226" y="7196"/>
                  </a:cubicBezTo>
                  <a:cubicBezTo>
                    <a:pt x="18740" y="7196"/>
                    <a:pt x="19906" y="6171"/>
                    <a:pt x="20142" y="6171"/>
                  </a:cubicBezTo>
                  <a:cubicBezTo>
                    <a:pt x="21566" y="6171"/>
                    <a:pt x="21532" y="9450"/>
                    <a:pt x="21532" y="10426"/>
                  </a:cubicBezTo>
                  <a:cubicBezTo>
                    <a:pt x="21532" y="11764"/>
                    <a:pt x="20478" y="12343"/>
                    <a:pt x="19357" y="12343"/>
                  </a:cubicBezTo>
                  <a:close/>
                  <a:moveTo>
                    <a:pt x="17226" y="6171"/>
                  </a:moveTo>
                  <a:cubicBezTo>
                    <a:pt x="15645" y="6171"/>
                    <a:pt x="14355" y="4785"/>
                    <a:pt x="14355" y="3086"/>
                  </a:cubicBezTo>
                  <a:cubicBezTo>
                    <a:pt x="14355" y="1386"/>
                    <a:pt x="15645" y="0"/>
                    <a:pt x="17226" y="0"/>
                  </a:cubicBezTo>
                  <a:cubicBezTo>
                    <a:pt x="18807" y="0"/>
                    <a:pt x="20097" y="1386"/>
                    <a:pt x="20097" y="3086"/>
                  </a:cubicBezTo>
                  <a:cubicBezTo>
                    <a:pt x="20097" y="4785"/>
                    <a:pt x="18807" y="6171"/>
                    <a:pt x="17226" y="6171"/>
                  </a:cubicBezTo>
                  <a:close/>
                  <a:moveTo>
                    <a:pt x="10766" y="12343"/>
                  </a:moveTo>
                  <a:cubicBezTo>
                    <a:pt x="8388" y="12343"/>
                    <a:pt x="6459" y="10270"/>
                    <a:pt x="6459" y="7714"/>
                  </a:cubicBezTo>
                  <a:cubicBezTo>
                    <a:pt x="6459" y="5159"/>
                    <a:pt x="8388" y="3086"/>
                    <a:pt x="10766" y="3086"/>
                  </a:cubicBezTo>
                  <a:cubicBezTo>
                    <a:pt x="13144" y="3086"/>
                    <a:pt x="15073" y="5159"/>
                    <a:pt x="15073" y="7714"/>
                  </a:cubicBezTo>
                  <a:cubicBezTo>
                    <a:pt x="15073" y="10270"/>
                    <a:pt x="13144" y="12343"/>
                    <a:pt x="10766" y="12343"/>
                  </a:cubicBezTo>
                  <a:close/>
                  <a:moveTo>
                    <a:pt x="15667" y="21600"/>
                  </a:moveTo>
                  <a:lnTo>
                    <a:pt x="5865" y="21600"/>
                  </a:lnTo>
                  <a:cubicBezTo>
                    <a:pt x="4071" y="21600"/>
                    <a:pt x="2871" y="20431"/>
                    <a:pt x="2871" y="18478"/>
                  </a:cubicBezTo>
                  <a:cubicBezTo>
                    <a:pt x="2871" y="15754"/>
                    <a:pt x="3465" y="11571"/>
                    <a:pt x="6751" y="11571"/>
                  </a:cubicBezTo>
                  <a:cubicBezTo>
                    <a:pt x="7132" y="11571"/>
                    <a:pt x="8523" y="13247"/>
                    <a:pt x="10766" y="13247"/>
                  </a:cubicBezTo>
                  <a:cubicBezTo>
                    <a:pt x="13009" y="13247"/>
                    <a:pt x="14400" y="11571"/>
                    <a:pt x="14781" y="11571"/>
                  </a:cubicBezTo>
                  <a:cubicBezTo>
                    <a:pt x="18067" y="11571"/>
                    <a:pt x="18661" y="15754"/>
                    <a:pt x="18661" y="18478"/>
                  </a:cubicBezTo>
                  <a:cubicBezTo>
                    <a:pt x="18661" y="20431"/>
                    <a:pt x="17461" y="21600"/>
                    <a:pt x="15667" y="21600"/>
                  </a:cubicBezTo>
                  <a:close/>
                  <a:moveTo>
                    <a:pt x="4306" y="6171"/>
                  </a:moveTo>
                  <a:cubicBezTo>
                    <a:pt x="2725" y="6171"/>
                    <a:pt x="1435" y="4785"/>
                    <a:pt x="1435" y="3086"/>
                  </a:cubicBezTo>
                  <a:cubicBezTo>
                    <a:pt x="1435" y="1386"/>
                    <a:pt x="2725" y="0"/>
                    <a:pt x="4306" y="0"/>
                  </a:cubicBezTo>
                  <a:cubicBezTo>
                    <a:pt x="5887" y="0"/>
                    <a:pt x="7177" y="1386"/>
                    <a:pt x="7177" y="3086"/>
                  </a:cubicBezTo>
                  <a:cubicBezTo>
                    <a:pt x="7177" y="4785"/>
                    <a:pt x="5887" y="6171"/>
                    <a:pt x="4306" y="6171"/>
                  </a:cubicBezTo>
                  <a:close/>
                  <a:moveTo>
                    <a:pt x="3678" y="12343"/>
                  </a:moveTo>
                  <a:lnTo>
                    <a:pt x="2175" y="12343"/>
                  </a:lnTo>
                  <a:cubicBezTo>
                    <a:pt x="1054" y="12343"/>
                    <a:pt x="0" y="11764"/>
                    <a:pt x="0" y="10426"/>
                  </a:cubicBezTo>
                  <a:cubicBezTo>
                    <a:pt x="0" y="9450"/>
                    <a:pt x="-34" y="6171"/>
                    <a:pt x="1390" y="6171"/>
                  </a:cubicBezTo>
                  <a:cubicBezTo>
                    <a:pt x="1626" y="6171"/>
                    <a:pt x="2792" y="7196"/>
                    <a:pt x="4306" y="7196"/>
                  </a:cubicBezTo>
                  <a:cubicBezTo>
                    <a:pt x="4822" y="7196"/>
                    <a:pt x="5316" y="7100"/>
                    <a:pt x="5798" y="6919"/>
                  </a:cubicBezTo>
                  <a:cubicBezTo>
                    <a:pt x="5764" y="7184"/>
                    <a:pt x="5742" y="7449"/>
                    <a:pt x="5742" y="7714"/>
                  </a:cubicBezTo>
                  <a:cubicBezTo>
                    <a:pt x="5742" y="8811"/>
                    <a:pt x="6067" y="9896"/>
                    <a:pt x="6650" y="10800"/>
                  </a:cubicBezTo>
                  <a:cubicBezTo>
                    <a:pt x="5484" y="10836"/>
                    <a:pt x="4430" y="11379"/>
                    <a:pt x="3678" y="12343"/>
                  </a:cubicBezTo>
                  <a:close/>
                </a:path>
              </a:pathLst>
            </a:custGeom>
            <a:solidFill>
              <a:srgbClr val="F49C03"/>
            </a:solidFill>
            <a:ln w="12700" cap="flat">
              <a:noFill/>
              <a:miter lim="400000"/>
            </a:ln>
            <a:effectLst/>
          </p:spPr>
          <p:txBody>
            <a:bodyPr wrap="square" lIns="19050" tIns="19050" rIns="19050" bIns="19050" numCol="1" anchor="ctr">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sz="3200" cap="none">
                  <a:solidFill>
                    <a:srgbClr val="FFFFFF"/>
                  </a:solidFill>
                  <a:latin typeface="+mn-lt"/>
                  <a:ea typeface="+mn-ea"/>
                  <a:cs typeface="+mn-cs"/>
                  <a:sym typeface="Helvetica Light"/>
                </a:defRPr>
              </a:pPr>
              <a:endParaRPr kumimoji="0" b="1" i="0" u="none" strike="noStrike" kern="1200" cap="none" spc="0" normalizeH="0" baseline="0" noProof="0">
                <a:ln>
                  <a:noFill/>
                </a:ln>
                <a:solidFill>
                  <a:srgbClr val="FFFFFF"/>
                </a:solidFill>
                <a:effectLst/>
                <a:uLnTx/>
                <a:uFillTx/>
                <a:latin typeface="Adobe Arabic" pitchFamily="18" charset="-78"/>
                <a:cs typeface="Adobe Arabic" pitchFamily="18" charset="-78"/>
                <a:sym typeface="Helvetica Light"/>
              </a:endParaRPr>
            </a:p>
          </p:txBody>
        </p:sp>
        <p:sp>
          <p:nvSpPr>
            <p:cNvPr id="1325" name="Shape 1325"/>
            <p:cNvSpPr/>
            <p:nvPr/>
          </p:nvSpPr>
          <p:spPr>
            <a:xfrm rot="18900000">
              <a:off x="2338892" y="675978"/>
              <a:ext cx="5375680" cy="8362168"/>
            </a:xfrm>
            <a:custGeom>
              <a:avLst/>
              <a:gdLst/>
              <a:ahLst/>
              <a:cxnLst>
                <a:cxn ang="0">
                  <a:pos x="wd2" y="hd2"/>
                </a:cxn>
                <a:cxn ang="5400000">
                  <a:pos x="wd2" y="hd2"/>
                </a:cxn>
                <a:cxn ang="10800000">
                  <a:pos x="wd2" y="hd2"/>
                </a:cxn>
                <a:cxn ang="16200000">
                  <a:pos x="wd2" y="hd2"/>
                </a:cxn>
              </a:cxnLst>
              <a:rect l="0" t="0" r="r" b="b"/>
              <a:pathLst>
                <a:path w="21600" h="21600" extrusionOk="0">
                  <a:moveTo>
                    <a:pt x="19200" y="6943"/>
                  </a:moveTo>
                  <a:cubicBezTo>
                    <a:pt x="19200" y="3966"/>
                    <a:pt x="15431" y="1543"/>
                    <a:pt x="10800" y="1543"/>
                  </a:cubicBezTo>
                  <a:cubicBezTo>
                    <a:pt x="6169" y="1543"/>
                    <a:pt x="2400" y="3966"/>
                    <a:pt x="2400" y="6943"/>
                  </a:cubicBezTo>
                  <a:cubicBezTo>
                    <a:pt x="2400" y="9920"/>
                    <a:pt x="6169" y="12343"/>
                    <a:pt x="10800" y="12343"/>
                  </a:cubicBezTo>
                  <a:cubicBezTo>
                    <a:pt x="15431" y="12343"/>
                    <a:pt x="19200" y="9920"/>
                    <a:pt x="19200" y="6943"/>
                  </a:cubicBezTo>
                  <a:close/>
                  <a:moveTo>
                    <a:pt x="12000" y="13837"/>
                  </a:moveTo>
                  <a:lnTo>
                    <a:pt x="12000" y="21214"/>
                  </a:lnTo>
                  <a:cubicBezTo>
                    <a:pt x="12000" y="21431"/>
                    <a:pt x="11737" y="21600"/>
                    <a:pt x="11400" y="21600"/>
                  </a:cubicBezTo>
                  <a:lnTo>
                    <a:pt x="10200" y="21600"/>
                  </a:lnTo>
                  <a:cubicBezTo>
                    <a:pt x="9863" y="21600"/>
                    <a:pt x="9600" y="21431"/>
                    <a:pt x="9600" y="21214"/>
                  </a:cubicBezTo>
                  <a:lnTo>
                    <a:pt x="9600" y="13837"/>
                  </a:lnTo>
                  <a:cubicBezTo>
                    <a:pt x="4200" y="13452"/>
                    <a:pt x="0" y="10511"/>
                    <a:pt x="0" y="6943"/>
                  </a:cubicBezTo>
                  <a:cubicBezTo>
                    <a:pt x="0" y="3110"/>
                    <a:pt x="4838" y="0"/>
                    <a:pt x="10800" y="0"/>
                  </a:cubicBezTo>
                  <a:cubicBezTo>
                    <a:pt x="16762" y="0"/>
                    <a:pt x="21600" y="3110"/>
                    <a:pt x="21600" y="6943"/>
                  </a:cubicBezTo>
                  <a:cubicBezTo>
                    <a:pt x="21600" y="10511"/>
                    <a:pt x="17400" y="13452"/>
                    <a:pt x="12000" y="13837"/>
                  </a:cubicBezTo>
                  <a:close/>
                </a:path>
              </a:pathLst>
            </a:custGeom>
            <a:solidFill>
              <a:srgbClr val="10B899"/>
            </a:solidFill>
            <a:ln w="12700" cap="flat">
              <a:noFill/>
              <a:miter lim="400000"/>
            </a:ln>
            <a:effectLst/>
          </p:spPr>
          <p:txBody>
            <a:bodyPr wrap="square" lIns="19050" tIns="19050" rIns="19050" bIns="19050" numCol="1" anchor="ctr">
              <a:noAutofit/>
            </a:bodyPr>
            <a:lstStyle/>
            <a:p>
              <a:pPr marL="0" marR="0" lvl="0" indent="0" algn="ctr" defTabSz="914400" rtl="1" eaLnBrk="1" fontAlgn="auto" latinLnBrk="0" hangingPunct="1">
                <a:lnSpc>
                  <a:spcPct val="100000"/>
                </a:lnSpc>
                <a:spcBef>
                  <a:spcPts val="0"/>
                </a:spcBef>
                <a:spcAft>
                  <a:spcPts val="0"/>
                </a:spcAft>
                <a:buClrTx/>
                <a:buSzTx/>
                <a:buFontTx/>
                <a:buNone/>
                <a:tabLst/>
                <a:defRPr sz="3200" cap="none">
                  <a:solidFill>
                    <a:srgbClr val="FFFFFF"/>
                  </a:solidFill>
                  <a:latin typeface="+mn-lt"/>
                  <a:ea typeface="+mn-ea"/>
                  <a:cs typeface="+mn-cs"/>
                  <a:sym typeface="Helvetica Light"/>
                </a:defRPr>
              </a:pPr>
              <a:endParaRPr kumimoji="0" b="1" i="0" u="none" strike="noStrike" kern="1200" cap="none" spc="0" normalizeH="0" baseline="0" noProof="0">
                <a:ln>
                  <a:noFill/>
                </a:ln>
                <a:solidFill>
                  <a:srgbClr val="FFFFFF"/>
                </a:solidFill>
                <a:effectLst/>
                <a:uLnTx/>
                <a:uFillTx/>
                <a:latin typeface="Adobe Arabic" pitchFamily="18" charset="-78"/>
                <a:cs typeface="Adobe Arabic" pitchFamily="18" charset="-78"/>
                <a:sym typeface="Helvetica Light"/>
              </a:endParaRPr>
            </a:p>
          </p:txBody>
        </p:sp>
      </p:grpSp>
      <p:sp>
        <p:nvSpPr>
          <p:cNvPr id="18" name="Shape 852">
            <a:extLst>
              <a:ext uri="{FF2B5EF4-FFF2-40B4-BE49-F238E27FC236}">
                <a16:creationId xmlns="" xmlns:a16="http://schemas.microsoft.com/office/drawing/2014/main" id="{1FBD871F-1BA6-4BBE-B098-7028C0974D6F}"/>
              </a:ext>
            </a:extLst>
          </p:cNvPr>
          <p:cNvSpPr/>
          <p:nvPr/>
        </p:nvSpPr>
        <p:spPr>
          <a:xfrm>
            <a:off x="11049714" y="6240641"/>
            <a:ext cx="117020" cy="266740"/>
          </a:xfrm>
          <a:prstGeom prst="rect">
            <a:avLst/>
          </a:prstGeom>
          <a:ln w="12700">
            <a:miter lim="400000"/>
          </a:ln>
          <a:extLst>
            <a:ext uri="{C572A759-6A51-4108-AA02-DFA0A04FC94B}">
              <ma14:wrappingTextBoxFlag xmlns="" xmlns:ma14="http://schemas.microsoft.com/office/mac/drawingml/2011/main" val="1"/>
            </a:ext>
          </a:extLst>
        </p:spPr>
        <p:txBody>
          <a:bodyPr wrap="none" lIns="25400" tIns="25400" rIns="25400" bIns="25400" anchor="ctr">
            <a:spAutoFit/>
          </a:bodyPr>
          <a:lstStyle>
            <a:lvl1pPr algn="ctr">
              <a:defRPr sz="2400" b="1" cap="none">
                <a:solidFill>
                  <a:srgbClr val="FFFFFF"/>
                </a:solidFill>
              </a:defRPr>
            </a:lvl1p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sz="1400" i="0" u="none" strike="noStrike" kern="1200" cap="none" spc="0" normalizeH="0" baseline="0" noProof="0">
                <a:ln>
                  <a:noFill/>
                </a:ln>
                <a:solidFill>
                  <a:srgbClr val="FFFFFF"/>
                </a:solidFill>
                <a:effectLst/>
                <a:uLnTx/>
                <a:uFillTx/>
                <a:latin typeface="Adobe Arabic" pitchFamily="18" charset="-78"/>
                <a:cs typeface="Adobe Arabic" pitchFamily="18" charset="-78"/>
              </a:rPr>
              <a:t>2</a:t>
            </a:r>
          </a:p>
        </p:txBody>
      </p:sp>
      <p:grpSp>
        <p:nvGrpSpPr>
          <p:cNvPr id="12" name="Group 58">
            <a:extLst>
              <a:ext uri="{FF2B5EF4-FFF2-40B4-BE49-F238E27FC236}">
                <a16:creationId xmlns="" xmlns:a16="http://schemas.microsoft.com/office/drawing/2014/main" id="{96A5B341-FCD1-4D3D-886D-464357CD291B}"/>
              </a:ext>
            </a:extLst>
          </p:cNvPr>
          <p:cNvGrpSpPr/>
          <p:nvPr/>
        </p:nvGrpSpPr>
        <p:grpSpPr>
          <a:xfrm flipH="1" flipV="1">
            <a:off x="0" y="4329202"/>
            <a:ext cx="4209262" cy="2528798"/>
            <a:chOff x="7982738" y="0"/>
            <a:chExt cx="4209262" cy="2528798"/>
          </a:xfrm>
        </p:grpSpPr>
        <p:sp>
          <p:nvSpPr>
            <p:cNvPr id="13" name="Freeform: Shape 59">
              <a:extLst>
                <a:ext uri="{FF2B5EF4-FFF2-40B4-BE49-F238E27FC236}">
                  <a16:creationId xmlns="" xmlns:a16="http://schemas.microsoft.com/office/drawing/2014/main" id="{B5F065AD-A621-4C13-8C10-C9D3A737A876}"/>
                </a:ext>
              </a:extLst>
            </p:cNvPr>
            <p:cNvSpPr/>
            <p:nvPr/>
          </p:nvSpPr>
          <p:spPr>
            <a:xfrm>
              <a:off x="8482610" y="0"/>
              <a:ext cx="3709390" cy="2528798"/>
            </a:xfrm>
            <a:custGeom>
              <a:avLst/>
              <a:gdLst>
                <a:gd name="connsiteX0" fmla="*/ 3789527 w 5059781"/>
                <a:gd name="connsiteY0" fmla="*/ 0 h 3449398"/>
                <a:gd name="connsiteX1" fmla="*/ 0 w 5059781"/>
                <a:gd name="connsiteY1" fmla="*/ 3449399 h 3449398"/>
                <a:gd name="connsiteX2" fmla="*/ 1270255 w 5059781"/>
                <a:gd name="connsiteY2" fmla="*/ 3449399 h 3449398"/>
                <a:gd name="connsiteX3" fmla="*/ 5059782 w 5059781"/>
                <a:gd name="connsiteY3" fmla="*/ 0 h 3449398"/>
              </a:gdLst>
              <a:ahLst/>
              <a:cxnLst>
                <a:cxn ang="0">
                  <a:pos x="connsiteX0" y="connsiteY0"/>
                </a:cxn>
                <a:cxn ang="0">
                  <a:pos x="connsiteX1" y="connsiteY1"/>
                </a:cxn>
                <a:cxn ang="0">
                  <a:pos x="connsiteX2" y="connsiteY2"/>
                </a:cxn>
                <a:cxn ang="0">
                  <a:pos x="connsiteX3" y="connsiteY3"/>
                </a:cxn>
              </a:cxnLst>
              <a:rect l="l" t="t" r="r" b="b"/>
              <a:pathLst>
                <a:path w="5059781" h="3449398">
                  <a:moveTo>
                    <a:pt x="3789527" y="0"/>
                  </a:moveTo>
                  <a:lnTo>
                    <a:pt x="0" y="3449399"/>
                  </a:lnTo>
                  <a:lnTo>
                    <a:pt x="1270255" y="3449399"/>
                  </a:lnTo>
                  <a:lnTo>
                    <a:pt x="5059782"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a:ln>
                  <a:noFill/>
                </a:ln>
                <a:solidFill>
                  <a:prstClr val="black"/>
                </a:solidFill>
                <a:effectLst/>
                <a:uLnTx/>
                <a:uFillTx/>
                <a:latin typeface="Adobe Arabic" pitchFamily="18" charset="-78"/>
                <a:cs typeface="Adobe Arabic" pitchFamily="18" charset="-78"/>
              </a:endParaRPr>
            </a:p>
          </p:txBody>
        </p:sp>
        <p:sp>
          <p:nvSpPr>
            <p:cNvPr id="15" name="Freeform: Shape 60">
              <a:extLst>
                <a:ext uri="{FF2B5EF4-FFF2-40B4-BE49-F238E27FC236}">
                  <a16:creationId xmlns="" xmlns:a16="http://schemas.microsoft.com/office/drawing/2014/main" id="{242B476F-9281-4B71-B890-26B8E751CC9B}"/>
                </a:ext>
              </a:extLst>
            </p:cNvPr>
            <p:cNvSpPr/>
            <p:nvPr/>
          </p:nvSpPr>
          <p:spPr>
            <a:xfrm>
              <a:off x="7982738" y="0"/>
              <a:ext cx="3709390" cy="2528798"/>
            </a:xfrm>
            <a:custGeom>
              <a:avLst/>
              <a:gdLst>
                <a:gd name="connsiteX0" fmla="*/ 3789527 w 5059781"/>
                <a:gd name="connsiteY0" fmla="*/ 0 h 3449398"/>
                <a:gd name="connsiteX1" fmla="*/ 0 w 5059781"/>
                <a:gd name="connsiteY1" fmla="*/ 3449399 h 3449398"/>
                <a:gd name="connsiteX2" fmla="*/ 1270255 w 5059781"/>
                <a:gd name="connsiteY2" fmla="*/ 3449399 h 3449398"/>
                <a:gd name="connsiteX3" fmla="*/ 5059782 w 5059781"/>
                <a:gd name="connsiteY3" fmla="*/ 0 h 3449398"/>
              </a:gdLst>
              <a:ahLst/>
              <a:cxnLst>
                <a:cxn ang="0">
                  <a:pos x="connsiteX0" y="connsiteY0"/>
                </a:cxn>
                <a:cxn ang="0">
                  <a:pos x="connsiteX1" y="connsiteY1"/>
                </a:cxn>
                <a:cxn ang="0">
                  <a:pos x="connsiteX2" y="connsiteY2"/>
                </a:cxn>
                <a:cxn ang="0">
                  <a:pos x="connsiteX3" y="connsiteY3"/>
                </a:cxn>
              </a:cxnLst>
              <a:rect l="l" t="t" r="r" b="b"/>
              <a:pathLst>
                <a:path w="5059781" h="3449398">
                  <a:moveTo>
                    <a:pt x="3789527" y="0"/>
                  </a:moveTo>
                  <a:lnTo>
                    <a:pt x="0" y="3449399"/>
                  </a:lnTo>
                  <a:lnTo>
                    <a:pt x="1270255" y="3449399"/>
                  </a:lnTo>
                  <a:lnTo>
                    <a:pt x="5059782"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a:ln>
                  <a:noFill/>
                </a:ln>
                <a:solidFill>
                  <a:prstClr val="black"/>
                </a:solidFill>
                <a:effectLst/>
                <a:uLnTx/>
                <a:uFillTx/>
                <a:latin typeface="Adobe Arabic" pitchFamily="18" charset="-78"/>
                <a:cs typeface="Adobe Arabic" pitchFamily="18" charset="-78"/>
              </a:endParaRPr>
            </a:p>
          </p:txBody>
        </p:sp>
      </p:grpSp>
      <p:grpSp>
        <p:nvGrpSpPr>
          <p:cNvPr id="17" name="Group 33">
            <a:extLst>
              <a:ext uri="{FF2B5EF4-FFF2-40B4-BE49-F238E27FC236}">
                <a16:creationId xmlns="" xmlns:a16="http://schemas.microsoft.com/office/drawing/2014/main" id="{979033A6-2980-41C9-A204-48CB014E50BE}"/>
              </a:ext>
            </a:extLst>
          </p:cNvPr>
          <p:cNvGrpSpPr/>
          <p:nvPr/>
        </p:nvGrpSpPr>
        <p:grpSpPr>
          <a:xfrm>
            <a:off x="7982738" y="0"/>
            <a:ext cx="4209262" cy="2528798"/>
            <a:chOff x="7982738" y="0"/>
            <a:chExt cx="4209262" cy="2528798"/>
          </a:xfrm>
        </p:grpSpPr>
        <p:sp>
          <p:nvSpPr>
            <p:cNvPr id="19" name="Freeform: Shape 55">
              <a:extLst>
                <a:ext uri="{FF2B5EF4-FFF2-40B4-BE49-F238E27FC236}">
                  <a16:creationId xmlns="" xmlns:a16="http://schemas.microsoft.com/office/drawing/2014/main" id="{16F1D4D0-C77D-4C95-8052-534C387EC704}"/>
                </a:ext>
              </a:extLst>
            </p:cNvPr>
            <p:cNvSpPr/>
            <p:nvPr/>
          </p:nvSpPr>
          <p:spPr>
            <a:xfrm>
              <a:off x="8482610" y="0"/>
              <a:ext cx="3709390" cy="2528798"/>
            </a:xfrm>
            <a:custGeom>
              <a:avLst/>
              <a:gdLst>
                <a:gd name="connsiteX0" fmla="*/ 3789527 w 5059781"/>
                <a:gd name="connsiteY0" fmla="*/ 0 h 3449398"/>
                <a:gd name="connsiteX1" fmla="*/ 0 w 5059781"/>
                <a:gd name="connsiteY1" fmla="*/ 3449399 h 3449398"/>
                <a:gd name="connsiteX2" fmla="*/ 1270255 w 5059781"/>
                <a:gd name="connsiteY2" fmla="*/ 3449399 h 3449398"/>
                <a:gd name="connsiteX3" fmla="*/ 5059782 w 5059781"/>
                <a:gd name="connsiteY3" fmla="*/ 0 h 3449398"/>
              </a:gdLst>
              <a:ahLst/>
              <a:cxnLst>
                <a:cxn ang="0">
                  <a:pos x="connsiteX0" y="connsiteY0"/>
                </a:cxn>
                <a:cxn ang="0">
                  <a:pos x="connsiteX1" y="connsiteY1"/>
                </a:cxn>
                <a:cxn ang="0">
                  <a:pos x="connsiteX2" y="connsiteY2"/>
                </a:cxn>
                <a:cxn ang="0">
                  <a:pos x="connsiteX3" y="connsiteY3"/>
                </a:cxn>
              </a:cxnLst>
              <a:rect l="l" t="t" r="r" b="b"/>
              <a:pathLst>
                <a:path w="5059781" h="3449398">
                  <a:moveTo>
                    <a:pt x="3789527" y="0"/>
                  </a:moveTo>
                  <a:lnTo>
                    <a:pt x="0" y="3449399"/>
                  </a:lnTo>
                  <a:lnTo>
                    <a:pt x="1270255" y="3449399"/>
                  </a:lnTo>
                  <a:lnTo>
                    <a:pt x="5059782"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a:ln>
                  <a:noFill/>
                </a:ln>
                <a:solidFill>
                  <a:prstClr val="black"/>
                </a:solidFill>
                <a:effectLst/>
                <a:uLnTx/>
                <a:uFillTx/>
                <a:latin typeface="Adobe Arabic" pitchFamily="18" charset="-78"/>
                <a:cs typeface="Adobe Arabic" pitchFamily="18" charset="-78"/>
              </a:endParaRPr>
            </a:p>
          </p:txBody>
        </p:sp>
        <p:sp>
          <p:nvSpPr>
            <p:cNvPr id="21" name="Freeform: Shape 56">
              <a:extLst>
                <a:ext uri="{FF2B5EF4-FFF2-40B4-BE49-F238E27FC236}">
                  <a16:creationId xmlns="" xmlns:a16="http://schemas.microsoft.com/office/drawing/2014/main" id="{D3896DC6-E18A-4965-B727-11EF79B5EFDE}"/>
                </a:ext>
              </a:extLst>
            </p:cNvPr>
            <p:cNvSpPr/>
            <p:nvPr/>
          </p:nvSpPr>
          <p:spPr>
            <a:xfrm>
              <a:off x="7982738" y="0"/>
              <a:ext cx="3709390" cy="2528798"/>
            </a:xfrm>
            <a:custGeom>
              <a:avLst/>
              <a:gdLst>
                <a:gd name="connsiteX0" fmla="*/ 3789527 w 5059781"/>
                <a:gd name="connsiteY0" fmla="*/ 0 h 3449398"/>
                <a:gd name="connsiteX1" fmla="*/ 0 w 5059781"/>
                <a:gd name="connsiteY1" fmla="*/ 3449399 h 3449398"/>
                <a:gd name="connsiteX2" fmla="*/ 1270255 w 5059781"/>
                <a:gd name="connsiteY2" fmla="*/ 3449399 h 3449398"/>
                <a:gd name="connsiteX3" fmla="*/ 5059782 w 5059781"/>
                <a:gd name="connsiteY3" fmla="*/ 0 h 3449398"/>
              </a:gdLst>
              <a:ahLst/>
              <a:cxnLst>
                <a:cxn ang="0">
                  <a:pos x="connsiteX0" y="connsiteY0"/>
                </a:cxn>
                <a:cxn ang="0">
                  <a:pos x="connsiteX1" y="connsiteY1"/>
                </a:cxn>
                <a:cxn ang="0">
                  <a:pos x="connsiteX2" y="connsiteY2"/>
                </a:cxn>
                <a:cxn ang="0">
                  <a:pos x="connsiteX3" y="connsiteY3"/>
                </a:cxn>
              </a:cxnLst>
              <a:rect l="l" t="t" r="r" b="b"/>
              <a:pathLst>
                <a:path w="5059781" h="3449398">
                  <a:moveTo>
                    <a:pt x="3789527" y="0"/>
                  </a:moveTo>
                  <a:lnTo>
                    <a:pt x="0" y="3449399"/>
                  </a:lnTo>
                  <a:lnTo>
                    <a:pt x="1270255" y="3449399"/>
                  </a:lnTo>
                  <a:lnTo>
                    <a:pt x="5059782"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a:ln>
                  <a:noFill/>
                </a:ln>
                <a:solidFill>
                  <a:prstClr val="black"/>
                </a:solidFill>
                <a:effectLst/>
                <a:uLnTx/>
                <a:uFillTx/>
                <a:latin typeface="Adobe Arabic" pitchFamily="18" charset="-78"/>
                <a:cs typeface="Adobe Arabic" pitchFamily="18" charset="-78"/>
              </a:endParaRPr>
            </a:p>
          </p:txBody>
        </p:sp>
      </p:grpSp>
      <p:sp>
        <p:nvSpPr>
          <p:cNvPr id="22" name="Freeform: Shape 9">
            <a:extLst>
              <a:ext uri="{FF2B5EF4-FFF2-40B4-BE49-F238E27FC236}">
                <a16:creationId xmlns="" xmlns:a16="http://schemas.microsoft.com/office/drawing/2014/main" id="{DC1F90E5-235A-40D7-9C75-FAE9C650F126}"/>
              </a:ext>
            </a:extLst>
          </p:cNvPr>
          <p:cNvSpPr/>
          <p:nvPr/>
        </p:nvSpPr>
        <p:spPr>
          <a:xfrm flipH="1" flipV="1">
            <a:off x="-87919" y="97071"/>
            <a:ext cx="5615389" cy="2736540"/>
          </a:xfrm>
          <a:custGeom>
            <a:avLst/>
            <a:gdLst>
              <a:gd name="connsiteX0" fmla="*/ 3880245 w 5615389"/>
              <a:gd name="connsiteY0" fmla="*/ 0 h 2736540"/>
              <a:gd name="connsiteX1" fmla="*/ 5615389 w 5615389"/>
              <a:gd name="connsiteY1" fmla="*/ 0 h 2736540"/>
              <a:gd name="connsiteX2" fmla="*/ 5615389 w 5615389"/>
              <a:gd name="connsiteY2" fmla="*/ 557105 h 2736540"/>
              <a:gd name="connsiteX3" fmla="*/ 4023278 w 5615389"/>
              <a:gd name="connsiteY3" fmla="*/ 557105 h 2736540"/>
              <a:gd name="connsiteX4" fmla="*/ 2791641 w 5615389"/>
              <a:gd name="connsiteY4" fmla="*/ 1031838 h 2736540"/>
              <a:gd name="connsiteX5" fmla="*/ 907172 w 5615389"/>
              <a:gd name="connsiteY5" fmla="*/ 2736540 h 2736540"/>
              <a:gd name="connsiteX6" fmla="*/ 0 w 5615389"/>
              <a:gd name="connsiteY6" fmla="*/ 2736540 h 2736540"/>
              <a:gd name="connsiteX7" fmla="*/ 2265703 w 5615389"/>
              <a:gd name="connsiteY7" fmla="*/ 622776 h 2736540"/>
              <a:gd name="connsiteX8" fmla="*/ 3880245 w 5615389"/>
              <a:gd name="connsiteY8" fmla="*/ 0 h 2736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15389" h="2736540">
                <a:moveTo>
                  <a:pt x="3880245" y="0"/>
                </a:moveTo>
                <a:lnTo>
                  <a:pt x="5615389" y="0"/>
                </a:lnTo>
                <a:lnTo>
                  <a:pt x="5615389" y="557105"/>
                </a:lnTo>
                <a:lnTo>
                  <a:pt x="4023278" y="557105"/>
                </a:lnTo>
                <a:cubicBezTo>
                  <a:pt x="3566909" y="557105"/>
                  <a:pt x="3130020" y="725736"/>
                  <a:pt x="2791641" y="1031838"/>
                </a:cubicBezTo>
                <a:lnTo>
                  <a:pt x="907172" y="2736540"/>
                </a:lnTo>
                <a:lnTo>
                  <a:pt x="0" y="2736540"/>
                </a:lnTo>
                <a:lnTo>
                  <a:pt x="2265703" y="622776"/>
                </a:lnTo>
                <a:cubicBezTo>
                  <a:pt x="2708715" y="220949"/>
                  <a:pt x="3282513" y="0"/>
                  <a:pt x="3880245" y="0"/>
                </a:cubicBez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a:ln>
                <a:noFill/>
              </a:ln>
              <a:solidFill>
                <a:prstClr val="black"/>
              </a:solidFill>
              <a:effectLst/>
              <a:uLnTx/>
              <a:uFillTx/>
              <a:latin typeface="Adobe Arabic" pitchFamily="18" charset="-78"/>
              <a:cs typeface="Adobe Arabic" pitchFamily="18" charset="-78"/>
            </a:endParaRPr>
          </a:p>
        </p:txBody>
      </p:sp>
      <p:sp>
        <p:nvSpPr>
          <p:cNvPr id="23" name="Freeform: Shape 9">
            <a:extLst>
              <a:ext uri="{FF2B5EF4-FFF2-40B4-BE49-F238E27FC236}">
                <a16:creationId xmlns="" xmlns:a16="http://schemas.microsoft.com/office/drawing/2014/main" id="{DC1F90E5-235A-40D7-9C75-FAE9C650F126}"/>
              </a:ext>
            </a:extLst>
          </p:cNvPr>
          <p:cNvSpPr/>
          <p:nvPr/>
        </p:nvSpPr>
        <p:spPr>
          <a:xfrm rot="10800000" flipH="1" flipV="1">
            <a:off x="6576611" y="4176509"/>
            <a:ext cx="5615389" cy="2736540"/>
          </a:xfrm>
          <a:custGeom>
            <a:avLst/>
            <a:gdLst>
              <a:gd name="connsiteX0" fmla="*/ 3880245 w 5615389"/>
              <a:gd name="connsiteY0" fmla="*/ 0 h 2736540"/>
              <a:gd name="connsiteX1" fmla="*/ 5615389 w 5615389"/>
              <a:gd name="connsiteY1" fmla="*/ 0 h 2736540"/>
              <a:gd name="connsiteX2" fmla="*/ 5615389 w 5615389"/>
              <a:gd name="connsiteY2" fmla="*/ 557105 h 2736540"/>
              <a:gd name="connsiteX3" fmla="*/ 4023278 w 5615389"/>
              <a:gd name="connsiteY3" fmla="*/ 557105 h 2736540"/>
              <a:gd name="connsiteX4" fmla="*/ 2791641 w 5615389"/>
              <a:gd name="connsiteY4" fmla="*/ 1031838 h 2736540"/>
              <a:gd name="connsiteX5" fmla="*/ 907172 w 5615389"/>
              <a:gd name="connsiteY5" fmla="*/ 2736540 h 2736540"/>
              <a:gd name="connsiteX6" fmla="*/ 0 w 5615389"/>
              <a:gd name="connsiteY6" fmla="*/ 2736540 h 2736540"/>
              <a:gd name="connsiteX7" fmla="*/ 2265703 w 5615389"/>
              <a:gd name="connsiteY7" fmla="*/ 622776 h 2736540"/>
              <a:gd name="connsiteX8" fmla="*/ 3880245 w 5615389"/>
              <a:gd name="connsiteY8" fmla="*/ 0 h 273654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Lst>
            <a:rect l="l" t="t" r="r" b="b"/>
            <a:pathLst>
              <a:path w="5615389" h="2736540">
                <a:moveTo>
                  <a:pt x="3880245" y="0"/>
                </a:moveTo>
                <a:lnTo>
                  <a:pt x="5615389" y="0"/>
                </a:lnTo>
                <a:lnTo>
                  <a:pt x="5615389" y="557105"/>
                </a:lnTo>
                <a:lnTo>
                  <a:pt x="4023278" y="557105"/>
                </a:lnTo>
                <a:cubicBezTo>
                  <a:pt x="3566909" y="557105"/>
                  <a:pt x="3130020" y="725736"/>
                  <a:pt x="2791641" y="1031838"/>
                </a:cubicBezTo>
                <a:lnTo>
                  <a:pt x="907172" y="2736540"/>
                </a:lnTo>
                <a:lnTo>
                  <a:pt x="0" y="2736540"/>
                </a:lnTo>
                <a:lnTo>
                  <a:pt x="2265703" y="622776"/>
                </a:lnTo>
                <a:cubicBezTo>
                  <a:pt x="2708715" y="220949"/>
                  <a:pt x="3282513" y="0"/>
                  <a:pt x="3880245" y="0"/>
                </a:cubicBez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2000" b="1" i="0" u="none" strike="noStrike" kern="1200" cap="none" spc="0" normalizeH="0" baseline="0" noProof="0">
              <a:ln>
                <a:noFill/>
              </a:ln>
              <a:solidFill>
                <a:prstClr val="black"/>
              </a:solidFill>
              <a:effectLst/>
              <a:uLnTx/>
              <a:uFillTx/>
              <a:latin typeface="Adobe Arabic" pitchFamily="18" charset="-78"/>
              <a:cs typeface="Adobe Arabic" pitchFamily="18" charset="-78"/>
            </a:endParaRPr>
          </a:p>
        </p:txBody>
      </p:sp>
      <p:sp>
        <p:nvSpPr>
          <p:cNvPr id="25" name="Rectangle 18">
            <a:extLst>
              <a:ext uri="{FF2B5EF4-FFF2-40B4-BE49-F238E27FC236}">
                <a16:creationId xmlns="" xmlns:a16="http://schemas.microsoft.com/office/drawing/2014/main" id="{C027886E-32D9-4010-AB9B-B0C9A3D2E6BB}"/>
              </a:ext>
            </a:extLst>
          </p:cNvPr>
          <p:cNvSpPr/>
          <p:nvPr/>
        </p:nvSpPr>
        <p:spPr>
          <a:xfrm>
            <a:off x="3631506" y="230465"/>
            <a:ext cx="5303174" cy="769441"/>
          </a:xfrm>
          <a:prstGeom prst="rect">
            <a:avLst/>
          </a:prstGeom>
        </p:spPr>
        <p:txBody>
          <a:bodyPr wrap="square">
            <a:spAutoFit/>
          </a:bodyPr>
          <a:lstStyle/>
          <a:p>
            <a:pPr lvl="0" algn="ctr" rtl="1">
              <a:lnSpc>
                <a:spcPct val="150000"/>
              </a:lnSpc>
              <a:spcAft>
                <a:spcPts val="1200"/>
              </a:spcAft>
              <a:buSzPct val="25000"/>
              <a:defRPr/>
            </a:pPr>
            <a:r>
              <a:rPr lang="ar-EG" sz="3200" b="1" dirty="0">
                <a:solidFill>
                  <a:srgbClr val="FFFF00"/>
                </a:solidFill>
                <a:latin typeface="Adobe Arabic" pitchFamily="18" charset="-78"/>
                <a:cs typeface="Adobe Arabic" pitchFamily="18" charset="-78"/>
              </a:rPr>
              <a:t>كيف تصبح محلل بيانات ناجح؟</a:t>
            </a:r>
          </a:p>
        </p:txBody>
      </p:sp>
      <p:sp>
        <p:nvSpPr>
          <p:cNvPr id="26" name="مربع نص 25"/>
          <p:cNvSpPr txBox="1"/>
          <p:nvPr/>
        </p:nvSpPr>
        <p:spPr>
          <a:xfrm>
            <a:off x="8105197" y="3005903"/>
            <a:ext cx="2428523" cy="600164"/>
          </a:xfrm>
          <a:prstGeom prst="rect">
            <a:avLst/>
          </a:prstGeom>
          <a:noFill/>
        </p:spPr>
        <p:txBody>
          <a:bodyPr wrap="square" rtlCol="1">
            <a:spAutoFit/>
          </a:bodyPr>
          <a:lstStyle/>
          <a:p>
            <a:pPr lvl="0" algn="ctr" rtl="1">
              <a:lnSpc>
                <a:spcPct val="150000"/>
              </a:lnSpc>
              <a:spcAft>
                <a:spcPts val="1200"/>
              </a:spcAft>
              <a:buSzPct val="25000"/>
              <a:defRPr/>
            </a:pPr>
            <a:r>
              <a:rPr lang="ar-EG" sz="2400" b="1" dirty="0">
                <a:solidFill>
                  <a:srgbClr val="FF0000"/>
                </a:solidFill>
                <a:latin typeface="Adobe Arabic" pitchFamily="18" charset="-78"/>
                <a:cs typeface="Adobe Arabic" pitchFamily="18" charset="-78"/>
              </a:rPr>
              <a:t>التعليم الجيد أول خطوة</a:t>
            </a:r>
            <a:endParaRPr kumimoji="0" lang="ar-EG" sz="2400" b="1" i="0" u="none" strike="noStrike" kern="1200" cap="none" spc="0" normalizeH="0" baseline="0" noProof="0" dirty="0">
              <a:ln>
                <a:noFill/>
              </a:ln>
              <a:solidFill>
                <a:srgbClr val="FF0000"/>
              </a:solidFill>
              <a:effectLst/>
              <a:uLnTx/>
              <a:uFillTx/>
              <a:latin typeface="Adobe Arabic" pitchFamily="18" charset="-78"/>
              <a:cs typeface="Adobe Arabic" pitchFamily="18" charset="-78"/>
            </a:endParaRPr>
          </a:p>
        </p:txBody>
      </p:sp>
      <p:sp>
        <p:nvSpPr>
          <p:cNvPr id="27" name="مربع نص 26"/>
          <p:cNvSpPr txBox="1"/>
          <p:nvPr/>
        </p:nvSpPr>
        <p:spPr>
          <a:xfrm>
            <a:off x="4360086" y="5601925"/>
            <a:ext cx="2493994" cy="1154162"/>
          </a:xfrm>
          <a:prstGeom prst="rect">
            <a:avLst/>
          </a:prstGeom>
          <a:noFill/>
        </p:spPr>
        <p:txBody>
          <a:bodyPr wrap="square" rtlCol="1">
            <a:spAutoFit/>
          </a:bodyPr>
          <a:lstStyle/>
          <a:p>
            <a:pPr lvl="0" algn="ctr" rtl="1">
              <a:lnSpc>
                <a:spcPct val="150000"/>
              </a:lnSpc>
              <a:spcAft>
                <a:spcPts val="1200"/>
              </a:spcAft>
              <a:buSzPct val="25000"/>
              <a:defRPr/>
            </a:pPr>
            <a:r>
              <a:rPr lang="ar-EG" sz="2400" b="1" dirty="0">
                <a:solidFill>
                  <a:srgbClr val="FF0000"/>
                </a:solidFill>
                <a:latin typeface="Adobe Arabic" pitchFamily="18" charset="-78"/>
                <a:cs typeface="Adobe Arabic" pitchFamily="18" charset="-78"/>
              </a:rPr>
              <a:t>الخبرة مهمة للوصول للاحتراف</a:t>
            </a:r>
            <a:endParaRPr kumimoji="0" lang="ar-EG" sz="2400" b="1" i="0" u="none" strike="noStrike" kern="1200" cap="none" spc="0" normalizeH="0" baseline="0" noProof="0" dirty="0">
              <a:ln>
                <a:noFill/>
              </a:ln>
              <a:solidFill>
                <a:srgbClr val="FF0000"/>
              </a:solidFill>
              <a:effectLst/>
              <a:uLnTx/>
              <a:uFillTx/>
              <a:latin typeface="Adobe Arabic" pitchFamily="18" charset="-78"/>
              <a:cs typeface="Adobe Arabic" pitchFamily="18" charset="-78"/>
            </a:endParaRPr>
          </a:p>
        </p:txBody>
      </p:sp>
      <p:sp>
        <p:nvSpPr>
          <p:cNvPr id="28" name="مربع نص 27"/>
          <p:cNvSpPr txBox="1"/>
          <p:nvPr/>
        </p:nvSpPr>
        <p:spPr>
          <a:xfrm>
            <a:off x="1496292" y="3066997"/>
            <a:ext cx="2440578" cy="1154162"/>
          </a:xfrm>
          <a:prstGeom prst="rect">
            <a:avLst/>
          </a:prstGeom>
          <a:noFill/>
        </p:spPr>
        <p:txBody>
          <a:bodyPr wrap="square" rtlCol="1">
            <a:spAutoFit/>
          </a:bodyPr>
          <a:lstStyle/>
          <a:p>
            <a:pPr lvl="0" algn="ctr" rtl="1">
              <a:lnSpc>
                <a:spcPct val="150000"/>
              </a:lnSpc>
              <a:spcAft>
                <a:spcPts val="1200"/>
              </a:spcAft>
              <a:buSzPct val="25000"/>
              <a:defRPr/>
            </a:pPr>
            <a:r>
              <a:rPr lang="ar-EG" sz="2400" b="1" dirty="0">
                <a:solidFill>
                  <a:srgbClr val="FF0000"/>
                </a:solidFill>
                <a:latin typeface="Adobe Arabic" pitchFamily="18" charset="-78"/>
                <a:cs typeface="Adobe Arabic" pitchFamily="18" charset="-78"/>
              </a:rPr>
              <a:t>الأنشطة تساعدك كثيراً على النجاح</a:t>
            </a:r>
            <a:endParaRPr kumimoji="0" lang="ar-EG" sz="2400" b="1" i="0" u="none" strike="noStrike" kern="1200" cap="none" spc="0" normalizeH="0" baseline="0" noProof="0" dirty="0">
              <a:ln>
                <a:noFill/>
              </a:ln>
              <a:solidFill>
                <a:srgbClr val="FF0000"/>
              </a:solidFill>
              <a:effectLst/>
              <a:uLnTx/>
              <a:uFillTx/>
              <a:latin typeface="Adobe Arabic" pitchFamily="18" charset="-78"/>
              <a:cs typeface="Adobe Arabic" pitchFamily="18" charset="-78"/>
            </a:endParaRPr>
          </a:p>
        </p:txBody>
      </p:sp>
      <p:sp>
        <p:nvSpPr>
          <p:cNvPr id="29" name="Shape 851"/>
          <p:cNvSpPr/>
          <p:nvPr/>
        </p:nvSpPr>
        <p:spPr>
          <a:xfrm>
            <a:off x="7194864" y="2970343"/>
            <a:ext cx="910911" cy="687689"/>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ctr">
              <a:defRPr sz="4500" cap="none">
                <a:solidFill>
                  <a:srgbClr val="53585F"/>
                </a:solidFill>
                <a:latin typeface="+mn-lt"/>
                <a:ea typeface="+mn-ea"/>
                <a:cs typeface="+mn-cs"/>
                <a:sym typeface="Helvetica Light"/>
              </a:defRPr>
            </a:lvl1p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sz="4000" b="1" i="0" u="none" strike="noStrike" kern="1200" cap="none" spc="0" normalizeH="0" baseline="0" noProof="0" dirty="0">
                <a:ln>
                  <a:noFill/>
                </a:ln>
                <a:solidFill>
                  <a:prstClr val="white"/>
                </a:solidFill>
                <a:effectLst/>
                <a:uLnTx/>
                <a:uFillTx/>
                <a:latin typeface="Adobe Arabic" pitchFamily="18" charset="-78"/>
                <a:cs typeface="Adobe Arabic" pitchFamily="18" charset="-78"/>
                <a:sym typeface="Helvetica Light"/>
              </a:rPr>
              <a:t>01</a:t>
            </a:r>
            <a:endParaRPr kumimoji="0" sz="3200" b="1" i="0" u="none" strike="noStrike" kern="1200" cap="none" spc="0" normalizeH="0" baseline="0" noProof="0" dirty="0">
              <a:ln>
                <a:noFill/>
              </a:ln>
              <a:solidFill>
                <a:prstClr val="white"/>
              </a:solidFill>
              <a:effectLst/>
              <a:uLnTx/>
              <a:uFillTx/>
              <a:latin typeface="Adobe Arabic" pitchFamily="18" charset="-78"/>
              <a:cs typeface="Adobe Arabic" pitchFamily="18" charset="-78"/>
              <a:sym typeface="Helvetica Light"/>
            </a:endParaRPr>
          </a:p>
        </p:txBody>
      </p:sp>
      <p:sp>
        <p:nvSpPr>
          <p:cNvPr id="30" name="Shape 851"/>
          <p:cNvSpPr/>
          <p:nvPr/>
        </p:nvSpPr>
        <p:spPr>
          <a:xfrm>
            <a:off x="5514877" y="4382405"/>
            <a:ext cx="910911" cy="687689"/>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ctr">
              <a:defRPr sz="4500" cap="none">
                <a:solidFill>
                  <a:srgbClr val="53585F"/>
                </a:solidFill>
                <a:latin typeface="+mn-lt"/>
                <a:ea typeface="+mn-ea"/>
                <a:cs typeface="+mn-cs"/>
                <a:sym typeface="Helvetica Light"/>
              </a:defRPr>
            </a:lvl1p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prstClr val="white"/>
                </a:solidFill>
                <a:effectLst/>
                <a:uLnTx/>
                <a:uFillTx/>
                <a:latin typeface="Adobe Arabic" pitchFamily="18" charset="-78"/>
                <a:cs typeface="Adobe Arabic" pitchFamily="18" charset="-78"/>
                <a:sym typeface="Helvetica Light"/>
              </a:rPr>
              <a:t>02</a:t>
            </a:r>
            <a:endParaRPr kumimoji="0" sz="3200" b="1" i="0" u="none" strike="noStrike" kern="1200" cap="none" spc="0" normalizeH="0" baseline="0" noProof="0" dirty="0">
              <a:ln>
                <a:noFill/>
              </a:ln>
              <a:solidFill>
                <a:prstClr val="white"/>
              </a:solidFill>
              <a:effectLst/>
              <a:uLnTx/>
              <a:uFillTx/>
              <a:latin typeface="Adobe Arabic" pitchFamily="18" charset="-78"/>
              <a:cs typeface="Adobe Arabic" pitchFamily="18" charset="-78"/>
              <a:sym typeface="Helvetica Light"/>
            </a:endParaRPr>
          </a:p>
        </p:txBody>
      </p:sp>
      <p:sp>
        <p:nvSpPr>
          <p:cNvPr id="31" name="Shape 851"/>
          <p:cNvSpPr/>
          <p:nvPr/>
        </p:nvSpPr>
        <p:spPr>
          <a:xfrm>
            <a:off x="3856008" y="2975616"/>
            <a:ext cx="910911" cy="687689"/>
          </a:xfrm>
          <a:prstGeom prst="rect">
            <a:avLst/>
          </a:prstGeom>
          <a:ln w="12700">
            <a:miter lim="400000"/>
          </a:ln>
          <a:extLst>
            <a:ext uri="{C572A759-6A51-4108-AA02-DFA0A04FC94B}">
              <ma14:wrappingTextBoxFlag xmlns="" xmlns:ma14="http://schemas.microsoft.com/office/mac/drawingml/2011/main" val="1"/>
            </a:ext>
          </a:extLst>
        </p:spPr>
        <p:txBody>
          <a:bodyPr lIns="35719" tIns="35719" rIns="35719" bIns="35719" anchor="ctr">
            <a:spAutoFit/>
          </a:bodyPr>
          <a:lstStyle>
            <a:lvl1pPr algn="ctr">
              <a:defRPr sz="4500" cap="none">
                <a:solidFill>
                  <a:srgbClr val="53585F"/>
                </a:solidFill>
                <a:latin typeface="+mn-lt"/>
                <a:ea typeface="+mn-ea"/>
                <a:cs typeface="+mn-cs"/>
                <a:sym typeface="Helvetica Light"/>
              </a:defRPr>
            </a:lvl1pPr>
          </a:lstStyle>
          <a:p>
            <a:pPr marL="0" marR="0" lvl="0" indent="0" algn="ctr" defTabSz="914400" rtl="1" eaLnBrk="1" fontAlgn="auto" latinLnBrk="0" hangingPunct="1">
              <a:lnSpc>
                <a:spcPct val="100000"/>
              </a:lnSpc>
              <a:spcBef>
                <a:spcPts val="0"/>
              </a:spcBef>
              <a:spcAft>
                <a:spcPts val="0"/>
              </a:spcAft>
              <a:buClrTx/>
              <a:buSzTx/>
              <a:buFontTx/>
              <a:buNone/>
              <a:tabLst/>
              <a:defRPr/>
            </a:pPr>
            <a:r>
              <a:rPr kumimoji="0" lang="en-US" sz="4000" b="1" i="0" u="none" strike="noStrike" kern="1200" cap="none" spc="0" normalizeH="0" baseline="0" noProof="0" dirty="0" smtClean="0">
                <a:ln>
                  <a:noFill/>
                </a:ln>
                <a:solidFill>
                  <a:prstClr val="white"/>
                </a:solidFill>
                <a:effectLst/>
                <a:uLnTx/>
                <a:uFillTx/>
                <a:latin typeface="Adobe Arabic" pitchFamily="18" charset="-78"/>
                <a:cs typeface="Adobe Arabic" pitchFamily="18" charset="-78"/>
                <a:sym typeface="Helvetica Light"/>
              </a:rPr>
              <a:t>03</a:t>
            </a:r>
            <a:endParaRPr kumimoji="0" sz="3200" b="1" i="0" u="none" strike="noStrike" kern="1200" cap="none" spc="0" normalizeH="0" baseline="0" noProof="0" dirty="0">
              <a:ln>
                <a:noFill/>
              </a:ln>
              <a:solidFill>
                <a:prstClr val="white"/>
              </a:solidFill>
              <a:effectLst/>
              <a:uLnTx/>
              <a:uFillTx/>
              <a:latin typeface="Adobe Arabic" pitchFamily="18" charset="-78"/>
              <a:cs typeface="Adobe Arabic" pitchFamily="18" charset="-78"/>
              <a:sym typeface="Helvetica Light"/>
            </a:endParaRPr>
          </a:p>
        </p:txBody>
      </p:sp>
      <p:sp>
        <p:nvSpPr>
          <p:cNvPr id="32" name="مستطيل 2"/>
          <p:cNvSpPr/>
          <p:nvPr/>
        </p:nvSpPr>
        <p:spPr>
          <a:xfrm>
            <a:off x="0"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3"/>
              </a:rPr>
              <a:t>www.dawliatraining.com</a:t>
            </a:r>
            <a:endParaRPr lang="en-US" sz="1100">
              <a:effectLst/>
              <a:ea typeface="Calibri"/>
              <a:cs typeface="Arial"/>
            </a:endParaRPr>
          </a:p>
        </p:txBody>
      </p:sp>
    </p:spTree>
    <p:extLst>
      <p:ext uri="{BB962C8B-B14F-4D97-AF65-F5344CB8AC3E}">
        <p14:creationId xmlns:p14="http://schemas.microsoft.com/office/powerpoint/2010/main" val="4248612691"/>
      </p:ext>
    </p:extLst>
  </p:cSld>
  <p:clrMapOvr>
    <a:masterClrMapping/>
  </p:clrMapOvr>
  <p:transition spd="slow"/>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1326"/>
                                        </p:tgtEl>
                                        <p:attrNameLst>
                                          <p:attrName>style.visibility</p:attrName>
                                        </p:attrNameLst>
                                      </p:cBhvr>
                                      <p:to>
                                        <p:strVal val="visible"/>
                                      </p:to>
                                    </p:set>
                                    <p:animEffect transition="in" filter="wipe(down)">
                                      <p:cBhvr>
                                        <p:cTn id="7" dur="580">
                                          <p:stCondLst>
                                            <p:cond delay="0"/>
                                          </p:stCondLst>
                                        </p:cTn>
                                        <p:tgtEl>
                                          <p:spTgt spid="1326"/>
                                        </p:tgtEl>
                                      </p:cBhvr>
                                    </p:animEffect>
                                    <p:anim calcmode="lin" valueType="num">
                                      <p:cBhvr>
                                        <p:cTn id="8" dur="1822" tmFilter="0,0; 0.14,0.36; 0.43,0.73; 0.71,0.91; 1.0,1.0">
                                          <p:stCondLst>
                                            <p:cond delay="0"/>
                                          </p:stCondLst>
                                        </p:cTn>
                                        <p:tgtEl>
                                          <p:spTgt spid="1326"/>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1326"/>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1326"/>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1326"/>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1326"/>
                                        </p:tgtEl>
                                        <p:attrNameLst>
                                          <p:attrName>ppt_y</p:attrName>
                                        </p:attrNameLst>
                                      </p:cBhvr>
                                      <p:tavLst>
                                        <p:tav tm="0" fmla="#ppt_y-sin(pi*$)/81">
                                          <p:val>
                                            <p:fltVal val="0"/>
                                          </p:val>
                                        </p:tav>
                                        <p:tav tm="100000">
                                          <p:val>
                                            <p:fltVal val="1"/>
                                          </p:val>
                                        </p:tav>
                                      </p:tavLst>
                                    </p:anim>
                                    <p:animScale>
                                      <p:cBhvr>
                                        <p:cTn id="13" dur="26">
                                          <p:stCondLst>
                                            <p:cond delay="650"/>
                                          </p:stCondLst>
                                        </p:cTn>
                                        <p:tgtEl>
                                          <p:spTgt spid="1326"/>
                                        </p:tgtEl>
                                      </p:cBhvr>
                                      <p:to x="100000" y="60000"/>
                                    </p:animScale>
                                    <p:animScale>
                                      <p:cBhvr>
                                        <p:cTn id="14" dur="166" decel="50000">
                                          <p:stCondLst>
                                            <p:cond delay="676"/>
                                          </p:stCondLst>
                                        </p:cTn>
                                        <p:tgtEl>
                                          <p:spTgt spid="1326"/>
                                        </p:tgtEl>
                                      </p:cBhvr>
                                      <p:to x="100000" y="100000"/>
                                    </p:animScale>
                                    <p:animScale>
                                      <p:cBhvr>
                                        <p:cTn id="15" dur="26">
                                          <p:stCondLst>
                                            <p:cond delay="1312"/>
                                          </p:stCondLst>
                                        </p:cTn>
                                        <p:tgtEl>
                                          <p:spTgt spid="1326"/>
                                        </p:tgtEl>
                                      </p:cBhvr>
                                      <p:to x="100000" y="80000"/>
                                    </p:animScale>
                                    <p:animScale>
                                      <p:cBhvr>
                                        <p:cTn id="16" dur="166" decel="50000">
                                          <p:stCondLst>
                                            <p:cond delay="1338"/>
                                          </p:stCondLst>
                                        </p:cTn>
                                        <p:tgtEl>
                                          <p:spTgt spid="1326"/>
                                        </p:tgtEl>
                                      </p:cBhvr>
                                      <p:to x="100000" y="100000"/>
                                    </p:animScale>
                                    <p:animScale>
                                      <p:cBhvr>
                                        <p:cTn id="17" dur="26">
                                          <p:stCondLst>
                                            <p:cond delay="1642"/>
                                          </p:stCondLst>
                                        </p:cTn>
                                        <p:tgtEl>
                                          <p:spTgt spid="1326"/>
                                        </p:tgtEl>
                                      </p:cBhvr>
                                      <p:to x="100000" y="90000"/>
                                    </p:animScale>
                                    <p:animScale>
                                      <p:cBhvr>
                                        <p:cTn id="18" dur="166" decel="50000">
                                          <p:stCondLst>
                                            <p:cond delay="1668"/>
                                          </p:stCondLst>
                                        </p:cTn>
                                        <p:tgtEl>
                                          <p:spTgt spid="1326"/>
                                        </p:tgtEl>
                                      </p:cBhvr>
                                      <p:to x="100000" y="100000"/>
                                    </p:animScale>
                                    <p:animScale>
                                      <p:cBhvr>
                                        <p:cTn id="19" dur="26">
                                          <p:stCondLst>
                                            <p:cond delay="1808"/>
                                          </p:stCondLst>
                                        </p:cTn>
                                        <p:tgtEl>
                                          <p:spTgt spid="1326"/>
                                        </p:tgtEl>
                                      </p:cBhvr>
                                      <p:to x="100000" y="95000"/>
                                    </p:animScale>
                                    <p:animScale>
                                      <p:cBhvr>
                                        <p:cTn id="20" dur="166" decel="50000">
                                          <p:stCondLst>
                                            <p:cond delay="1834"/>
                                          </p:stCondLst>
                                        </p:cTn>
                                        <p:tgtEl>
                                          <p:spTgt spid="1326"/>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16" presetClass="entr" presetSubtype="21" fill="hold" grpId="0" nodeType="click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barn(inVertical)">
                                      <p:cBhvr>
                                        <p:cTn id="25" dur="500"/>
                                        <p:tgtEl>
                                          <p:spTgt spid="26"/>
                                        </p:tgtEl>
                                      </p:cBhvr>
                                    </p:animEffect>
                                  </p:childTnLst>
                                </p:cTn>
                              </p:par>
                            </p:childTnLst>
                          </p:cTn>
                        </p:par>
                      </p:childTnLst>
                    </p:cTn>
                  </p:par>
                  <p:par>
                    <p:cTn id="26" fill="hold">
                      <p:stCondLst>
                        <p:cond delay="indefinite"/>
                      </p:stCondLst>
                      <p:childTnLst>
                        <p:par>
                          <p:cTn id="27" fill="hold">
                            <p:stCondLst>
                              <p:cond delay="0"/>
                            </p:stCondLst>
                            <p:childTnLst>
                              <p:par>
                                <p:cTn id="28" presetID="16" presetClass="entr" presetSubtype="21" fill="hold" grpId="0" nodeType="clickEffect">
                                  <p:stCondLst>
                                    <p:cond delay="0"/>
                                  </p:stCondLst>
                                  <p:childTnLst>
                                    <p:set>
                                      <p:cBhvr>
                                        <p:cTn id="29" dur="1" fill="hold">
                                          <p:stCondLst>
                                            <p:cond delay="0"/>
                                          </p:stCondLst>
                                        </p:cTn>
                                        <p:tgtEl>
                                          <p:spTgt spid="27"/>
                                        </p:tgtEl>
                                        <p:attrNameLst>
                                          <p:attrName>style.visibility</p:attrName>
                                        </p:attrNameLst>
                                      </p:cBhvr>
                                      <p:to>
                                        <p:strVal val="visible"/>
                                      </p:to>
                                    </p:set>
                                    <p:animEffect transition="in" filter="barn(inVertical)">
                                      <p:cBhvr>
                                        <p:cTn id="30" dur="500"/>
                                        <p:tgtEl>
                                          <p:spTgt spid="27"/>
                                        </p:tgtEl>
                                      </p:cBhvr>
                                    </p:animEffect>
                                  </p:childTnLst>
                                </p:cTn>
                              </p:par>
                            </p:childTnLst>
                          </p:cTn>
                        </p:par>
                      </p:childTnLst>
                    </p:cTn>
                  </p:par>
                  <p:par>
                    <p:cTn id="31" fill="hold">
                      <p:stCondLst>
                        <p:cond delay="indefinite"/>
                      </p:stCondLst>
                      <p:childTnLst>
                        <p:par>
                          <p:cTn id="32" fill="hold">
                            <p:stCondLst>
                              <p:cond delay="0"/>
                            </p:stCondLst>
                            <p:childTnLst>
                              <p:par>
                                <p:cTn id="33" presetID="16" presetClass="entr" presetSubtype="21" fill="hold" grpId="0" nodeType="clickEffect">
                                  <p:stCondLst>
                                    <p:cond delay="0"/>
                                  </p:stCondLst>
                                  <p:childTnLst>
                                    <p:set>
                                      <p:cBhvr>
                                        <p:cTn id="34" dur="1" fill="hold">
                                          <p:stCondLst>
                                            <p:cond delay="0"/>
                                          </p:stCondLst>
                                        </p:cTn>
                                        <p:tgtEl>
                                          <p:spTgt spid="28"/>
                                        </p:tgtEl>
                                        <p:attrNameLst>
                                          <p:attrName>style.visibility</p:attrName>
                                        </p:attrNameLst>
                                      </p:cBhvr>
                                      <p:to>
                                        <p:strVal val="visible"/>
                                      </p:to>
                                    </p:set>
                                    <p:animEffect transition="in" filter="barn(inVertical)">
                                      <p:cBhvr>
                                        <p:cTn id="35"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P spid="28" grpId="0"/>
    </p:bld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Freeform: Shape 38">
            <a:extLst>
              <a:ext uri="{FF2B5EF4-FFF2-40B4-BE49-F238E27FC236}">
                <a16:creationId xmlns="" xmlns:a16="http://schemas.microsoft.com/office/drawing/2014/main" id="{A1567D2C-9F6D-4CA7-B8E7-7E0067A9E400}"/>
              </a:ext>
            </a:extLst>
          </p:cNvPr>
          <p:cNvSpPr/>
          <p:nvPr/>
        </p:nvSpPr>
        <p:spPr>
          <a:xfrm flipV="1">
            <a:off x="8521046" y="-144551"/>
            <a:ext cx="3670954" cy="2528798"/>
          </a:xfrm>
          <a:custGeom>
            <a:avLst/>
            <a:gdLst>
              <a:gd name="connsiteX0" fmla="*/ 3789859 w 5007352"/>
              <a:gd name="connsiteY0" fmla="*/ 0 h 3449398"/>
              <a:gd name="connsiteX1" fmla="*/ 0 w 5007352"/>
              <a:gd name="connsiteY1" fmla="*/ 3449399 h 3449398"/>
              <a:gd name="connsiteX2" fmla="*/ 1866226 w 5007352"/>
              <a:gd name="connsiteY2" fmla="*/ 3449399 h 3449398"/>
              <a:gd name="connsiteX3" fmla="*/ 3570850 w 5007352"/>
              <a:gd name="connsiteY3" fmla="*/ 1903391 h 3449398"/>
              <a:gd name="connsiteX4" fmla="*/ 4048024 w 5007352"/>
              <a:gd name="connsiteY4" fmla="*/ 1719224 h 3449398"/>
              <a:gd name="connsiteX5" fmla="*/ 5007352 w 5007352"/>
              <a:gd name="connsiteY5" fmla="*/ 1719224 h 3449398"/>
              <a:gd name="connsiteX6" fmla="*/ 5007352 w 5007352"/>
              <a:gd name="connsiteY6" fmla="*/ 0 h 3449398"/>
              <a:gd name="connsiteX7" fmla="*/ 3789859 w 5007352"/>
              <a:gd name="connsiteY7" fmla="*/ 0 h 3449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7352" h="3449398">
                <a:moveTo>
                  <a:pt x="3789859" y="0"/>
                </a:moveTo>
                <a:lnTo>
                  <a:pt x="0" y="3449399"/>
                </a:lnTo>
                <a:lnTo>
                  <a:pt x="1866226" y="3449399"/>
                </a:lnTo>
                <a:lnTo>
                  <a:pt x="3570850" y="1903391"/>
                </a:lnTo>
                <a:cubicBezTo>
                  <a:pt x="3701592" y="1784927"/>
                  <a:pt x="3871821" y="1719224"/>
                  <a:pt x="4048024" y="1719224"/>
                </a:cubicBezTo>
                <a:lnTo>
                  <a:pt x="5007352" y="1719224"/>
                </a:lnTo>
                <a:lnTo>
                  <a:pt x="5007352" y="0"/>
                </a:lnTo>
                <a:lnTo>
                  <a:pt x="3789859"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r" defTabSz="914400" rtl="1"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33" name="Slide Number Placeholder 5">
            <a:extLst>
              <a:ext uri="{FF2B5EF4-FFF2-40B4-BE49-F238E27FC236}">
                <a16:creationId xmlns="" xmlns:a16="http://schemas.microsoft.com/office/drawing/2014/main" id="{59B8D0FE-1747-49A6-845C-8D07C0DA2F50}"/>
              </a:ext>
            </a:extLst>
          </p:cNvPr>
          <p:cNvSpPr txBox="1">
            <a:spLocks/>
          </p:cNvSpPr>
          <p:nvPr/>
        </p:nvSpPr>
        <p:spPr>
          <a:xfrm>
            <a:off x="11344275" y="6049962"/>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ctr" defTabSz="914400" rtl="1" eaLnBrk="1" fontAlgn="auto" latinLnBrk="0" hangingPunct="1">
              <a:lnSpc>
                <a:spcPct val="100000"/>
              </a:lnSpc>
              <a:spcBef>
                <a:spcPts val="0"/>
              </a:spcBef>
              <a:spcAft>
                <a:spcPts val="0"/>
              </a:spcAft>
              <a:buClrTx/>
              <a:buSzTx/>
              <a:buFontTx/>
              <a:buNone/>
              <a:tabLst/>
              <a:defRPr/>
            </a:pPr>
            <a:fld id="{BE1CF6B9-BF24-4CF3-962A-AA649539F60B}" type="slidenum">
              <a:rPr kumimoji="0" lang="en-US" sz="1200" b="1" i="0" u="none" strike="noStrike" kern="1200" cap="none" spc="0" normalizeH="0" baseline="0" noProof="0" smtClean="0">
                <a:ln>
                  <a:noFill/>
                </a:ln>
                <a:solidFill>
                  <a:srgbClr val="E7E6E6"/>
                </a:solidFill>
                <a:effectLst/>
                <a:uLnTx/>
                <a:uFillTx/>
                <a:latin typeface="Expo Arabic Light" panose="00000400000000000000" pitchFamily="2" charset="-78"/>
                <a:ea typeface="+mn-ea"/>
                <a:cs typeface="Expo Arabic Light" panose="00000400000000000000" pitchFamily="2" charset="-78"/>
              </a:rPr>
              <a:pPr marL="0" marR="0" lvl="0" indent="0" algn="ctr" defTabSz="914400" rtl="1" eaLnBrk="1" fontAlgn="auto" latinLnBrk="0" hangingPunct="1">
                <a:lnSpc>
                  <a:spcPct val="100000"/>
                </a:lnSpc>
                <a:spcBef>
                  <a:spcPts val="0"/>
                </a:spcBef>
                <a:spcAft>
                  <a:spcPts val="0"/>
                </a:spcAft>
                <a:buClrTx/>
                <a:buSzTx/>
                <a:buFontTx/>
                <a:buNone/>
                <a:tabLst/>
                <a:defRPr/>
              </a:pPr>
              <a:t>52</a:t>
            </a:fld>
            <a:endParaRPr kumimoji="0" lang="en-US" sz="1200" b="1" i="0" u="none" strike="noStrike" kern="1200" cap="none" spc="0" normalizeH="0" baseline="0" noProof="0" dirty="0">
              <a:ln>
                <a:noFill/>
              </a:ln>
              <a:solidFill>
                <a:srgbClr val="E7E6E6"/>
              </a:solidFill>
              <a:effectLst/>
              <a:uLnTx/>
              <a:uFillTx/>
              <a:latin typeface="Expo Arabic Light" panose="00000400000000000000" pitchFamily="2" charset="-78"/>
              <a:ea typeface="+mn-ea"/>
              <a:cs typeface="Expo Arabic Light" panose="00000400000000000000" pitchFamily="2" charset="-78"/>
            </a:endParaRPr>
          </a:p>
        </p:txBody>
      </p:sp>
      <p:pic>
        <p:nvPicPr>
          <p:cNvPr id="4" name="Picture Placeholder 3"/>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l="8935" r="8935"/>
          <a:stretch>
            <a:fillRect/>
          </a:stretch>
        </p:blipFill>
        <p:spPr/>
      </p:pic>
      <p:sp>
        <p:nvSpPr>
          <p:cNvPr id="2" name="Rectangle 1"/>
          <p:cNvSpPr/>
          <p:nvPr/>
        </p:nvSpPr>
        <p:spPr>
          <a:xfrm>
            <a:off x="4224536" y="170019"/>
            <a:ext cx="6876585" cy="5117555"/>
          </a:xfrm>
          <a:prstGeom prst="rect">
            <a:avLst/>
          </a:prstGeom>
        </p:spPr>
        <p:txBody>
          <a:bodyPr wrap="square">
            <a:spAutoFit/>
          </a:bodyPr>
          <a:lstStyle/>
          <a:p>
            <a:pPr marL="498475" marR="0" algn="just" rtl="1">
              <a:lnSpc>
                <a:spcPct val="107000"/>
              </a:lnSpc>
              <a:spcBef>
                <a:spcPts val="0"/>
              </a:spcBef>
              <a:spcAft>
                <a:spcPts val="800"/>
              </a:spcAft>
              <a:tabLst>
                <a:tab pos="2209800" algn="l"/>
              </a:tabLst>
            </a:pPr>
            <a:r>
              <a:rPr lang="ar-EG" b="1" dirty="0">
                <a:solidFill>
                  <a:srgbClr val="FF0000"/>
                </a:solidFill>
                <a:latin typeface="Adobe Arabic" pitchFamily="18" charset="-78"/>
                <a:ea typeface="Calibri" panose="020F0502020204030204" pitchFamily="34" charset="0"/>
                <a:cs typeface="Adobe Arabic" pitchFamily="18" charset="-78"/>
              </a:rPr>
              <a:t> </a:t>
            </a:r>
            <a:endParaRPr lang="en-US" sz="1100" dirty="0">
              <a:latin typeface="Adobe Arabic" pitchFamily="18" charset="-78"/>
              <a:ea typeface="Calibri" panose="020F0502020204030204" pitchFamily="34" charset="0"/>
              <a:cs typeface="Adobe Arabic" pitchFamily="18" charset="-78"/>
            </a:endParaRPr>
          </a:p>
          <a:p>
            <a:pPr algn="ctr" rtl="1">
              <a:lnSpc>
                <a:spcPct val="107000"/>
              </a:lnSpc>
              <a:spcAft>
                <a:spcPts val="800"/>
              </a:spcAft>
              <a:tabLst>
                <a:tab pos="2174240" algn="l"/>
                <a:tab pos="3236595" algn="ctr"/>
              </a:tabLst>
            </a:pPr>
            <a:r>
              <a:rPr lang="ar-EG" sz="2800" b="1" u="sng" dirty="0">
                <a:solidFill>
                  <a:srgbClr val="FF0000"/>
                </a:solidFill>
                <a:latin typeface="Adobe Arabic" pitchFamily="18" charset="-78"/>
                <a:ea typeface="Times New Roman" panose="02020603050405020304" pitchFamily="18" charset="0"/>
                <a:cs typeface="Adobe Arabic" pitchFamily="18" charset="-78"/>
              </a:rPr>
              <a:t>نشاط </a:t>
            </a:r>
            <a:r>
              <a:rPr lang="ar-EG" sz="2800" b="1" u="sng" dirty="0" smtClean="0">
                <a:solidFill>
                  <a:srgbClr val="FF0000"/>
                </a:solidFill>
                <a:latin typeface="Adobe Arabic" pitchFamily="18" charset="-78"/>
                <a:ea typeface="Times New Roman" panose="02020603050405020304" pitchFamily="18" charset="0"/>
                <a:cs typeface="Adobe Arabic" pitchFamily="18" charset="-78"/>
              </a:rPr>
              <a:t>-</a:t>
            </a:r>
            <a:r>
              <a:rPr lang="ar-JO" sz="2800" b="1" u="sng" dirty="0" smtClean="0">
                <a:solidFill>
                  <a:srgbClr val="FF0000"/>
                </a:solidFill>
                <a:latin typeface="Adobe Arabic" pitchFamily="18" charset="-78"/>
                <a:ea typeface="Times New Roman" panose="02020603050405020304" pitchFamily="18" charset="0"/>
                <a:cs typeface="Adobe Arabic" pitchFamily="18" charset="-78"/>
              </a:rPr>
              <a:t> </a:t>
            </a:r>
            <a:r>
              <a:rPr lang="ar-EG" sz="2800" b="1" u="sng" dirty="0" smtClean="0">
                <a:solidFill>
                  <a:srgbClr val="FF0000"/>
                </a:solidFill>
                <a:latin typeface="Adobe Arabic" pitchFamily="18" charset="-78"/>
                <a:ea typeface="Times New Roman" panose="02020603050405020304" pitchFamily="18" charset="0"/>
                <a:cs typeface="Adobe Arabic" pitchFamily="18" charset="-78"/>
              </a:rPr>
              <a:t>6</a:t>
            </a:r>
            <a:r>
              <a:rPr lang="ar-JO" sz="2800" b="1" u="sng" dirty="0" smtClean="0">
                <a:solidFill>
                  <a:srgbClr val="FF0000"/>
                </a:solidFill>
                <a:latin typeface="Adobe Arabic" pitchFamily="18" charset="-78"/>
                <a:ea typeface="Times New Roman" panose="02020603050405020304" pitchFamily="18" charset="0"/>
                <a:cs typeface="Adobe Arabic" pitchFamily="18" charset="-78"/>
              </a:rPr>
              <a:t>   </a:t>
            </a:r>
            <a:endParaRPr lang="en-US" sz="1100" dirty="0">
              <a:latin typeface="Adobe Arabic" pitchFamily="18" charset="-78"/>
              <a:ea typeface="Calibri" panose="020F0502020204030204" pitchFamily="34" charset="0"/>
              <a:cs typeface="Adobe Arabic" pitchFamily="18" charset="-78"/>
            </a:endParaRPr>
          </a:p>
          <a:p>
            <a:pPr algn="just" rtl="1">
              <a:spcAft>
                <a:spcPts val="800"/>
              </a:spcAft>
              <a:tabLst>
                <a:tab pos="2174240" algn="l"/>
                <a:tab pos="3236595" algn="ctr"/>
              </a:tabLst>
            </a:pPr>
            <a:r>
              <a:rPr lang="ar-SA" sz="2800" b="1" dirty="0">
                <a:solidFill>
                  <a:srgbClr val="002060"/>
                </a:solidFill>
                <a:latin typeface="Adobe Arabic" pitchFamily="18" charset="-78"/>
                <a:ea typeface="Times New Roman" panose="02020603050405020304" pitchFamily="18" charset="0"/>
                <a:cs typeface="Adobe Arabic" pitchFamily="18" charset="-78"/>
              </a:rPr>
              <a:t>السؤال</a:t>
            </a:r>
            <a:r>
              <a:rPr lang="ar-EG" sz="2800" b="1" dirty="0">
                <a:solidFill>
                  <a:srgbClr val="002060"/>
                </a:solidFill>
                <a:latin typeface="Adobe Arabic" pitchFamily="18" charset="-78"/>
                <a:ea typeface="Times New Roman" panose="02020603050405020304" pitchFamily="18" charset="0"/>
                <a:cs typeface="Adobe Arabic" pitchFamily="18" charset="-78"/>
              </a:rPr>
              <a:t>:</a:t>
            </a:r>
            <a:endParaRPr lang="en-US" sz="1400" dirty="0">
              <a:latin typeface="Adobe Arabic" pitchFamily="18" charset="-78"/>
              <a:ea typeface="Calibri" panose="020F0502020204030204" pitchFamily="34" charset="0"/>
              <a:cs typeface="Adobe Arabic" pitchFamily="18" charset="-78"/>
            </a:endParaRPr>
          </a:p>
          <a:p>
            <a:pPr algn="justLow" rtl="1">
              <a:spcAft>
                <a:spcPts val="800"/>
              </a:spcAft>
            </a:pPr>
            <a:r>
              <a:rPr lang="ar-SA" sz="2400" b="1" dirty="0">
                <a:solidFill>
                  <a:srgbClr val="181818"/>
                </a:solidFill>
                <a:latin typeface="Adobe Arabic" pitchFamily="18" charset="-78"/>
                <a:ea typeface="Times New Roman" panose="02020603050405020304" pitchFamily="18" charset="0"/>
                <a:cs typeface="Adobe Arabic" pitchFamily="18" charset="-78"/>
              </a:rPr>
              <a:t>لنعتبر جدول البيانات التالي. سُجِّل في العمود</a:t>
            </a:r>
            <a:r>
              <a:rPr lang="en-US" sz="2400" b="1" dirty="0">
                <a:solidFill>
                  <a:srgbClr val="181818"/>
                </a:solidFill>
                <a:latin typeface="Adobe Arabic" pitchFamily="18" charset="-78"/>
                <a:ea typeface="Times New Roman" panose="02020603050405020304" pitchFamily="18" charset="0"/>
                <a:cs typeface="Adobe Arabic" pitchFamily="18" charset="-78"/>
              </a:rPr>
              <a:t> B </a:t>
            </a:r>
            <a:r>
              <a:rPr lang="ar-SA" sz="2400" b="1" dirty="0">
                <a:solidFill>
                  <a:srgbClr val="181818"/>
                </a:solidFill>
                <a:latin typeface="Adobe Arabic" pitchFamily="18" charset="-78"/>
                <a:ea typeface="Times New Roman" panose="02020603050405020304" pitchFamily="18" charset="0"/>
                <a:cs typeface="Adobe Arabic" pitchFamily="18" charset="-78"/>
              </a:rPr>
              <a:t>تاريخ بدء عملية معينة. و في العمود</a:t>
            </a:r>
            <a:r>
              <a:rPr lang="en-US" sz="2400" b="1" dirty="0">
                <a:solidFill>
                  <a:srgbClr val="181818"/>
                </a:solidFill>
                <a:latin typeface="Adobe Arabic" pitchFamily="18" charset="-78"/>
                <a:ea typeface="Times New Roman" panose="02020603050405020304" pitchFamily="18" charset="0"/>
                <a:cs typeface="Adobe Arabic" pitchFamily="18" charset="-78"/>
              </a:rPr>
              <a:t> C </a:t>
            </a:r>
            <a:r>
              <a:rPr lang="ar-SA" sz="2400" b="1" dirty="0">
                <a:solidFill>
                  <a:srgbClr val="181818"/>
                </a:solidFill>
                <a:latin typeface="Adobe Arabic" pitchFamily="18" charset="-78"/>
                <a:ea typeface="Times New Roman" panose="02020603050405020304" pitchFamily="18" charset="0"/>
                <a:cs typeface="Adobe Arabic" pitchFamily="18" charset="-78"/>
              </a:rPr>
              <a:t>، تاريخ إكمال المرحلة الأولى وفي العمود</a:t>
            </a:r>
            <a:r>
              <a:rPr lang="en-US" sz="2400" b="1" dirty="0">
                <a:solidFill>
                  <a:srgbClr val="181818"/>
                </a:solidFill>
                <a:latin typeface="Adobe Arabic" pitchFamily="18" charset="-78"/>
                <a:ea typeface="Times New Roman" panose="02020603050405020304" pitchFamily="18" charset="0"/>
                <a:cs typeface="Adobe Arabic" pitchFamily="18" charset="-78"/>
              </a:rPr>
              <a:t> D </a:t>
            </a:r>
            <a:r>
              <a:rPr lang="ar-SA" sz="2400" b="1" dirty="0">
                <a:solidFill>
                  <a:srgbClr val="181818"/>
                </a:solidFill>
                <a:latin typeface="Adobe Arabic" pitchFamily="18" charset="-78"/>
                <a:ea typeface="Times New Roman" panose="02020603050405020304" pitchFamily="18" charset="0"/>
                <a:cs typeface="Adobe Arabic" pitchFamily="18" charset="-78"/>
              </a:rPr>
              <a:t>، تاريخ الانتهاء من المرحلة الثانية للعملية. أفترض </a:t>
            </a:r>
            <a:r>
              <a:rPr lang="ar-SA" sz="2400" b="1" dirty="0" smtClean="0">
                <a:solidFill>
                  <a:srgbClr val="181818"/>
                </a:solidFill>
                <a:latin typeface="Adobe Arabic" pitchFamily="18" charset="-78"/>
                <a:ea typeface="Times New Roman" panose="02020603050405020304" pitchFamily="18" charset="0"/>
                <a:cs typeface="Adobe Arabic" pitchFamily="18" charset="-78"/>
              </a:rPr>
              <a:t>أن </a:t>
            </a:r>
            <a:r>
              <a:rPr lang="ar-SA" sz="2400" b="1" dirty="0">
                <a:solidFill>
                  <a:srgbClr val="181818"/>
                </a:solidFill>
                <a:latin typeface="Adobe Arabic" pitchFamily="18" charset="-78"/>
                <a:ea typeface="Times New Roman" panose="02020603050405020304" pitchFamily="18" charset="0"/>
                <a:cs typeface="Adobe Arabic" pitchFamily="18" charset="-78"/>
              </a:rPr>
              <a:t>كلتا المرحلتين يجب </a:t>
            </a:r>
            <a:r>
              <a:rPr lang="ar-SA" sz="2400" b="1" dirty="0" smtClean="0">
                <a:solidFill>
                  <a:srgbClr val="181818"/>
                </a:solidFill>
                <a:latin typeface="Adobe Arabic" pitchFamily="18" charset="-78"/>
                <a:ea typeface="Times New Roman" panose="02020603050405020304" pitchFamily="18" charset="0"/>
                <a:cs typeface="Adobe Arabic" pitchFamily="18" charset="-78"/>
              </a:rPr>
              <a:t>أن </a:t>
            </a:r>
            <a:r>
              <a:rPr lang="ar-SA" sz="2400" b="1" dirty="0">
                <a:solidFill>
                  <a:srgbClr val="181818"/>
                </a:solidFill>
                <a:latin typeface="Adobe Arabic" pitchFamily="18" charset="-78"/>
                <a:ea typeface="Times New Roman" panose="02020603050405020304" pitchFamily="18" charset="0"/>
                <a:cs typeface="Adobe Arabic" pitchFamily="18" charset="-78"/>
              </a:rPr>
              <a:t>تدوم أقل من 20 يومًا</a:t>
            </a:r>
            <a:r>
              <a:rPr lang="en-US" sz="2400" b="1" dirty="0">
                <a:solidFill>
                  <a:srgbClr val="181818"/>
                </a:solidFill>
                <a:latin typeface="Adobe Arabic" pitchFamily="18" charset="-78"/>
                <a:ea typeface="Times New Roman" panose="02020603050405020304" pitchFamily="18" charset="0"/>
                <a:cs typeface="Adobe Arabic" pitchFamily="18" charset="-78"/>
              </a:rPr>
              <a:t>.</a:t>
            </a:r>
            <a:endParaRPr lang="en-US" sz="1400" dirty="0">
              <a:latin typeface="Adobe Arabic" pitchFamily="18" charset="-78"/>
              <a:ea typeface="Calibri" panose="020F0502020204030204" pitchFamily="34" charset="0"/>
              <a:cs typeface="Adobe Arabic" pitchFamily="18" charset="-78"/>
            </a:endParaRPr>
          </a:p>
          <a:p>
            <a:pPr algn="justLow" rtl="1">
              <a:spcAft>
                <a:spcPts val="800"/>
              </a:spcAft>
            </a:pPr>
            <a:r>
              <a:rPr lang="ar-SA" sz="2400" b="1" dirty="0">
                <a:solidFill>
                  <a:srgbClr val="181818"/>
                </a:solidFill>
                <a:latin typeface="Adobe Arabic" pitchFamily="18" charset="-78"/>
                <a:ea typeface="Times New Roman" panose="02020603050405020304" pitchFamily="18" charset="0"/>
                <a:cs typeface="Adobe Arabic" pitchFamily="18" charset="-78"/>
              </a:rPr>
              <a:t>اكتب الصيغ المناسبة في العمودين</a:t>
            </a:r>
            <a:r>
              <a:rPr lang="en-US" sz="2400" b="1" dirty="0">
                <a:solidFill>
                  <a:srgbClr val="181818"/>
                </a:solidFill>
                <a:latin typeface="Adobe Arabic" pitchFamily="18" charset="-78"/>
                <a:ea typeface="Times New Roman" panose="02020603050405020304" pitchFamily="18" charset="0"/>
                <a:cs typeface="Adobe Arabic" pitchFamily="18" charset="-78"/>
              </a:rPr>
              <a:t> E </a:t>
            </a:r>
            <a:r>
              <a:rPr lang="ar-SA" sz="2400" b="1" dirty="0">
                <a:solidFill>
                  <a:srgbClr val="181818"/>
                </a:solidFill>
                <a:latin typeface="Adobe Arabic" pitchFamily="18" charset="-78"/>
                <a:ea typeface="Times New Roman" panose="02020603050405020304" pitchFamily="18" charset="0"/>
                <a:cs typeface="Adobe Arabic" pitchFamily="18" charset="-78"/>
              </a:rPr>
              <a:t>و</a:t>
            </a:r>
            <a:r>
              <a:rPr lang="en-US" sz="2400" b="1" dirty="0">
                <a:solidFill>
                  <a:srgbClr val="181818"/>
                </a:solidFill>
                <a:latin typeface="Adobe Arabic" pitchFamily="18" charset="-78"/>
                <a:ea typeface="Times New Roman" panose="02020603050405020304" pitchFamily="18" charset="0"/>
                <a:cs typeface="Adobe Arabic" pitchFamily="18" charset="-78"/>
              </a:rPr>
              <a:t> F </a:t>
            </a:r>
            <a:r>
              <a:rPr lang="ar-SA" sz="2400" b="1" dirty="0">
                <a:solidFill>
                  <a:srgbClr val="181818"/>
                </a:solidFill>
                <a:latin typeface="Adobe Arabic" pitchFamily="18" charset="-78"/>
                <a:ea typeface="Times New Roman" panose="02020603050405020304" pitchFamily="18" charset="0"/>
                <a:cs typeface="Adobe Arabic" pitchFamily="18" charset="-78"/>
              </a:rPr>
              <a:t>لعرض درجات الأداء على النحو التالي</a:t>
            </a:r>
            <a:r>
              <a:rPr lang="en-US" sz="2400" b="1" dirty="0">
                <a:solidFill>
                  <a:srgbClr val="181818"/>
                </a:solidFill>
                <a:latin typeface="Adobe Arabic" pitchFamily="18" charset="-78"/>
                <a:ea typeface="Times New Roman" panose="02020603050405020304" pitchFamily="18" charset="0"/>
                <a:cs typeface="Adobe Arabic" pitchFamily="18" charset="-78"/>
              </a:rPr>
              <a:t>:</a:t>
            </a:r>
            <a:endParaRPr lang="en-US" sz="1400" dirty="0">
              <a:latin typeface="Adobe Arabic" pitchFamily="18" charset="-78"/>
              <a:ea typeface="Calibri" panose="020F0502020204030204" pitchFamily="34" charset="0"/>
              <a:cs typeface="Adobe Arabic" pitchFamily="18" charset="-78"/>
            </a:endParaRPr>
          </a:p>
          <a:p>
            <a:pPr marL="342900" marR="0" lvl="0" indent="-342900" algn="justLow" rtl="1">
              <a:spcBef>
                <a:spcPts val="0"/>
              </a:spcBef>
              <a:spcAft>
                <a:spcPts val="0"/>
              </a:spcAft>
              <a:buClr>
                <a:srgbClr val="0070C0"/>
              </a:buClr>
              <a:buFont typeface="Symbol" panose="05050102010706020507" pitchFamily="18" charset="2"/>
              <a:buChar char=""/>
            </a:pPr>
            <a:r>
              <a:rPr lang="ar-SA" sz="2400" b="1" dirty="0">
                <a:solidFill>
                  <a:srgbClr val="181818"/>
                </a:solidFill>
                <a:latin typeface="Adobe Arabic" pitchFamily="18" charset="-78"/>
                <a:ea typeface="Times New Roman" panose="02020603050405020304" pitchFamily="18" charset="0"/>
                <a:cs typeface="Adobe Arabic" pitchFamily="18" charset="-78"/>
              </a:rPr>
              <a:t>في العمود</a:t>
            </a:r>
            <a:r>
              <a:rPr lang="en-US" sz="2400" b="1" dirty="0">
                <a:solidFill>
                  <a:srgbClr val="181818"/>
                </a:solidFill>
                <a:latin typeface="Adobe Arabic" pitchFamily="18" charset="-78"/>
                <a:ea typeface="Times New Roman" panose="02020603050405020304" pitchFamily="18" charset="0"/>
                <a:cs typeface="Adobe Arabic" pitchFamily="18" charset="-78"/>
              </a:rPr>
              <a:t> E </a:t>
            </a:r>
            <a:r>
              <a:rPr lang="ar-SA" sz="2400" b="1" dirty="0">
                <a:solidFill>
                  <a:srgbClr val="181818"/>
                </a:solidFill>
                <a:latin typeface="Adobe Arabic" pitchFamily="18" charset="-78"/>
                <a:ea typeface="Times New Roman" panose="02020603050405020304" pitchFamily="18" charset="0"/>
                <a:cs typeface="Adobe Arabic" pitchFamily="18" charset="-78"/>
              </a:rPr>
              <a:t>، تكون النتيجة سيئة إذا استمرت كلتا المرحلتين أكثر من 20 يومًا. خلاف ذلك ، فإن النتيجة جيدة</a:t>
            </a:r>
            <a:r>
              <a:rPr lang="en-US" sz="2400" b="1" dirty="0">
                <a:solidFill>
                  <a:srgbClr val="181818"/>
                </a:solidFill>
                <a:latin typeface="Adobe Arabic" pitchFamily="18" charset="-78"/>
                <a:ea typeface="Times New Roman" panose="02020603050405020304" pitchFamily="18" charset="0"/>
                <a:cs typeface="Adobe Arabic" pitchFamily="18" charset="-78"/>
              </a:rPr>
              <a:t>.</a:t>
            </a:r>
            <a:endParaRPr lang="en-US" sz="1400" dirty="0">
              <a:latin typeface="Adobe Arabic" pitchFamily="18" charset="-78"/>
              <a:ea typeface="Calibri" panose="020F0502020204030204" pitchFamily="34" charset="0"/>
              <a:cs typeface="Adobe Arabic" pitchFamily="18" charset="-78"/>
            </a:endParaRPr>
          </a:p>
          <a:p>
            <a:pPr marL="342900" marR="0" lvl="0" indent="-342900" algn="justLow" rtl="1">
              <a:spcBef>
                <a:spcPts val="0"/>
              </a:spcBef>
              <a:spcAft>
                <a:spcPts val="800"/>
              </a:spcAft>
              <a:buClr>
                <a:srgbClr val="0070C0"/>
              </a:buClr>
              <a:buFont typeface="Symbol" panose="05050102010706020507" pitchFamily="18" charset="2"/>
              <a:buChar char=""/>
            </a:pPr>
            <a:r>
              <a:rPr lang="ar-SA" sz="2400" b="1" dirty="0">
                <a:solidFill>
                  <a:srgbClr val="181818"/>
                </a:solidFill>
                <a:latin typeface="Adobe Arabic" pitchFamily="18" charset="-78"/>
                <a:ea typeface="Times New Roman" panose="02020603050405020304" pitchFamily="18" charset="0"/>
                <a:cs typeface="Adobe Arabic" pitchFamily="18" charset="-78"/>
              </a:rPr>
              <a:t>في العمود</a:t>
            </a:r>
            <a:r>
              <a:rPr lang="en-US" sz="2400" b="1" dirty="0">
                <a:solidFill>
                  <a:srgbClr val="181818"/>
                </a:solidFill>
                <a:latin typeface="Adobe Arabic" pitchFamily="18" charset="-78"/>
                <a:ea typeface="Times New Roman" panose="02020603050405020304" pitchFamily="18" charset="0"/>
                <a:cs typeface="Adobe Arabic" pitchFamily="18" charset="-78"/>
              </a:rPr>
              <a:t> F </a:t>
            </a:r>
            <a:r>
              <a:rPr lang="ar-SA" sz="2400" b="1" dirty="0">
                <a:solidFill>
                  <a:srgbClr val="181818"/>
                </a:solidFill>
                <a:latin typeface="Adobe Arabic" pitchFamily="18" charset="-78"/>
                <a:ea typeface="Times New Roman" panose="02020603050405020304" pitchFamily="18" charset="0"/>
                <a:cs typeface="Adobe Arabic" pitchFamily="18" charset="-78"/>
              </a:rPr>
              <a:t>، تكون النتيجة سيئة إذا استمرت كلتا المرحلتين أكثر من 20 يومًا. تكون النتيجة متوسطة إذا استمرت إحدى المرحلتين لأكثر من 20 يومًا. خلاف ذلك ، فإن النتيجة جيدة</a:t>
            </a:r>
            <a:r>
              <a:rPr lang="en-US" sz="2400" b="1" dirty="0">
                <a:solidFill>
                  <a:srgbClr val="181818"/>
                </a:solidFill>
                <a:latin typeface="Adobe Arabic" pitchFamily="18" charset="-78"/>
                <a:ea typeface="Times New Roman" panose="02020603050405020304" pitchFamily="18" charset="0"/>
                <a:cs typeface="Adobe Arabic" pitchFamily="18" charset="-78"/>
              </a:rPr>
              <a:t>.</a:t>
            </a:r>
            <a:endParaRPr lang="en-US" sz="1400" dirty="0">
              <a:effectLst/>
              <a:latin typeface="Adobe Arabic" pitchFamily="18" charset="-78"/>
              <a:ea typeface="Calibri" panose="020F0502020204030204" pitchFamily="34" charset="0"/>
              <a:cs typeface="Adobe Arabic" pitchFamily="18" charset="-78"/>
            </a:endParaRPr>
          </a:p>
        </p:txBody>
      </p:sp>
      <p:sp>
        <p:nvSpPr>
          <p:cNvPr id="6" name="مستطيل 2"/>
          <p:cNvSpPr/>
          <p:nvPr/>
        </p:nvSpPr>
        <p:spPr>
          <a:xfrm>
            <a:off x="0"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4"/>
              </a:rPr>
              <a:t>www.dawliatraining.com</a:t>
            </a:r>
            <a:endParaRPr lang="en-US" sz="1100">
              <a:effectLst/>
              <a:ea typeface="Calibri"/>
              <a:cs typeface="Arial"/>
            </a:endParaRPr>
          </a:p>
        </p:txBody>
      </p:sp>
    </p:spTree>
    <p:extLst>
      <p:ext uri="{BB962C8B-B14F-4D97-AF65-F5344CB8AC3E}">
        <p14:creationId xmlns:p14="http://schemas.microsoft.com/office/powerpoint/2010/main" val="627892595"/>
      </p:ext>
    </p:extLst>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7736" b="7736"/>
          <a:stretch>
            <a:fillRect/>
          </a:stretch>
        </p:blipFill>
        <p:spPr/>
      </p:pic>
      <p:sp>
        <p:nvSpPr>
          <p:cNvPr id="2" name="Rectangle 1">
            <a:extLst>
              <a:ext uri="{FF2B5EF4-FFF2-40B4-BE49-F238E27FC236}">
                <a16:creationId xmlns="" xmlns:a16="http://schemas.microsoft.com/office/drawing/2014/main" id="{EC615B89-75D4-4271-9247-12B33CE63F15}"/>
              </a:ext>
            </a:extLst>
          </p:cNvPr>
          <p:cNvSpPr/>
          <p:nvPr/>
        </p:nvSpPr>
        <p:spPr>
          <a:xfrm rot="10800000" flipV="1">
            <a:off x="0" y="0"/>
            <a:ext cx="12189345" cy="6858000"/>
          </a:xfrm>
          <a:prstGeom prst="rect">
            <a:avLst/>
          </a:prstGeom>
          <a:solidFill>
            <a:srgbClr val="0070C0">
              <a:alpha val="5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Expo Arabic Light" panose="00000400000000000000" pitchFamily="2" charset="-78"/>
              <a:cs typeface="Expo Arabic Light" panose="00000400000000000000" pitchFamily="2" charset="-78"/>
            </a:endParaRPr>
          </a:p>
        </p:txBody>
      </p:sp>
      <p:grpSp>
        <p:nvGrpSpPr>
          <p:cNvPr id="10" name="Graphic 8">
            <a:extLst>
              <a:ext uri="{FF2B5EF4-FFF2-40B4-BE49-F238E27FC236}">
                <a16:creationId xmlns="" xmlns:a16="http://schemas.microsoft.com/office/drawing/2014/main" id="{EC384762-69C5-4EBD-A795-FBC818E1A680}"/>
              </a:ext>
            </a:extLst>
          </p:cNvPr>
          <p:cNvGrpSpPr/>
          <p:nvPr/>
        </p:nvGrpSpPr>
        <p:grpSpPr>
          <a:xfrm>
            <a:off x="-96250" y="0"/>
            <a:ext cx="4677507" cy="4267200"/>
            <a:chOff x="5553075" y="1010871"/>
            <a:chExt cx="3193566" cy="2913429"/>
          </a:xfrm>
        </p:grpSpPr>
        <p:sp>
          <p:nvSpPr>
            <p:cNvPr id="11" name="Freeform: Shape 10">
              <a:extLst>
                <a:ext uri="{FF2B5EF4-FFF2-40B4-BE49-F238E27FC236}">
                  <a16:creationId xmlns="" xmlns:a16="http://schemas.microsoft.com/office/drawing/2014/main" id="{135FB0B3-537F-4A45-A693-02013AF3B7F0}"/>
                </a:ext>
              </a:extLst>
            </p:cNvPr>
            <p:cNvSpPr/>
            <p:nvPr/>
          </p:nvSpPr>
          <p:spPr>
            <a:xfrm>
              <a:off x="5553075" y="1010871"/>
              <a:ext cx="2152015" cy="1154726"/>
            </a:xfrm>
            <a:custGeom>
              <a:avLst/>
              <a:gdLst>
                <a:gd name="connsiteX0" fmla="*/ 1517224 w 2152015"/>
                <a:gd name="connsiteY0" fmla="*/ 0 h 1154726"/>
                <a:gd name="connsiteX1" fmla="*/ 1137358 w 2152015"/>
                <a:gd name="connsiteY1" fmla="*/ 0 h 1154726"/>
                <a:gd name="connsiteX2" fmla="*/ 0 w 2152015"/>
                <a:gd name="connsiteY2" fmla="*/ 0 h 1154726"/>
                <a:gd name="connsiteX3" fmla="*/ 0 w 2152015"/>
                <a:gd name="connsiteY3" fmla="*/ 577363 h 1154726"/>
                <a:gd name="connsiteX4" fmla="*/ 0 w 2152015"/>
                <a:gd name="connsiteY4" fmla="*/ 758332 h 1154726"/>
                <a:gd name="connsiteX5" fmla="*/ 0 w 2152015"/>
                <a:gd name="connsiteY5" fmla="*/ 1154726 h 1154726"/>
                <a:gd name="connsiteX6" fmla="*/ 645997 w 2152015"/>
                <a:gd name="connsiteY6" fmla="*/ 1154726 h 1154726"/>
                <a:gd name="connsiteX7" fmla="*/ 1048834 w 2152015"/>
                <a:gd name="connsiteY7" fmla="*/ 999530 h 1154726"/>
                <a:gd name="connsiteX8" fmla="*/ 2152015 w 2152015"/>
                <a:gd name="connsiteY8" fmla="*/ 0 h 1154726"/>
                <a:gd name="connsiteX9" fmla="*/ 1517224 w 2152015"/>
                <a:gd name="connsiteY9" fmla="*/ 0 h 1154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52015" h="1154726">
                  <a:moveTo>
                    <a:pt x="1517224" y="0"/>
                  </a:moveTo>
                  <a:lnTo>
                    <a:pt x="1137358" y="0"/>
                  </a:lnTo>
                  <a:lnTo>
                    <a:pt x="0" y="0"/>
                  </a:lnTo>
                  <a:lnTo>
                    <a:pt x="0" y="577363"/>
                  </a:lnTo>
                  <a:lnTo>
                    <a:pt x="0" y="758332"/>
                  </a:lnTo>
                  <a:lnTo>
                    <a:pt x="0" y="1154726"/>
                  </a:lnTo>
                  <a:lnTo>
                    <a:pt x="645997" y="1154726"/>
                  </a:lnTo>
                  <a:cubicBezTo>
                    <a:pt x="794750" y="1154726"/>
                    <a:pt x="938460" y="1099259"/>
                    <a:pt x="1048834" y="999530"/>
                  </a:cubicBezTo>
                  <a:lnTo>
                    <a:pt x="2152015" y="0"/>
                  </a:lnTo>
                  <a:lnTo>
                    <a:pt x="1517224"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dirty="0">
                <a:latin typeface="Expo Arabic Light" panose="00000400000000000000" pitchFamily="2" charset="-78"/>
                <a:cs typeface="Expo Arabic Light" panose="00000400000000000000" pitchFamily="2" charset="-78"/>
              </a:endParaRPr>
            </a:p>
          </p:txBody>
        </p:sp>
        <p:sp>
          <p:nvSpPr>
            <p:cNvPr id="12" name="Freeform: Shape 11">
              <a:extLst>
                <a:ext uri="{FF2B5EF4-FFF2-40B4-BE49-F238E27FC236}">
                  <a16:creationId xmlns="" xmlns:a16="http://schemas.microsoft.com/office/drawing/2014/main" id="{74B8B92C-4ECC-48E7-B4A1-65CF40BCBFAC}"/>
                </a:ext>
              </a:extLst>
            </p:cNvPr>
            <p:cNvSpPr/>
            <p:nvPr/>
          </p:nvSpPr>
          <p:spPr>
            <a:xfrm>
              <a:off x="5553075" y="1010871"/>
              <a:ext cx="3199168" cy="2912028"/>
            </a:xfrm>
            <a:custGeom>
              <a:avLst/>
              <a:gdLst>
                <a:gd name="connsiteX0" fmla="*/ 0 w 3199168"/>
                <a:gd name="connsiteY0" fmla="*/ 2912028 h 2912028"/>
                <a:gd name="connsiteX1" fmla="*/ 3199169 w 3199168"/>
                <a:gd name="connsiteY1" fmla="*/ 0 h 2912028"/>
                <a:gd name="connsiteX2" fmla="*/ 2651781 w 3199168"/>
                <a:gd name="connsiteY2" fmla="*/ 0 h 2912028"/>
                <a:gd name="connsiteX3" fmla="*/ 1212715 w 3199168"/>
                <a:gd name="connsiteY3" fmla="*/ 1305160 h 2912028"/>
                <a:gd name="connsiteX4" fmla="*/ 809877 w 3199168"/>
                <a:gd name="connsiteY4" fmla="*/ 1460636 h 2912028"/>
                <a:gd name="connsiteX5" fmla="*/ 0 w 3199168"/>
                <a:gd name="connsiteY5" fmla="*/ 1460636 h 2912028"/>
                <a:gd name="connsiteX6" fmla="*/ 0 w 3199168"/>
                <a:gd name="connsiteY6" fmla="*/ 2912028 h 2912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9168" h="2912028">
                  <a:moveTo>
                    <a:pt x="0" y="2912028"/>
                  </a:moveTo>
                  <a:lnTo>
                    <a:pt x="3199169" y="0"/>
                  </a:lnTo>
                  <a:lnTo>
                    <a:pt x="2651781" y="0"/>
                  </a:lnTo>
                  <a:lnTo>
                    <a:pt x="1212715" y="1305160"/>
                  </a:lnTo>
                  <a:cubicBezTo>
                    <a:pt x="1102341" y="1405169"/>
                    <a:pt x="958630" y="1460636"/>
                    <a:pt x="809877" y="1460636"/>
                  </a:cubicBezTo>
                  <a:lnTo>
                    <a:pt x="0" y="1460636"/>
                  </a:lnTo>
                  <a:lnTo>
                    <a:pt x="0" y="2912028"/>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dirty="0">
                <a:latin typeface="Expo Arabic Light" panose="00000400000000000000" pitchFamily="2" charset="-78"/>
                <a:cs typeface="Expo Arabic Light" panose="00000400000000000000" pitchFamily="2" charset="-78"/>
              </a:endParaRPr>
            </a:p>
          </p:txBody>
        </p:sp>
      </p:grpSp>
      <p:sp>
        <p:nvSpPr>
          <p:cNvPr id="14" name="Freeform: Shape 13">
            <a:extLst>
              <a:ext uri="{FF2B5EF4-FFF2-40B4-BE49-F238E27FC236}">
                <a16:creationId xmlns="" xmlns:a16="http://schemas.microsoft.com/office/drawing/2014/main" id="{F67A733A-54D8-40AD-828B-4A46D1CF28F4}"/>
              </a:ext>
            </a:extLst>
          </p:cNvPr>
          <p:cNvSpPr/>
          <p:nvPr/>
        </p:nvSpPr>
        <p:spPr>
          <a:xfrm rot="10800000">
            <a:off x="9040017" y="5166712"/>
            <a:ext cx="3151983" cy="1691288"/>
          </a:xfrm>
          <a:custGeom>
            <a:avLst/>
            <a:gdLst>
              <a:gd name="connsiteX0" fmla="*/ 1517224 w 2152015"/>
              <a:gd name="connsiteY0" fmla="*/ 0 h 1154726"/>
              <a:gd name="connsiteX1" fmla="*/ 1137358 w 2152015"/>
              <a:gd name="connsiteY1" fmla="*/ 0 h 1154726"/>
              <a:gd name="connsiteX2" fmla="*/ 0 w 2152015"/>
              <a:gd name="connsiteY2" fmla="*/ 0 h 1154726"/>
              <a:gd name="connsiteX3" fmla="*/ 0 w 2152015"/>
              <a:gd name="connsiteY3" fmla="*/ 577363 h 1154726"/>
              <a:gd name="connsiteX4" fmla="*/ 0 w 2152015"/>
              <a:gd name="connsiteY4" fmla="*/ 758332 h 1154726"/>
              <a:gd name="connsiteX5" fmla="*/ 0 w 2152015"/>
              <a:gd name="connsiteY5" fmla="*/ 1154726 h 1154726"/>
              <a:gd name="connsiteX6" fmla="*/ 645997 w 2152015"/>
              <a:gd name="connsiteY6" fmla="*/ 1154726 h 1154726"/>
              <a:gd name="connsiteX7" fmla="*/ 1048834 w 2152015"/>
              <a:gd name="connsiteY7" fmla="*/ 999530 h 1154726"/>
              <a:gd name="connsiteX8" fmla="*/ 2152015 w 2152015"/>
              <a:gd name="connsiteY8" fmla="*/ 0 h 1154726"/>
              <a:gd name="connsiteX9" fmla="*/ 1517224 w 2152015"/>
              <a:gd name="connsiteY9" fmla="*/ 0 h 1154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52015" h="1154726">
                <a:moveTo>
                  <a:pt x="1517224" y="0"/>
                </a:moveTo>
                <a:lnTo>
                  <a:pt x="1137358" y="0"/>
                </a:lnTo>
                <a:lnTo>
                  <a:pt x="0" y="0"/>
                </a:lnTo>
                <a:lnTo>
                  <a:pt x="0" y="577363"/>
                </a:lnTo>
                <a:lnTo>
                  <a:pt x="0" y="758332"/>
                </a:lnTo>
                <a:lnTo>
                  <a:pt x="0" y="1154726"/>
                </a:lnTo>
                <a:lnTo>
                  <a:pt x="645997" y="1154726"/>
                </a:lnTo>
                <a:cubicBezTo>
                  <a:pt x="794750" y="1154726"/>
                  <a:pt x="938460" y="1099259"/>
                  <a:pt x="1048834" y="999530"/>
                </a:cubicBezTo>
                <a:lnTo>
                  <a:pt x="2152015" y="0"/>
                </a:lnTo>
                <a:lnTo>
                  <a:pt x="1517224"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dirty="0">
              <a:latin typeface="Expo Arabic Light" panose="00000400000000000000" pitchFamily="2" charset="-78"/>
              <a:cs typeface="Expo Arabic Light" panose="00000400000000000000" pitchFamily="2" charset="-78"/>
            </a:endParaRPr>
          </a:p>
        </p:txBody>
      </p:sp>
      <p:sp>
        <p:nvSpPr>
          <p:cNvPr id="15" name="Freeform: Shape 14">
            <a:extLst>
              <a:ext uri="{FF2B5EF4-FFF2-40B4-BE49-F238E27FC236}">
                <a16:creationId xmlns="" xmlns:a16="http://schemas.microsoft.com/office/drawing/2014/main" id="{0699FE29-A01F-4A33-B69F-A7185573668E}"/>
              </a:ext>
            </a:extLst>
          </p:cNvPr>
          <p:cNvSpPr/>
          <p:nvPr/>
        </p:nvSpPr>
        <p:spPr>
          <a:xfrm rot="10800000">
            <a:off x="7506288" y="2592852"/>
            <a:ext cx="4685712" cy="4265148"/>
          </a:xfrm>
          <a:custGeom>
            <a:avLst/>
            <a:gdLst>
              <a:gd name="connsiteX0" fmla="*/ 0 w 3199168"/>
              <a:gd name="connsiteY0" fmla="*/ 2912028 h 2912028"/>
              <a:gd name="connsiteX1" fmla="*/ 3199169 w 3199168"/>
              <a:gd name="connsiteY1" fmla="*/ 0 h 2912028"/>
              <a:gd name="connsiteX2" fmla="*/ 2651781 w 3199168"/>
              <a:gd name="connsiteY2" fmla="*/ 0 h 2912028"/>
              <a:gd name="connsiteX3" fmla="*/ 1212715 w 3199168"/>
              <a:gd name="connsiteY3" fmla="*/ 1305160 h 2912028"/>
              <a:gd name="connsiteX4" fmla="*/ 809877 w 3199168"/>
              <a:gd name="connsiteY4" fmla="*/ 1460636 h 2912028"/>
              <a:gd name="connsiteX5" fmla="*/ 0 w 3199168"/>
              <a:gd name="connsiteY5" fmla="*/ 1460636 h 2912028"/>
              <a:gd name="connsiteX6" fmla="*/ 0 w 3199168"/>
              <a:gd name="connsiteY6" fmla="*/ 2912028 h 2912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9168" h="2912028">
                <a:moveTo>
                  <a:pt x="0" y="2912028"/>
                </a:moveTo>
                <a:lnTo>
                  <a:pt x="3199169" y="0"/>
                </a:lnTo>
                <a:lnTo>
                  <a:pt x="2651781" y="0"/>
                </a:lnTo>
                <a:lnTo>
                  <a:pt x="1212715" y="1305160"/>
                </a:lnTo>
                <a:cubicBezTo>
                  <a:pt x="1102341" y="1405169"/>
                  <a:pt x="958630" y="1460636"/>
                  <a:pt x="809877" y="1460636"/>
                </a:cubicBezTo>
                <a:lnTo>
                  <a:pt x="0" y="1460636"/>
                </a:lnTo>
                <a:lnTo>
                  <a:pt x="0" y="2912028"/>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endParaRPr lang="en-US" dirty="0">
              <a:latin typeface="Expo Arabic Light" panose="00000400000000000000" pitchFamily="2" charset="-78"/>
              <a:cs typeface="Expo Arabic Light" panose="00000400000000000000" pitchFamily="2" charset="-78"/>
            </a:endParaRPr>
          </a:p>
        </p:txBody>
      </p:sp>
      <p:sp>
        <p:nvSpPr>
          <p:cNvPr id="16" name="TextBox 15">
            <a:extLst>
              <a:ext uri="{FF2B5EF4-FFF2-40B4-BE49-F238E27FC236}">
                <a16:creationId xmlns="" xmlns:a16="http://schemas.microsoft.com/office/drawing/2014/main" id="{81B5B90C-CCCD-4407-872D-08191331EBDC}"/>
              </a:ext>
            </a:extLst>
          </p:cNvPr>
          <p:cNvSpPr txBox="1"/>
          <p:nvPr/>
        </p:nvSpPr>
        <p:spPr>
          <a:xfrm>
            <a:off x="3178190" y="2818598"/>
            <a:ext cx="5335115" cy="1446550"/>
          </a:xfrm>
          <a:prstGeom prst="rect">
            <a:avLst/>
          </a:prstGeom>
          <a:noFill/>
        </p:spPr>
        <p:txBody>
          <a:bodyPr wrap="none" rtlCol="0">
            <a:spAutoFit/>
          </a:bodyPr>
          <a:lstStyle/>
          <a:p>
            <a:pPr algn="ctr"/>
            <a:r>
              <a:rPr lang="ar-SA" sz="8800" b="1" dirty="0">
                <a:solidFill>
                  <a:schemeClr val="bg1"/>
                </a:solidFill>
                <a:latin typeface="VIP Hakm Bold" panose="02000500000000000000" pitchFamily="2" charset="-78"/>
                <a:cs typeface="VIP Hakm Bold" panose="02000500000000000000" pitchFamily="2" charset="-78"/>
              </a:rPr>
              <a:t>شكــراً لكــم</a:t>
            </a:r>
            <a:endParaRPr lang="en-US" sz="8800" b="1" dirty="0">
              <a:solidFill>
                <a:schemeClr val="bg1"/>
              </a:solidFill>
              <a:latin typeface="VIP Hakm Bold" panose="02000500000000000000" pitchFamily="2" charset="-78"/>
              <a:cs typeface="VIP Hakm Bold" panose="02000500000000000000" pitchFamily="2" charset="-78"/>
            </a:endParaRPr>
          </a:p>
        </p:txBody>
      </p:sp>
      <p:sp>
        <p:nvSpPr>
          <p:cNvPr id="13" name="مستطيل 2"/>
          <p:cNvSpPr/>
          <p:nvPr/>
        </p:nvSpPr>
        <p:spPr>
          <a:xfrm>
            <a:off x="108141"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4"/>
              </a:rPr>
              <a:t>www.dawliatraining.com</a:t>
            </a:r>
            <a:endParaRPr lang="en-US" sz="1100">
              <a:effectLst/>
              <a:ea typeface="Calibri"/>
              <a:cs typeface="Arial"/>
            </a:endParaRPr>
          </a:p>
        </p:txBody>
      </p:sp>
    </p:spTree>
    <p:extLst>
      <p:ext uri="{BB962C8B-B14F-4D97-AF65-F5344CB8AC3E}">
        <p14:creationId xmlns:p14="http://schemas.microsoft.com/office/powerpoint/2010/main" val="284652320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6"/>
                                        </p:tgtEl>
                                        <p:attrNameLst>
                                          <p:attrName>style.visibility</p:attrName>
                                        </p:attrNameLst>
                                      </p:cBhvr>
                                      <p:to>
                                        <p:strVal val="visible"/>
                                      </p:to>
                                    </p:set>
                                    <p:anim calcmode="lin" valueType="num">
                                      <p:cBhvr additive="base">
                                        <p:cTn id="7" dur="500" fill="hold"/>
                                        <p:tgtEl>
                                          <p:spTgt spid="16"/>
                                        </p:tgtEl>
                                        <p:attrNameLst>
                                          <p:attrName>ppt_x</p:attrName>
                                        </p:attrNameLst>
                                      </p:cBhvr>
                                      <p:tavLst>
                                        <p:tav tm="0">
                                          <p:val>
                                            <p:strVal val="#ppt_x"/>
                                          </p:val>
                                        </p:tav>
                                        <p:tav tm="100000">
                                          <p:val>
                                            <p:strVal val="#ppt_x"/>
                                          </p:val>
                                        </p:tav>
                                      </p:tavLst>
                                    </p:anim>
                                    <p:anim calcmode="lin" valueType="num">
                                      <p:cBhvr additive="base">
                                        <p:cTn id="8"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86995" y="2909592"/>
            <a:ext cx="1579563" cy="15795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6" name="Picture Placeholder 5">
            <a:extLst>
              <a:ext uri="{FF2B5EF4-FFF2-40B4-BE49-F238E27FC236}">
                <a16:creationId xmlns="" xmlns:a16="http://schemas.microsoft.com/office/drawing/2014/main" id="{7A74713D-291C-4DD1-83CF-FC0F83683232}"/>
              </a:ext>
            </a:extLst>
          </p:cNvPr>
          <p:cNvPicPr>
            <a:picLocks noGrp="1" noChangeAspect="1"/>
          </p:cNvPicPr>
          <p:nvPr>
            <p:ph type="pic" sz="quarter" idx="11"/>
          </p:nvPr>
        </p:nvPicPr>
        <p:blipFill>
          <a:blip r:embed="rId4">
            <a:extLst>
              <a:ext uri="{28A0092B-C50C-407E-A947-70E740481C1C}">
                <a14:useLocalDpi xmlns:a14="http://schemas.microsoft.com/office/drawing/2010/main" val="0"/>
              </a:ext>
            </a:extLst>
          </a:blip>
          <a:srcRect t="1710" b="1710"/>
          <a:stretch>
            <a:fillRect/>
          </a:stretch>
        </p:blipFill>
        <p:spPr/>
      </p:pic>
      <p:sp>
        <p:nvSpPr>
          <p:cNvPr id="3" name="Rectangle: Rounded Corners 2">
            <a:extLst>
              <a:ext uri="{FF2B5EF4-FFF2-40B4-BE49-F238E27FC236}">
                <a16:creationId xmlns="" xmlns:a16="http://schemas.microsoft.com/office/drawing/2014/main" id="{BE67917F-9263-4022-94CD-3732AE3DFE60}"/>
              </a:ext>
            </a:extLst>
          </p:cNvPr>
          <p:cNvSpPr/>
          <p:nvPr/>
        </p:nvSpPr>
        <p:spPr>
          <a:xfrm rot="2700000">
            <a:off x="517472" y="2435467"/>
            <a:ext cx="2518611" cy="2518611"/>
          </a:xfrm>
          <a:prstGeom prst="roundRect">
            <a:avLst/>
          </a:prstGeom>
          <a:gradFill flip="none" rotWithShape="1">
            <a:gsLst>
              <a:gs pos="31000">
                <a:schemeClr val="accent1">
                  <a:alpha val="44000"/>
                  <a:lumMod val="94000"/>
                  <a:lumOff val="6000"/>
                </a:schemeClr>
              </a:gs>
              <a:gs pos="100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Expo Arabic Light" panose="00000400000000000000" pitchFamily="2" charset="-78"/>
              <a:ea typeface="+mn-ea"/>
              <a:cs typeface="Expo Arabic Light" panose="00000400000000000000" pitchFamily="2" charset="-78"/>
            </a:endParaRPr>
          </a:p>
        </p:txBody>
      </p:sp>
      <p:sp>
        <p:nvSpPr>
          <p:cNvPr id="9" name="Freeform: Shape 8">
            <a:extLst>
              <a:ext uri="{FF2B5EF4-FFF2-40B4-BE49-F238E27FC236}">
                <a16:creationId xmlns="" xmlns:a16="http://schemas.microsoft.com/office/drawing/2014/main" id="{F2FBCAF0-ADCF-417B-AF4F-9255CDD1AEE6}"/>
              </a:ext>
            </a:extLst>
          </p:cNvPr>
          <p:cNvSpPr/>
          <p:nvPr/>
        </p:nvSpPr>
        <p:spPr>
          <a:xfrm rot="10800000" flipH="1">
            <a:off x="4665379" y="4093400"/>
            <a:ext cx="5152267" cy="2764598"/>
          </a:xfrm>
          <a:custGeom>
            <a:avLst/>
            <a:gdLst>
              <a:gd name="connsiteX0" fmla="*/ 1517224 w 2152015"/>
              <a:gd name="connsiteY0" fmla="*/ 0 h 1154726"/>
              <a:gd name="connsiteX1" fmla="*/ 1137358 w 2152015"/>
              <a:gd name="connsiteY1" fmla="*/ 0 h 1154726"/>
              <a:gd name="connsiteX2" fmla="*/ 0 w 2152015"/>
              <a:gd name="connsiteY2" fmla="*/ 0 h 1154726"/>
              <a:gd name="connsiteX3" fmla="*/ 0 w 2152015"/>
              <a:gd name="connsiteY3" fmla="*/ 577363 h 1154726"/>
              <a:gd name="connsiteX4" fmla="*/ 0 w 2152015"/>
              <a:gd name="connsiteY4" fmla="*/ 758332 h 1154726"/>
              <a:gd name="connsiteX5" fmla="*/ 0 w 2152015"/>
              <a:gd name="connsiteY5" fmla="*/ 1154726 h 1154726"/>
              <a:gd name="connsiteX6" fmla="*/ 645997 w 2152015"/>
              <a:gd name="connsiteY6" fmla="*/ 1154726 h 1154726"/>
              <a:gd name="connsiteX7" fmla="*/ 1048834 w 2152015"/>
              <a:gd name="connsiteY7" fmla="*/ 999530 h 1154726"/>
              <a:gd name="connsiteX8" fmla="*/ 2152015 w 2152015"/>
              <a:gd name="connsiteY8" fmla="*/ 0 h 1154726"/>
              <a:gd name="connsiteX9" fmla="*/ 1517224 w 2152015"/>
              <a:gd name="connsiteY9" fmla="*/ 0 h 115472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2152015" h="1154726">
                <a:moveTo>
                  <a:pt x="1517224" y="0"/>
                </a:moveTo>
                <a:lnTo>
                  <a:pt x="1137358" y="0"/>
                </a:lnTo>
                <a:lnTo>
                  <a:pt x="0" y="0"/>
                </a:lnTo>
                <a:lnTo>
                  <a:pt x="0" y="577363"/>
                </a:lnTo>
                <a:lnTo>
                  <a:pt x="0" y="758332"/>
                </a:lnTo>
                <a:lnTo>
                  <a:pt x="0" y="1154726"/>
                </a:lnTo>
                <a:lnTo>
                  <a:pt x="645997" y="1154726"/>
                </a:lnTo>
                <a:cubicBezTo>
                  <a:pt x="794750" y="1154726"/>
                  <a:pt x="938460" y="1099259"/>
                  <a:pt x="1048834" y="999530"/>
                </a:cubicBezTo>
                <a:lnTo>
                  <a:pt x="2152015" y="0"/>
                </a:lnTo>
                <a:lnTo>
                  <a:pt x="1517224"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pic>
        <p:nvPicPr>
          <p:cNvPr id="16" name="عنصر نائب للصورة 15" descr="صورة تحتوي على داخلي, منضدة, كمبيوتر محمول, جالس&#10;&#10;تم إنشاء الوصف تلقائياً">
            <a:extLst>
              <a:ext uri="{FF2B5EF4-FFF2-40B4-BE49-F238E27FC236}">
                <a16:creationId xmlns="" xmlns:a16="http://schemas.microsoft.com/office/drawing/2014/main" id="{A071AF3D-81D7-4029-8C5C-5525D136E896}"/>
              </a:ext>
            </a:extLst>
          </p:cNvPr>
          <p:cNvPicPr>
            <a:picLocks noGrp="1" noChangeAspect="1"/>
          </p:cNvPicPr>
          <p:nvPr>
            <p:ph type="pic" sz="quarter" idx="10"/>
          </p:nvPr>
        </p:nvPicPr>
        <p:blipFill>
          <a:blip r:embed="rId5" cstate="email">
            <a:extLst>
              <a:ext uri="{28A0092B-C50C-407E-A947-70E740481C1C}">
                <a14:useLocalDpi xmlns:a14="http://schemas.microsoft.com/office/drawing/2010/main"/>
              </a:ext>
            </a:extLst>
          </a:blip>
          <a:srcRect/>
          <a:stretch>
            <a:fillRect/>
          </a:stretch>
        </p:blipFill>
        <p:spPr/>
      </p:pic>
      <p:sp>
        <p:nvSpPr>
          <p:cNvPr id="7" name="Freeform: Shape 6">
            <a:extLst>
              <a:ext uri="{FF2B5EF4-FFF2-40B4-BE49-F238E27FC236}">
                <a16:creationId xmlns="" xmlns:a16="http://schemas.microsoft.com/office/drawing/2014/main" id="{E91C7144-D03C-4120-A40E-0C2E8F00041A}"/>
              </a:ext>
            </a:extLst>
          </p:cNvPr>
          <p:cNvSpPr/>
          <p:nvPr/>
        </p:nvSpPr>
        <p:spPr>
          <a:xfrm rot="2700000">
            <a:off x="2517471" y="-1540948"/>
            <a:ext cx="3824343" cy="3824343"/>
          </a:xfrm>
          <a:custGeom>
            <a:avLst/>
            <a:gdLst>
              <a:gd name="connsiteX0" fmla="*/ 0 w 3824343"/>
              <a:gd name="connsiteY0" fmla="*/ 3299352 h 3824343"/>
              <a:gd name="connsiteX1" fmla="*/ 3299352 w 3824343"/>
              <a:gd name="connsiteY1" fmla="*/ 0 h 3824343"/>
              <a:gd name="connsiteX2" fmla="*/ 3313865 w 3824343"/>
              <a:gd name="connsiteY2" fmla="*/ 1463 h 3824343"/>
              <a:gd name="connsiteX3" fmla="*/ 3824343 w 3824343"/>
              <a:gd name="connsiteY3" fmla="*/ 627798 h 3824343"/>
              <a:gd name="connsiteX4" fmla="*/ 3824343 w 3824343"/>
              <a:gd name="connsiteY4" fmla="*/ 3185019 h 3824343"/>
              <a:gd name="connsiteX5" fmla="*/ 3185019 w 3824343"/>
              <a:gd name="connsiteY5" fmla="*/ 3824343 h 3824343"/>
              <a:gd name="connsiteX6" fmla="*/ 627798 w 3824343"/>
              <a:gd name="connsiteY6" fmla="*/ 3824343 h 3824343"/>
              <a:gd name="connsiteX7" fmla="*/ 1463 w 3824343"/>
              <a:gd name="connsiteY7" fmla="*/ 3313865 h 3824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4343" h="3824343">
                <a:moveTo>
                  <a:pt x="0" y="3299352"/>
                </a:moveTo>
                <a:lnTo>
                  <a:pt x="3299352" y="0"/>
                </a:lnTo>
                <a:lnTo>
                  <a:pt x="3313865" y="1463"/>
                </a:lnTo>
                <a:cubicBezTo>
                  <a:pt x="3605195" y="61077"/>
                  <a:pt x="3824343" y="318845"/>
                  <a:pt x="3824343" y="627798"/>
                </a:cubicBezTo>
                <a:lnTo>
                  <a:pt x="3824343" y="3185019"/>
                </a:lnTo>
                <a:cubicBezTo>
                  <a:pt x="3824343" y="3538108"/>
                  <a:pt x="3538108" y="3824343"/>
                  <a:pt x="3185019" y="3824343"/>
                </a:cubicBezTo>
                <a:lnTo>
                  <a:pt x="627798" y="3824343"/>
                </a:lnTo>
                <a:cubicBezTo>
                  <a:pt x="318845" y="3824343"/>
                  <a:pt x="61077" y="3605194"/>
                  <a:pt x="1463" y="3313865"/>
                </a:cubicBezTo>
                <a:close/>
              </a:path>
            </a:pathLst>
          </a:custGeom>
          <a:gradFill flip="none" rotWithShape="1">
            <a:gsLst>
              <a:gs pos="31000">
                <a:schemeClr val="accent1">
                  <a:alpha val="44000"/>
                  <a:lumMod val="94000"/>
                  <a:lumOff val="6000"/>
                </a:schemeClr>
              </a:gs>
              <a:gs pos="100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Expo Arabic Light" panose="00000400000000000000" pitchFamily="2" charset="-78"/>
              <a:ea typeface="+mn-ea"/>
              <a:cs typeface="Expo Arabic Light" panose="00000400000000000000" pitchFamily="2" charset="-78"/>
            </a:endParaRPr>
          </a:p>
        </p:txBody>
      </p:sp>
      <p:sp>
        <p:nvSpPr>
          <p:cNvPr id="8" name="Freeform: Shape 7">
            <a:extLst>
              <a:ext uri="{FF2B5EF4-FFF2-40B4-BE49-F238E27FC236}">
                <a16:creationId xmlns="" xmlns:a16="http://schemas.microsoft.com/office/drawing/2014/main" id="{14B8952B-A022-4EE4-BB99-BE971FBC7F71}"/>
              </a:ext>
            </a:extLst>
          </p:cNvPr>
          <p:cNvSpPr/>
          <p:nvPr/>
        </p:nvSpPr>
        <p:spPr>
          <a:xfrm rot="18900000" flipV="1">
            <a:off x="2543943" y="4549878"/>
            <a:ext cx="3824343" cy="3824343"/>
          </a:xfrm>
          <a:custGeom>
            <a:avLst/>
            <a:gdLst>
              <a:gd name="connsiteX0" fmla="*/ 0 w 3824343"/>
              <a:gd name="connsiteY0" fmla="*/ 3299352 h 3824343"/>
              <a:gd name="connsiteX1" fmla="*/ 3299352 w 3824343"/>
              <a:gd name="connsiteY1" fmla="*/ 0 h 3824343"/>
              <a:gd name="connsiteX2" fmla="*/ 3313865 w 3824343"/>
              <a:gd name="connsiteY2" fmla="*/ 1463 h 3824343"/>
              <a:gd name="connsiteX3" fmla="*/ 3824343 w 3824343"/>
              <a:gd name="connsiteY3" fmla="*/ 627798 h 3824343"/>
              <a:gd name="connsiteX4" fmla="*/ 3824343 w 3824343"/>
              <a:gd name="connsiteY4" fmla="*/ 3185019 h 3824343"/>
              <a:gd name="connsiteX5" fmla="*/ 3185019 w 3824343"/>
              <a:gd name="connsiteY5" fmla="*/ 3824343 h 3824343"/>
              <a:gd name="connsiteX6" fmla="*/ 627798 w 3824343"/>
              <a:gd name="connsiteY6" fmla="*/ 3824343 h 3824343"/>
              <a:gd name="connsiteX7" fmla="*/ 1463 w 3824343"/>
              <a:gd name="connsiteY7" fmla="*/ 3313865 h 382434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3824343" h="3824343">
                <a:moveTo>
                  <a:pt x="0" y="3299352"/>
                </a:moveTo>
                <a:lnTo>
                  <a:pt x="3299352" y="0"/>
                </a:lnTo>
                <a:lnTo>
                  <a:pt x="3313865" y="1463"/>
                </a:lnTo>
                <a:cubicBezTo>
                  <a:pt x="3605195" y="61077"/>
                  <a:pt x="3824343" y="318845"/>
                  <a:pt x="3824343" y="627798"/>
                </a:cubicBezTo>
                <a:lnTo>
                  <a:pt x="3824343" y="3185019"/>
                </a:lnTo>
                <a:cubicBezTo>
                  <a:pt x="3824343" y="3538108"/>
                  <a:pt x="3538108" y="3824343"/>
                  <a:pt x="3185019" y="3824343"/>
                </a:cubicBezTo>
                <a:lnTo>
                  <a:pt x="627798" y="3824343"/>
                </a:lnTo>
                <a:cubicBezTo>
                  <a:pt x="318845" y="3824343"/>
                  <a:pt x="61077" y="3605194"/>
                  <a:pt x="1463" y="3313865"/>
                </a:cubicBezTo>
                <a:close/>
              </a:path>
            </a:pathLst>
          </a:custGeom>
          <a:gradFill flip="none" rotWithShape="1">
            <a:gsLst>
              <a:gs pos="31000">
                <a:schemeClr val="accent1">
                  <a:alpha val="44000"/>
                  <a:lumMod val="94000"/>
                  <a:lumOff val="6000"/>
                </a:schemeClr>
              </a:gs>
              <a:gs pos="100000">
                <a:schemeClr val="accent1"/>
              </a:gs>
            </a:gsLst>
            <a:lin ang="1620000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white"/>
              </a:solidFill>
              <a:effectLst/>
              <a:uLnTx/>
              <a:uFillTx/>
              <a:latin typeface="Expo Arabic Light" panose="00000400000000000000" pitchFamily="2" charset="-78"/>
              <a:ea typeface="+mn-ea"/>
              <a:cs typeface="Expo Arabic Light" panose="00000400000000000000" pitchFamily="2" charset="-78"/>
            </a:endParaRPr>
          </a:p>
        </p:txBody>
      </p:sp>
      <p:sp>
        <p:nvSpPr>
          <p:cNvPr id="10" name="TextBox 9">
            <a:extLst>
              <a:ext uri="{FF2B5EF4-FFF2-40B4-BE49-F238E27FC236}">
                <a16:creationId xmlns="" xmlns:a16="http://schemas.microsoft.com/office/drawing/2014/main" id="{6897FF62-B6FA-4A89-8DD7-EB2453DDE909}"/>
              </a:ext>
            </a:extLst>
          </p:cNvPr>
          <p:cNvSpPr txBox="1"/>
          <p:nvPr/>
        </p:nvSpPr>
        <p:spPr>
          <a:xfrm flipH="1">
            <a:off x="6325416" y="3954612"/>
            <a:ext cx="5517857" cy="707886"/>
          </a:xfrm>
          <a:prstGeom prst="rect">
            <a:avLst/>
          </a:prstGeom>
          <a:noFill/>
        </p:spPr>
        <p:txBody>
          <a:bodyPr wrap="none" rtlCol="0">
            <a:spAutoFit/>
          </a:bodyPr>
          <a:lstStyle/>
          <a:p>
            <a:pPr lvl="0" algn="r" rtl="1">
              <a:defRPr/>
            </a:pPr>
            <a:r>
              <a:rPr lang="ar-EG" sz="4000" b="1" dirty="0" smtClean="0">
                <a:solidFill>
                  <a:srgbClr val="03478B"/>
                </a:solidFill>
                <a:latin typeface="Adobe Arabic" pitchFamily="18" charset="-78"/>
                <a:cs typeface="Adobe Arabic" pitchFamily="18" charset="-78"/>
              </a:rPr>
              <a:t> </a:t>
            </a:r>
            <a:r>
              <a:rPr lang="ar-EG" sz="4000" b="1" dirty="0">
                <a:solidFill>
                  <a:srgbClr val="03478B"/>
                </a:solidFill>
                <a:latin typeface="Adobe Arabic" pitchFamily="18" charset="-78"/>
                <a:cs typeface="Adobe Arabic" pitchFamily="18" charset="-78"/>
              </a:rPr>
              <a:t>أذكر ما تعرفه عن طرق تحليل </a:t>
            </a:r>
            <a:r>
              <a:rPr lang="ar-EG" sz="4000" b="1" dirty="0" smtClean="0">
                <a:solidFill>
                  <a:srgbClr val="03478B"/>
                </a:solidFill>
                <a:latin typeface="Adobe Arabic" pitchFamily="18" charset="-78"/>
                <a:cs typeface="Adobe Arabic" pitchFamily="18" charset="-78"/>
              </a:rPr>
              <a:t>البيانات؟</a:t>
            </a:r>
            <a:endParaRPr kumimoji="0" lang="en-US" sz="4000" b="1" i="0" u="none" strike="noStrike" kern="1200" cap="none" spc="0" normalizeH="0" baseline="0" noProof="0" dirty="0">
              <a:ln>
                <a:noFill/>
              </a:ln>
              <a:solidFill>
                <a:srgbClr val="03478B"/>
              </a:solidFill>
              <a:effectLst/>
              <a:uLnTx/>
              <a:uFillTx/>
              <a:latin typeface="Adobe Arabic" pitchFamily="18" charset="-78"/>
              <a:cs typeface="Adobe Arabic" pitchFamily="18" charset="-78"/>
            </a:endParaRPr>
          </a:p>
        </p:txBody>
      </p:sp>
      <p:sp>
        <p:nvSpPr>
          <p:cNvPr id="12" name="TextBox 11">
            <a:extLst>
              <a:ext uri="{FF2B5EF4-FFF2-40B4-BE49-F238E27FC236}">
                <a16:creationId xmlns="" xmlns:a16="http://schemas.microsoft.com/office/drawing/2014/main" id="{F8AC7ADC-E2CD-4472-8DB5-04A06A3C5BB1}"/>
              </a:ext>
            </a:extLst>
          </p:cNvPr>
          <p:cNvSpPr txBox="1"/>
          <p:nvPr/>
        </p:nvSpPr>
        <p:spPr>
          <a:xfrm flipH="1">
            <a:off x="8606650" y="3259336"/>
            <a:ext cx="2412840" cy="523220"/>
          </a:xfrm>
          <a:prstGeom prst="rect">
            <a:avLst/>
          </a:prstGeom>
          <a:noFill/>
        </p:spPr>
        <p:txBody>
          <a:bodyPr wrap="none" rtlCol="0">
            <a:spAutoFit/>
          </a:bodyPr>
          <a:lstStyle>
            <a:defPPr>
              <a:defRPr lang="en-US"/>
            </a:defPPr>
            <a:lvl1pPr>
              <a:defRPr sz="1400" b="1">
                <a:solidFill>
                  <a:schemeClr val="tx1">
                    <a:lumMod val="85000"/>
                    <a:lumOff val="15000"/>
                  </a:schemeClr>
                </a:solidFill>
                <a:latin typeface="+mj-lt"/>
              </a:defRPr>
            </a:lvl1p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black">
                    <a:lumMod val="85000"/>
                    <a:lumOff val="15000"/>
                  </a:prstClr>
                </a:solidFill>
                <a:effectLst/>
                <a:uLnTx/>
                <a:uFillTx/>
                <a:latin typeface="VIP Hakm Bold" panose="02000500000000000000" pitchFamily="2" charset="-78"/>
                <a:ea typeface="+mn-ea"/>
                <a:cs typeface="VIP Hakm Bold" panose="02000500000000000000" pitchFamily="2" charset="-78"/>
              </a:rPr>
              <a:t>عزيزي </a:t>
            </a:r>
            <a:r>
              <a:rPr kumimoji="0" lang="ar-SY" sz="2800" b="1" i="0" u="none" strike="noStrike" kern="1200" cap="none" spc="0" normalizeH="0" baseline="0" noProof="0" dirty="0" smtClean="0">
                <a:ln>
                  <a:noFill/>
                </a:ln>
                <a:solidFill>
                  <a:prstClr val="black">
                    <a:lumMod val="85000"/>
                    <a:lumOff val="15000"/>
                  </a:prstClr>
                </a:solidFill>
                <a:effectLst/>
                <a:uLnTx/>
                <a:uFillTx/>
                <a:latin typeface="VIP Hakm Bold" panose="02000500000000000000" pitchFamily="2" charset="-78"/>
                <a:ea typeface="+mn-ea"/>
                <a:cs typeface="VIP Hakm Bold" panose="02000500000000000000" pitchFamily="2" charset="-78"/>
              </a:rPr>
              <a:t>المتدرب</a:t>
            </a:r>
            <a:r>
              <a:rPr kumimoji="0" lang="ar-JO" sz="2800" b="1" i="0" u="none" strike="noStrike" kern="1200" cap="none" spc="0" normalizeH="0" baseline="0" noProof="0" dirty="0" smtClean="0">
                <a:ln>
                  <a:noFill/>
                </a:ln>
                <a:solidFill>
                  <a:prstClr val="black">
                    <a:lumMod val="85000"/>
                    <a:lumOff val="15000"/>
                  </a:prstClr>
                </a:solidFill>
                <a:effectLst/>
                <a:uLnTx/>
                <a:uFillTx/>
                <a:latin typeface="VIP Hakm Bold" panose="02000500000000000000" pitchFamily="2" charset="-78"/>
                <a:ea typeface="+mn-ea"/>
                <a:cs typeface="VIP Hakm Bold" panose="02000500000000000000" pitchFamily="2" charset="-78"/>
              </a:rPr>
              <a:t>:</a:t>
            </a:r>
            <a:endParaRPr kumimoji="0" lang="en-US" sz="2800" b="1" i="0" u="none" strike="noStrike" kern="1200" cap="none" spc="0" normalizeH="0" baseline="0" noProof="0" dirty="0">
              <a:ln>
                <a:noFill/>
              </a:ln>
              <a:solidFill>
                <a:prstClr val="black">
                  <a:lumMod val="85000"/>
                  <a:lumOff val="15000"/>
                </a:prstClr>
              </a:solidFill>
              <a:effectLst/>
              <a:uLnTx/>
              <a:uFillTx/>
              <a:latin typeface="VIP Hakm Bold" panose="02000500000000000000" pitchFamily="2" charset="-78"/>
              <a:ea typeface="+mn-ea"/>
              <a:cs typeface="VIP Hakm Bold" panose="02000500000000000000" pitchFamily="2" charset="-78"/>
            </a:endParaRPr>
          </a:p>
        </p:txBody>
      </p:sp>
      <p:sp>
        <p:nvSpPr>
          <p:cNvPr id="15" name="TextBox 11">
            <a:extLst>
              <a:ext uri="{FF2B5EF4-FFF2-40B4-BE49-F238E27FC236}">
                <a16:creationId xmlns="" xmlns:a16="http://schemas.microsoft.com/office/drawing/2014/main" id="{F8AC7ADC-E2CD-4472-8DB5-04A06A3C5BB1}"/>
              </a:ext>
            </a:extLst>
          </p:cNvPr>
          <p:cNvSpPr txBox="1"/>
          <p:nvPr/>
        </p:nvSpPr>
        <p:spPr>
          <a:xfrm flipH="1">
            <a:off x="8826261" y="2386372"/>
            <a:ext cx="2193229" cy="523220"/>
          </a:xfrm>
          <a:prstGeom prst="rect">
            <a:avLst/>
          </a:prstGeom>
          <a:noFill/>
        </p:spPr>
        <p:txBody>
          <a:bodyPr wrap="none" rtlCol="0">
            <a:spAutoFit/>
          </a:bodyPr>
          <a:lstStyle>
            <a:defPPr>
              <a:defRPr lang="en-US"/>
            </a:defPPr>
            <a:lvl1pPr>
              <a:defRPr sz="1400" b="1">
                <a:solidFill>
                  <a:schemeClr val="tx1">
                    <a:lumMod val="85000"/>
                    <a:lumOff val="15000"/>
                  </a:schemeClr>
                </a:solidFill>
                <a:latin typeface="+mj-lt"/>
              </a:defRPr>
            </a:lvl1p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srgbClr val="FF0000"/>
                </a:solidFill>
                <a:effectLst/>
                <a:uLnTx/>
                <a:uFillTx/>
                <a:latin typeface="VIP Hakm Bold" panose="02000500000000000000" pitchFamily="2" charset="-78"/>
                <a:ea typeface="+mn-ea"/>
                <a:cs typeface="VIP Hakm Bold" panose="02000500000000000000" pitchFamily="2" charset="-78"/>
              </a:rPr>
              <a:t>نشاط تدريبي</a:t>
            </a:r>
            <a:endParaRPr kumimoji="0" lang="en-US" sz="2800" b="1" i="0" u="none" strike="noStrike" kern="1200" cap="none" spc="0" normalizeH="0" baseline="0" noProof="0" dirty="0">
              <a:ln>
                <a:noFill/>
              </a:ln>
              <a:solidFill>
                <a:srgbClr val="FF0000"/>
              </a:solidFill>
              <a:effectLst/>
              <a:uLnTx/>
              <a:uFillTx/>
              <a:latin typeface="VIP Hakm Bold" panose="02000500000000000000" pitchFamily="2" charset="-78"/>
              <a:ea typeface="+mn-ea"/>
              <a:cs typeface="VIP Hakm Bold" panose="02000500000000000000" pitchFamily="2" charset="-78"/>
            </a:endParaRPr>
          </a:p>
        </p:txBody>
      </p:sp>
      <p:sp>
        <p:nvSpPr>
          <p:cNvPr id="17" name="TextBox 11">
            <a:extLst>
              <a:ext uri="{FF2B5EF4-FFF2-40B4-BE49-F238E27FC236}">
                <a16:creationId xmlns="" xmlns:a16="http://schemas.microsoft.com/office/drawing/2014/main" id="{F8AC7ADC-E2CD-4472-8DB5-04A06A3C5BB1}"/>
              </a:ext>
            </a:extLst>
          </p:cNvPr>
          <p:cNvSpPr txBox="1"/>
          <p:nvPr/>
        </p:nvSpPr>
        <p:spPr>
          <a:xfrm flipH="1">
            <a:off x="6890394" y="2386372"/>
            <a:ext cx="1919115" cy="523220"/>
          </a:xfrm>
          <a:prstGeom prst="rect">
            <a:avLst/>
          </a:prstGeom>
          <a:noFill/>
        </p:spPr>
        <p:txBody>
          <a:bodyPr wrap="none" rtlCol="0">
            <a:spAutoFit/>
          </a:bodyPr>
          <a:lstStyle>
            <a:defPPr>
              <a:defRPr lang="en-US"/>
            </a:defPPr>
            <a:lvl1pPr>
              <a:defRPr sz="1400" b="1">
                <a:solidFill>
                  <a:schemeClr val="tx1">
                    <a:lumMod val="85000"/>
                    <a:lumOff val="15000"/>
                  </a:schemeClr>
                </a:solidFill>
                <a:latin typeface="+mj-lt"/>
              </a:defRPr>
            </a:lvl1pPr>
          </a:lstStyle>
          <a:p>
            <a:pPr marL="0" marR="0" lvl="0" indent="0" algn="r" defTabSz="914400" rtl="1" eaLnBrk="1" fontAlgn="auto" latinLnBrk="0" hangingPunct="1">
              <a:lnSpc>
                <a:spcPct val="100000"/>
              </a:lnSpc>
              <a:spcBef>
                <a:spcPts val="0"/>
              </a:spcBef>
              <a:spcAft>
                <a:spcPts val="0"/>
              </a:spcAft>
              <a:buClrTx/>
              <a:buSzTx/>
              <a:buFontTx/>
              <a:buNone/>
              <a:tabLst/>
              <a:defRPr/>
            </a:pPr>
            <a:r>
              <a:rPr kumimoji="0" lang="ar-SY" sz="2800" b="1" i="0" u="none" strike="noStrike" kern="1200" cap="none" spc="0" normalizeH="0" baseline="0" noProof="0" dirty="0">
                <a:ln>
                  <a:noFill/>
                </a:ln>
                <a:solidFill>
                  <a:prstClr val="black"/>
                </a:solidFill>
                <a:effectLst/>
                <a:uLnTx/>
                <a:uFillTx/>
                <a:latin typeface="VIP Hakm Bold" panose="02000500000000000000" pitchFamily="2" charset="-78"/>
                <a:ea typeface="+mn-ea"/>
                <a:cs typeface="VIP Hakm Bold" panose="02000500000000000000" pitchFamily="2" charset="-78"/>
              </a:rPr>
              <a:t>( </a:t>
            </a:r>
            <a:r>
              <a:rPr kumimoji="0" lang="ar-EG" sz="2800" b="1" i="0" u="none" strike="noStrike" kern="1200" cap="none" spc="0" normalizeH="0" baseline="0" noProof="0" dirty="0">
                <a:ln>
                  <a:noFill/>
                </a:ln>
                <a:solidFill>
                  <a:prstClr val="black"/>
                </a:solidFill>
                <a:effectLst/>
                <a:uLnTx/>
                <a:uFillTx/>
                <a:latin typeface="VIP Hakm Bold" panose="02000500000000000000" pitchFamily="2" charset="-78"/>
                <a:ea typeface="+mn-ea"/>
                <a:cs typeface="VIP Hakm Bold" panose="02000500000000000000" pitchFamily="2" charset="-78"/>
              </a:rPr>
              <a:t>جماعي</a:t>
            </a:r>
            <a:r>
              <a:rPr kumimoji="0" lang="ar-SY" sz="2800" b="1" i="0" u="none" strike="noStrike" kern="1200" cap="none" spc="0" normalizeH="0" baseline="0" noProof="0" dirty="0">
                <a:ln>
                  <a:noFill/>
                </a:ln>
                <a:solidFill>
                  <a:prstClr val="black"/>
                </a:solidFill>
                <a:effectLst/>
                <a:uLnTx/>
                <a:uFillTx/>
                <a:latin typeface="VIP Hakm Bold" panose="02000500000000000000" pitchFamily="2" charset="-78"/>
                <a:ea typeface="+mn-ea"/>
                <a:cs typeface="VIP Hakm Bold" panose="02000500000000000000" pitchFamily="2" charset="-78"/>
              </a:rPr>
              <a:t> )</a:t>
            </a:r>
            <a:endParaRPr kumimoji="0" lang="en-US" sz="2800" b="1" i="0" u="none" strike="noStrike" kern="1200" cap="none" spc="0" normalizeH="0" baseline="0" noProof="0" dirty="0">
              <a:ln>
                <a:noFill/>
              </a:ln>
              <a:solidFill>
                <a:prstClr val="black"/>
              </a:solidFill>
              <a:effectLst/>
              <a:uLnTx/>
              <a:uFillTx/>
              <a:latin typeface="VIP Hakm Bold" panose="02000500000000000000" pitchFamily="2" charset="-78"/>
              <a:ea typeface="+mn-ea"/>
              <a:cs typeface="VIP Hakm Bold" panose="02000500000000000000" pitchFamily="2" charset="-78"/>
            </a:endParaRPr>
          </a:p>
        </p:txBody>
      </p:sp>
      <p:sp>
        <p:nvSpPr>
          <p:cNvPr id="13" name="مستطيل 2"/>
          <p:cNvSpPr/>
          <p:nvPr/>
        </p:nvSpPr>
        <p:spPr>
          <a:xfrm>
            <a:off x="4376113" y="6547944"/>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6"/>
              </a:rPr>
              <a:t>www.dawliatraining.com</a:t>
            </a:r>
            <a:endParaRPr lang="en-US" sz="1100">
              <a:effectLst/>
              <a:ea typeface="Calibri"/>
              <a:cs typeface="Arial"/>
            </a:endParaRPr>
          </a:p>
        </p:txBody>
      </p:sp>
    </p:spTree>
    <p:extLst>
      <p:ext uri="{BB962C8B-B14F-4D97-AF65-F5344CB8AC3E}">
        <p14:creationId xmlns:p14="http://schemas.microsoft.com/office/powerpoint/2010/main" val="7900038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wheel(1)">
                                      <p:cBhvr>
                                        <p:cTn id="7" dur="2000"/>
                                        <p:tgtEl>
                                          <p:spTgt spid="15"/>
                                        </p:tgtEl>
                                      </p:cBhvr>
                                    </p:animEffect>
                                  </p:childTnLst>
                                </p:cTn>
                              </p:par>
                              <p:par>
                                <p:cTn id="8" presetID="21" presetClass="entr" presetSubtype="1" fill="hold" grpId="0" nodeType="with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wheel(1)">
                                      <p:cBhvr>
                                        <p:cTn id="10" dur="2000"/>
                                        <p:tgtEl>
                                          <p:spTgt spid="17"/>
                                        </p:tgtEl>
                                      </p:cBhvr>
                                    </p:animEffect>
                                  </p:childTnLst>
                                </p:cTn>
                              </p:par>
                            </p:childTnLst>
                          </p:cTn>
                        </p:par>
                      </p:childTnLst>
                    </p:cTn>
                  </p:par>
                  <p:par>
                    <p:cTn id="11" fill="hold">
                      <p:stCondLst>
                        <p:cond delay="indefinite"/>
                      </p:stCondLst>
                      <p:childTnLst>
                        <p:par>
                          <p:cTn id="12" fill="hold">
                            <p:stCondLst>
                              <p:cond delay="0"/>
                            </p:stCondLst>
                            <p:childTnLst>
                              <p:par>
                                <p:cTn id="13" presetID="21" presetClass="entr" presetSubtype="1" fill="hold" grpId="0" nodeType="clickEffect">
                                  <p:stCondLst>
                                    <p:cond delay="0"/>
                                  </p:stCondLst>
                                  <p:childTnLst>
                                    <p:set>
                                      <p:cBhvr>
                                        <p:cTn id="14" dur="1" fill="hold">
                                          <p:stCondLst>
                                            <p:cond delay="0"/>
                                          </p:stCondLst>
                                        </p:cTn>
                                        <p:tgtEl>
                                          <p:spTgt spid="12"/>
                                        </p:tgtEl>
                                        <p:attrNameLst>
                                          <p:attrName>style.visibility</p:attrName>
                                        </p:attrNameLst>
                                      </p:cBhvr>
                                      <p:to>
                                        <p:strVal val="visible"/>
                                      </p:to>
                                    </p:set>
                                    <p:animEffect transition="in" filter="wheel(1)">
                                      <p:cBhvr>
                                        <p:cTn id="15" dur="2000"/>
                                        <p:tgtEl>
                                          <p:spTgt spid="12"/>
                                        </p:tgtEl>
                                      </p:cBhvr>
                                    </p:animEffect>
                                  </p:childTnLst>
                                </p:cTn>
                              </p:par>
                            </p:childTnLst>
                          </p:cTn>
                        </p:par>
                      </p:childTnLst>
                    </p:cTn>
                  </p:par>
                  <p:par>
                    <p:cTn id="16" fill="hold">
                      <p:stCondLst>
                        <p:cond delay="indefinite"/>
                      </p:stCondLst>
                      <p:childTnLst>
                        <p:par>
                          <p:cTn id="17" fill="hold">
                            <p:stCondLst>
                              <p:cond delay="0"/>
                            </p:stCondLst>
                            <p:childTnLst>
                              <p:par>
                                <p:cTn id="18" presetID="21" presetClass="entr" presetSubtype="1" fill="hold" grpId="0" nodeType="clickEffect">
                                  <p:stCondLst>
                                    <p:cond delay="0"/>
                                  </p:stCondLst>
                                  <p:childTnLst>
                                    <p:set>
                                      <p:cBhvr>
                                        <p:cTn id="19" dur="1" fill="hold">
                                          <p:stCondLst>
                                            <p:cond delay="0"/>
                                          </p:stCondLst>
                                        </p:cTn>
                                        <p:tgtEl>
                                          <p:spTgt spid="10"/>
                                        </p:tgtEl>
                                        <p:attrNameLst>
                                          <p:attrName>style.visibility</p:attrName>
                                        </p:attrNameLst>
                                      </p:cBhvr>
                                      <p:to>
                                        <p:strVal val="visible"/>
                                      </p:to>
                                    </p:set>
                                    <p:animEffect transition="in" filter="wheel(1)">
                                      <p:cBhvr>
                                        <p:cTn id="20" dur="20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2" grpId="0"/>
      <p:bldP spid="15" grpId="0"/>
      <p:bldP spid="17"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 name="Freeform: Shape 22">
            <a:extLst>
              <a:ext uri="{FF2B5EF4-FFF2-40B4-BE49-F238E27FC236}">
                <a16:creationId xmlns="" xmlns:a16="http://schemas.microsoft.com/office/drawing/2014/main" id="{82FDC8D4-89A2-4F70-8A38-547AB828D22D}"/>
              </a:ext>
            </a:extLst>
          </p:cNvPr>
          <p:cNvSpPr/>
          <p:nvPr/>
        </p:nvSpPr>
        <p:spPr>
          <a:xfrm>
            <a:off x="7537686" y="0"/>
            <a:ext cx="4052951" cy="2792409"/>
          </a:xfrm>
          <a:custGeom>
            <a:avLst/>
            <a:gdLst>
              <a:gd name="connsiteX0" fmla="*/ 3789527 w 5059781"/>
              <a:gd name="connsiteY0" fmla="*/ 0 h 3449398"/>
              <a:gd name="connsiteX1" fmla="*/ 0 w 5059781"/>
              <a:gd name="connsiteY1" fmla="*/ 3449399 h 3449398"/>
              <a:gd name="connsiteX2" fmla="*/ 1270255 w 5059781"/>
              <a:gd name="connsiteY2" fmla="*/ 3449399 h 3449398"/>
              <a:gd name="connsiteX3" fmla="*/ 5059782 w 5059781"/>
              <a:gd name="connsiteY3" fmla="*/ 0 h 3449398"/>
            </a:gdLst>
            <a:ahLst/>
            <a:cxnLst>
              <a:cxn ang="0">
                <a:pos x="connsiteX0" y="connsiteY0"/>
              </a:cxn>
              <a:cxn ang="0">
                <a:pos x="connsiteX1" y="connsiteY1"/>
              </a:cxn>
              <a:cxn ang="0">
                <a:pos x="connsiteX2" y="connsiteY2"/>
              </a:cxn>
              <a:cxn ang="0">
                <a:pos x="connsiteX3" y="connsiteY3"/>
              </a:cxn>
            </a:cxnLst>
            <a:rect l="l" t="t" r="r" b="b"/>
            <a:pathLst>
              <a:path w="5059781" h="3449398">
                <a:moveTo>
                  <a:pt x="3789527" y="0"/>
                </a:moveTo>
                <a:lnTo>
                  <a:pt x="0" y="3449399"/>
                </a:lnTo>
                <a:lnTo>
                  <a:pt x="1270255" y="3449399"/>
                </a:lnTo>
                <a:lnTo>
                  <a:pt x="5059782"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sp>
        <p:nvSpPr>
          <p:cNvPr id="9" name="TextBox 8">
            <a:extLst>
              <a:ext uri="{FF2B5EF4-FFF2-40B4-BE49-F238E27FC236}">
                <a16:creationId xmlns="" xmlns:a16="http://schemas.microsoft.com/office/drawing/2014/main" id="{B9F63D8E-315F-4F98-B2C5-D31F5BBA8C0B}"/>
              </a:ext>
            </a:extLst>
          </p:cNvPr>
          <p:cNvSpPr txBox="1"/>
          <p:nvPr/>
        </p:nvSpPr>
        <p:spPr>
          <a:xfrm flipH="1">
            <a:off x="1813423" y="1969643"/>
            <a:ext cx="3201026" cy="646331"/>
          </a:xfrm>
          <a:prstGeom prst="rect">
            <a:avLst/>
          </a:prstGeom>
          <a:noFill/>
        </p:spPr>
        <p:txBody>
          <a:bodyPr wrap="square" rtlCol="0">
            <a:spAutoFit/>
          </a:bodyPr>
          <a:lstStyle/>
          <a:p>
            <a:pPr marL="0" marR="0" lvl="0" indent="0" algn="justLow" defTabSz="914400" rtl="1" eaLnBrk="1" fontAlgn="auto" latinLnBrk="0" hangingPunct="1">
              <a:lnSpc>
                <a:spcPct val="100000"/>
              </a:lnSpc>
              <a:spcBef>
                <a:spcPts val="0"/>
              </a:spcBef>
              <a:spcAft>
                <a:spcPts val="0"/>
              </a:spcAft>
              <a:buClrTx/>
              <a:buSzTx/>
              <a:buFontTx/>
              <a:buNone/>
              <a:tabLst/>
              <a:defRPr/>
            </a:pPr>
            <a:r>
              <a:rPr kumimoji="0" lang="ar-SY" sz="3600" b="1" i="0" u="none" strike="noStrike" kern="1200" cap="none" spc="0" normalizeH="0" baseline="0" noProof="0" dirty="0">
                <a:ln>
                  <a:noFill/>
                </a:ln>
                <a:solidFill>
                  <a:srgbClr val="FF0000"/>
                </a:solidFill>
                <a:effectLst/>
                <a:uLnTx/>
                <a:uFillTx/>
                <a:latin typeface="VIP Hakm Bold" panose="02000500000000000000" pitchFamily="2" charset="-78"/>
                <a:ea typeface="+mn-ea"/>
                <a:cs typeface="VIP Hakm Bold" panose="02000500000000000000" pitchFamily="2" charset="-78"/>
              </a:rPr>
              <a:t>فيديو ( </a:t>
            </a:r>
            <a:r>
              <a:rPr kumimoji="0" lang="en-US" sz="3600" b="1" i="0" u="none" strike="noStrike" kern="1200" cap="none" spc="0" normalizeH="0" baseline="0" noProof="0" dirty="0">
                <a:ln>
                  <a:noFill/>
                </a:ln>
                <a:solidFill>
                  <a:srgbClr val="FF0000"/>
                </a:solidFill>
                <a:effectLst/>
                <a:uLnTx/>
                <a:uFillTx/>
                <a:latin typeface="VIP Hakm Bold" panose="02000500000000000000" pitchFamily="2" charset="-78"/>
                <a:ea typeface="+mn-ea"/>
                <a:cs typeface="VIP Hakm Bold" panose="02000500000000000000" pitchFamily="2" charset="-78"/>
              </a:rPr>
              <a:t>1</a:t>
            </a:r>
            <a:r>
              <a:rPr kumimoji="0" lang="ar-SY" sz="3600" b="1" i="0" u="none" strike="noStrike" kern="1200" cap="none" spc="0" normalizeH="0" baseline="0" noProof="0" dirty="0">
                <a:ln>
                  <a:noFill/>
                </a:ln>
                <a:solidFill>
                  <a:srgbClr val="FF0000"/>
                </a:solidFill>
                <a:effectLst/>
                <a:uLnTx/>
                <a:uFillTx/>
                <a:latin typeface="VIP Hakm Bold" panose="02000500000000000000" pitchFamily="2" charset="-78"/>
                <a:ea typeface="+mn-ea"/>
                <a:cs typeface="VIP Hakm Bold" panose="02000500000000000000" pitchFamily="2" charset="-78"/>
              </a:rPr>
              <a:t>) </a:t>
            </a:r>
            <a:endParaRPr kumimoji="0" lang="en-US" sz="3600" b="1" i="0" u="none" strike="noStrike" kern="1200" cap="none" spc="0" normalizeH="0" baseline="0" noProof="0" dirty="0">
              <a:ln>
                <a:noFill/>
              </a:ln>
              <a:solidFill>
                <a:srgbClr val="FF0000"/>
              </a:solidFill>
              <a:effectLst/>
              <a:uLnTx/>
              <a:uFillTx/>
              <a:latin typeface="VIP Hakm Bold" panose="02000500000000000000" pitchFamily="2" charset="-78"/>
              <a:ea typeface="+mn-ea"/>
              <a:cs typeface="VIP Hakm Bold" panose="02000500000000000000" pitchFamily="2" charset="-78"/>
            </a:endParaRPr>
          </a:p>
        </p:txBody>
      </p:sp>
      <p:sp>
        <p:nvSpPr>
          <p:cNvPr id="22" name="Freeform: Shape 21">
            <a:extLst>
              <a:ext uri="{FF2B5EF4-FFF2-40B4-BE49-F238E27FC236}">
                <a16:creationId xmlns="" xmlns:a16="http://schemas.microsoft.com/office/drawing/2014/main" id="{02A7F627-1EDD-4847-9788-9737263C3316}"/>
              </a:ext>
            </a:extLst>
          </p:cNvPr>
          <p:cNvSpPr/>
          <p:nvPr/>
        </p:nvSpPr>
        <p:spPr>
          <a:xfrm>
            <a:off x="8099898" y="0"/>
            <a:ext cx="4092102" cy="2792409"/>
          </a:xfrm>
          <a:custGeom>
            <a:avLst/>
            <a:gdLst>
              <a:gd name="connsiteX0" fmla="*/ 3789859 w 5007352"/>
              <a:gd name="connsiteY0" fmla="*/ 0 h 3449398"/>
              <a:gd name="connsiteX1" fmla="*/ 0 w 5007352"/>
              <a:gd name="connsiteY1" fmla="*/ 3449399 h 3449398"/>
              <a:gd name="connsiteX2" fmla="*/ 1866226 w 5007352"/>
              <a:gd name="connsiteY2" fmla="*/ 3449399 h 3449398"/>
              <a:gd name="connsiteX3" fmla="*/ 3570850 w 5007352"/>
              <a:gd name="connsiteY3" fmla="*/ 1903391 h 3449398"/>
              <a:gd name="connsiteX4" fmla="*/ 4048024 w 5007352"/>
              <a:gd name="connsiteY4" fmla="*/ 1719224 h 3449398"/>
              <a:gd name="connsiteX5" fmla="*/ 5007352 w 5007352"/>
              <a:gd name="connsiteY5" fmla="*/ 1719224 h 3449398"/>
              <a:gd name="connsiteX6" fmla="*/ 5007352 w 5007352"/>
              <a:gd name="connsiteY6" fmla="*/ 0 h 3449398"/>
              <a:gd name="connsiteX7" fmla="*/ 3789859 w 5007352"/>
              <a:gd name="connsiteY7" fmla="*/ 0 h 34493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007352" h="3449398">
                <a:moveTo>
                  <a:pt x="3789859" y="0"/>
                </a:moveTo>
                <a:lnTo>
                  <a:pt x="0" y="3449399"/>
                </a:lnTo>
                <a:lnTo>
                  <a:pt x="1866226" y="3449399"/>
                </a:lnTo>
                <a:lnTo>
                  <a:pt x="3570850" y="1903391"/>
                </a:lnTo>
                <a:cubicBezTo>
                  <a:pt x="3701592" y="1784927"/>
                  <a:pt x="3871821" y="1719224"/>
                  <a:pt x="4048024" y="1719224"/>
                </a:cubicBezTo>
                <a:lnTo>
                  <a:pt x="5007352" y="1719224"/>
                </a:lnTo>
                <a:lnTo>
                  <a:pt x="5007352" y="0"/>
                </a:lnTo>
                <a:lnTo>
                  <a:pt x="3789859" y="0"/>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prstClr val="black"/>
              </a:solidFill>
              <a:effectLst/>
              <a:uLnTx/>
              <a:uFillTx/>
              <a:latin typeface="Expo Arabic Light" panose="00000400000000000000" pitchFamily="2" charset="-78"/>
              <a:ea typeface="+mn-ea"/>
              <a:cs typeface="Expo Arabic Light" panose="00000400000000000000" pitchFamily="2" charset="-78"/>
            </a:endParaRPr>
          </a:p>
        </p:txBody>
      </p:sp>
      <p:pic>
        <p:nvPicPr>
          <p:cNvPr id="6" name="صورة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467690">
            <a:off x="5927126" y="2003860"/>
            <a:ext cx="5307657" cy="3319788"/>
          </a:xfrm>
          <a:prstGeom prst="rect">
            <a:avLst/>
          </a:prstGeom>
        </p:spPr>
      </p:pic>
      <p:sp>
        <p:nvSpPr>
          <p:cNvPr id="7" name="مستطيل 2"/>
          <p:cNvSpPr/>
          <p:nvPr/>
        </p:nvSpPr>
        <p:spPr>
          <a:xfrm>
            <a:off x="0"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3"/>
              </a:rPr>
              <a:t>www.dawliatraining.com</a:t>
            </a:r>
            <a:endParaRPr lang="en-US" sz="1100">
              <a:effectLst/>
              <a:ea typeface="Calibri"/>
              <a:cs typeface="Arial"/>
            </a:endParaRPr>
          </a:p>
        </p:txBody>
      </p:sp>
    </p:spTree>
    <p:extLst>
      <p:ext uri="{BB962C8B-B14F-4D97-AF65-F5344CB8AC3E}">
        <p14:creationId xmlns:p14="http://schemas.microsoft.com/office/powerpoint/2010/main" val="1304998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circle(in)">
                                      <p:cBhvr>
                                        <p:cTn id="7" dur="2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6049818" y="3011098"/>
            <a:ext cx="6022109" cy="523220"/>
          </a:xfrm>
          <a:prstGeom prst="rect">
            <a:avLst/>
          </a:prstGeom>
        </p:spPr>
        <p:txBody>
          <a:bodyPr wrap="square">
            <a:spAutoFit/>
          </a:bodyPr>
          <a:lstStyle/>
          <a:p>
            <a:pPr algn="r" rtl="1">
              <a:spcAft>
                <a:spcPts val="1000"/>
              </a:spcAft>
            </a:pPr>
            <a:r>
              <a:rPr lang="ar-SA" sz="2800" dirty="0">
                <a:latin typeface="Calibri" panose="020F0502020204030204" pitchFamily="34" charset="0"/>
                <a:ea typeface="Times New Roman" panose="02020603050405020304" pitchFamily="18" charset="0"/>
                <a:cs typeface="VIP Hakm Bold" panose="02000500000000000000" pitchFamily="2" charset="-78"/>
              </a:rPr>
              <a:t> </a:t>
            </a:r>
            <a:endParaRPr lang="en-US" sz="2000" dirty="0">
              <a:latin typeface="Calibri" panose="020F0502020204030204" pitchFamily="34" charset="0"/>
              <a:ea typeface="Calibri" panose="020F0502020204030204" pitchFamily="34" charset="0"/>
              <a:cs typeface="Arial" panose="020B0604020202020204" pitchFamily="34" charset="0"/>
            </a:endParaRPr>
          </a:p>
        </p:txBody>
      </p:sp>
      <p:sp>
        <p:nvSpPr>
          <p:cNvPr id="2" name="Rectangle 1"/>
          <p:cNvSpPr/>
          <p:nvPr/>
        </p:nvSpPr>
        <p:spPr>
          <a:xfrm>
            <a:off x="4686007" y="1291303"/>
            <a:ext cx="6423824" cy="4903907"/>
          </a:xfrm>
          <a:prstGeom prst="rect">
            <a:avLst/>
          </a:prstGeom>
        </p:spPr>
        <p:txBody>
          <a:bodyPr wrap="square">
            <a:spAutoFit/>
          </a:bodyPr>
          <a:lstStyle/>
          <a:p>
            <a:pPr marL="457200" indent="-457200" algn="just" rtl="1">
              <a:spcAft>
                <a:spcPts val="1000"/>
              </a:spcAft>
              <a:buFont typeface="Wingdings" pitchFamily="2" charset="2"/>
              <a:buChar char="v"/>
            </a:pPr>
            <a:r>
              <a:rPr lang="ar-EG" sz="3200" b="1" dirty="0">
                <a:solidFill>
                  <a:srgbClr val="C00000"/>
                </a:solidFill>
                <a:latin typeface="Adobe Arabic" pitchFamily="18" charset="-78"/>
                <a:ea typeface="Calibri" panose="020F0502020204030204" pitchFamily="34" charset="0"/>
                <a:cs typeface="Adobe Arabic" pitchFamily="18" charset="-78"/>
              </a:rPr>
              <a:t>تحليل البيانات</a:t>
            </a:r>
            <a:endParaRPr lang="en-US" sz="3200" b="1" dirty="0">
              <a:latin typeface="Adobe Arabic" pitchFamily="18" charset="-78"/>
              <a:ea typeface="Calibri" panose="020F0502020204030204" pitchFamily="34" charset="0"/>
              <a:cs typeface="Adobe Arabic" pitchFamily="18" charset="-78"/>
            </a:endParaRPr>
          </a:p>
          <a:p>
            <a:pPr lvl="1" algn="just" rtl="1">
              <a:spcAft>
                <a:spcPts val="1000"/>
              </a:spcAft>
            </a:pPr>
            <a:r>
              <a:rPr lang="ar-SA" sz="2400" b="1" dirty="0">
                <a:latin typeface="Adobe Arabic" pitchFamily="18" charset="-78"/>
                <a:ea typeface="Calibri" panose="020F0502020204030204" pitchFamily="34" charset="0"/>
                <a:cs typeface="Adobe Arabic" pitchFamily="18" charset="-78"/>
              </a:rPr>
              <a:t>يُعرف تحليل البيانات على أنّه عملية تقييم البيانات باستخدام التفكير التحليلي والمنطقي لدراسة كلّ مُكوّن من مكونات بيانات البحث، ويعتبر هذا التحليل مُجرّد خطوة واحدة من الخطوات العديدة التي يجب أن تكتمل عند إجراء تجربة البحث، ويتم جمع البيانات من مصادر مختلفة، ومراجعتها، ومن ثم تحليلها لتشكيل نوعٍ من البحث أو الاستنتاج.</a:t>
            </a:r>
            <a:endParaRPr lang="en-US" sz="2400" b="1" dirty="0">
              <a:latin typeface="Adobe Arabic" pitchFamily="18" charset="-78"/>
              <a:ea typeface="Calibri" panose="020F0502020204030204" pitchFamily="34" charset="0"/>
              <a:cs typeface="Adobe Arabic" pitchFamily="18" charset="-78"/>
            </a:endParaRPr>
          </a:p>
          <a:p>
            <a:pPr lvl="1" algn="just" rtl="1"/>
            <a:r>
              <a:rPr lang="ar-SA" sz="2400" b="1" dirty="0">
                <a:latin typeface="Adobe Arabic" pitchFamily="18" charset="-78"/>
                <a:ea typeface="Calibri" panose="020F0502020204030204" pitchFamily="34" charset="0"/>
                <a:cs typeface="Adobe Arabic" pitchFamily="18" charset="-78"/>
              </a:rPr>
              <a:t>توجد العديد من الطرق المختلفة لجمع البيانات؛ بحيث يعتمد جمع البيانات على نوع البحث الذي يُجريه الفرد، ويُمكن الاستعانة بواحدة أو أكثر من الطرق التالية: الملاحظات؛ وهي تعتمد على مراقبة شيء أو شخص ما، أو المقابلات التي تعتمد على التحدّث مع الناس ومقابلتهم، ويتضمن تحليل البيانات: استخراج البيانات، وتحليل النصوص، وذكاء </a:t>
            </a:r>
            <a:r>
              <a:rPr lang="ar-SA" sz="2400" b="1" dirty="0" smtClean="0">
                <a:latin typeface="Adobe Arabic" pitchFamily="18" charset="-78"/>
                <a:ea typeface="Calibri" panose="020F0502020204030204" pitchFamily="34" charset="0"/>
                <a:cs typeface="Adobe Arabic" pitchFamily="18" charset="-78"/>
              </a:rPr>
              <a:t>الأعمال بالإنجليزية</a:t>
            </a:r>
            <a:r>
              <a:rPr lang="en-US" sz="2400" b="1" dirty="0" smtClean="0">
                <a:latin typeface="Adobe Arabic" pitchFamily="18" charset="-78"/>
                <a:ea typeface="Calibri" panose="020F0502020204030204" pitchFamily="34" charset="0"/>
                <a:cs typeface="Adobe Arabic" pitchFamily="18" charset="-78"/>
              </a:rPr>
              <a:t>  </a:t>
            </a:r>
            <a:r>
              <a:rPr lang="en-US" sz="2400" b="1" dirty="0">
                <a:latin typeface="Adobe Arabic" pitchFamily="18" charset="-78"/>
                <a:ea typeface="Calibri" panose="020F0502020204030204" pitchFamily="34" charset="0"/>
                <a:cs typeface="Adobe Arabic" pitchFamily="18" charset="-78"/>
              </a:rPr>
              <a:t>business </a:t>
            </a:r>
            <a:r>
              <a:rPr lang="en-US" sz="2400" b="1" dirty="0" smtClean="0">
                <a:latin typeface="Adobe Arabic" pitchFamily="18" charset="-78"/>
                <a:ea typeface="Calibri" panose="020F0502020204030204" pitchFamily="34" charset="0"/>
                <a:cs typeface="Adobe Arabic" pitchFamily="18" charset="-78"/>
              </a:rPr>
              <a:t>intelligence</a:t>
            </a:r>
            <a:r>
              <a:rPr lang="ar-SA" sz="2400" b="1" dirty="0" smtClean="0">
                <a:latin typeface="Adobe Arabic" pitchFamily="18" charset="-78"/>
                <a:ea typeface="Calibri" panose="020F0502020204030204" pitchFamily="34" charset="0"/>
                <a:cs typeface="Adobe Arabic" pitchFamily="18" charset="-78"/>
              </a:rPr>
              <a:t>وأخذ </a:t>
            </a:r>
            <a:r>
              <a:rPr lang="ar-SA" sz="2400" b="1" dirty="0">
                <a:latin typeface="Adobe Arabic" pitchFamily="18" charset="-78"/>
                <a:ea typeface="Calibri" panose="020F0502020204030204" pitchFamily="34" charset="0"/>
                <a:cs typeface="Adobe Arabic" pitchFamily="18" charset="-78"/>
              </a:rPr>
              <a:t>التصوّر العام عن البيانات</a:t>
            </a:r>
            <a:endParaRPr lang="en-US" sz="2400" b="1" dirty="0">
              <a:latin typeface="Adobe Arabic" pitchFamily="18" charset="-78"/>
              <a:cs typeface="Adobe Arabic" pitchFamily="18" charset="-78"/>
            </a:endParaRPr>
          </a:p>
        </p:txBody>
      </p:sp>
      <p:pic>
        <p:nvPicPr>
          <p:cNvPr id="4" name="Picture 3"/>
          <p:cNvPicPr>
            <a:picLocks noChangeAspect="1"/>
          </p:cNvPicPr>
          <p:nvPr/>
        </p:nvPicPr>
        <p:blipFill>
          <a:blip r:embed="rId2"/>
          <a:stretch>
            <a:fillRect/>
          </a:stretch>
        </p:blipFill>
        <p:spPr>
          <a:xfrm>
            <a:off x="420455" y="1503188"/>
            <a:ext cx="4170018" cy="2842453"/>
          </a:xfrm>
          <a:prstGeom prst="rect">
            <a:avLst/>
          </a:prstGeom>
        </p:spPr>
      </p:pic>
      <p:sp>
        <p:nvSpPr>
          <p:cNvPr id="8" name="Freeform: Shape 47">
            <a:extLst>
              <a:ext uri="{FF2B5EF4-FFF2-40B4-BE49-F238E27FC236}">
                <a16:creationId xmlns="" xmlns:a16="http://schemas.microsoft.com/office/drawing/2014/main" id="{9FB7A5A4-91EF-40E6-9968-7AC5E28BEFEB}"/>
              </a:ext>
            </a:extLst>
          </p:cNvPr>
          <p:cNvSpPr/>
          <p:nvPr/>
        </p:nvSpPr>
        <p:spPr>
          <a:xfrm rot="8137486">
            <a:off x="-270138" y="4530563"/>
            <a:ext cx="2211193" cy="2991998"/>
          </a:xfrm>
          <a:custGeom>
            <a:avLst/>
            <a:gdLst>
              <a:gd name="connsiteX0" fmla="*/ 2618913 w 2715431"/>
              <a:gd name="connsiteY0" fmla="*/ 2088925 h 3711704"/>
              <a:gd name="connsiteX1" fmla="*/ 1092694 w 2715431"/>
              <a:gd name="connsiteY1" fmla="*/ 3615143 h 3711704"/>
              <a:gd name="connsiteX2" fmla="*/ 626548 w 2715431"/>
              <a:gd name="connsiteY2" fmla="*/ 3615143 h 3711704"/>
              <a:gd name="connsiteX3" fmla="*/ 96541 w 2715431"/>
              <a:gd name="connsiteY3" fmla="*/ 3085136 h 3711704"/>
              <a:gd name="connsiteX4" fmla="*/ 96541 w 2715431"/>
              <a:gd name="connsiteY4" fmla="*/ 2618990 h 3711704"/>
              <a:gd name="connsiteX5" fmla="*/ 626548 w 2715431"/>
              <a:gd name="connsiteY5" fmla="*/ 2088925 h 3711704"/>
              <a:gd name="connsiteX6" fmla="*/ 626548 w 2715431"/>
              <a:gd name="connsiteY6" fmla="*/ 1622779 h 3711704"/>
              <a:gd name="connsiteX7" fmla="*/ 96541 w 2715431"/>
              <a:gd name="connsiteY7" fmla="*/ 1092772 h 3711704"/>
              <a:gd name="connsiteX8" fmla="*/ 96541 w 2715431"/>
              <a:gd name="connsiteY8" fmla="*/ 626626 h 3711704"/>
              <a:gd name="connsiteX9" fmla="*/ 626548 w 2715431"/>
              <a:gd name="connsiteY9" fmla="*/ 96562 h 3711704"/>
              <a:gd name="connsiteX10" fmla="*/ 1092694 w 2715431"/>
              <a:gd name="connsiteY10" fmla="*/ 96562 h 3711704"/>
              <a:gd name="connsiteX11" fmla="*/ 2618913 w 2715431"/>
              <a:gd name="connsiteY11" fmla="*/ 1622779 h 3711704"/>
              <a:gd name="connsiteX12" fmla="*/ 2618913 w 2715431"/>
              <a:gd name="connsiteY12" fmla="*/ 2088925 h 3711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15431" h="3711704">
                <a:moveTo>
                  <a:pt x="2618913" y="2088925"/>
                </a:moveTo>
                <a:lnTo>
                  <a:pt x="1092694" y="3615143"/>
                </a:lnTo>
                <a:cubicBezTo>
                  <a:pt x="963945" y="3743892"/>
                  <a:pt x="755298" y="3743892"/>
                  <a:pt x="626548" y="3615143"/>
                </a:cubicBezTo>
                <a:lnTo>
                  <a:pt x="96541" y="3085136"/>
                </a:lnTo>
                <a:cubicBezTo>
                  <a:pt x="-32152" y="2956443"/>
                  <a:pt x="-32209" y="2747739"/>
                  <a:pt x="96541" y="2618990"/>
                </a:cubicBezTo>
                <a:lnTo>
                  <a:pt x="626548" y="2088925"/>
                </a:lnTo>
                <a:cubicBezTo>
                  <a:pt x="755240" y="1960176"/>
                  <a:pt x="755240" y="1751529"/>
                  <a:pt x="626548" y="1622779"/>
                </a:cubicBezTo>
                <a:lnTo>
                  <a:pt x="96541" y="1092772"/>
                </a:lnTo>
                <a:cubicBezTo>
                  <a:pt x="-32152" y="964080"/>
                  <a:pt x="-32209" y="755376"/>
                  <a:pt x="96541" y="626626"/>
                </a:cubicBezTo>
                <a:lnTo>
                  <a:pt x="626548" y="96562"/>
                </a:lnTo>
                <a:cubicBezTo>
                  <a:pt x="755298" y="-32187"/>
                  <a:pt x="964002" y="-32187"/>
                  <a:pt x="1092694" y="96562"/>
                </a:cubicBezTo>
                <a:lnTo>
                  <a:pt x="2618913" y="1622779"/>
                </a:lnTo>
                <a:cubicBezTo>
                  <a:pt x="2747605" y="1751472"/>
                  <a:pt x="2747605" y="1960176"/>
                  <a:pt x="2618913" y="2088925"/>
                </a:cubicBezTo>
                <a:close/>
              </a:path>
            </a:pathLst>
          </a:custGeom>
          <a:solidFill>
            <a:srgbClr val="06508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Expo Arabic Light" panose="00000400000000000000" pitchFamily="2" charset="-78"/>
              <a:cs typeface="Expo Arabic Light" panose="00000400000000000000" pitchFamily="2" charset="-78"/>
            </a:endParaRPr>
          </a:p>
        </p:txBody>
      </p:sp>
      <p:sp>
        <p:nvSpPr>
          <p:cNvPr id="9" name="Freeform: Shape 49">
            <a:extLst>
              <a:ext uri="{FF2B5EF4-FFF2-40B4-BE49-F238E27FC236}">
                <a16:creationId xmlns="" xmlns:a16="http://schemas.microsoft.com/office/drawing/2014/main" id="{E76A28B0-DC59-4151-A7AD-E88F80FA3463}"/>
              </a:ext>
            </a:extLst>
          </p:cNvPr>
          <p:cNvSpPr/>
          <p:nvPr/>
        </p:nvSpPr>
        <p:spPr>
          <a:xfrm rot="8137486" flipH="1">
            <a:off x="10282081" y="-690935"/>
            <a:ext cx="2149966" cy="3053096"/>
          </a:xfrm>
          <a:custGeom>
            <a:avLst/>
            <a:gdLst>
              <a:gd name="connsiteX0" fmla="*/ 2618913 w 2715431"/>
              <a:gd name="connsiteY0" fmla="*/ 2088925 h 3711704"/>
              <a:gd name="connsiteX1" fmla="*/ 1092694 w 2715431"/>
              <a:gd name="connsiteY1" fmla="*/ 3615143 h 3711704"/>
              <a:gd name="connsiteX2" fmla="*/ 626548 w 2715431"/>
              <a:gd name="connsiteY2" fmla="*/ 3615143 h 3711704"/>
              <a:gd name="connsiteX3" fmla="*/ 96541 w 2715431"/>
              <a:gd name="connsiteY3" fmla="*/ 3085136 h 3711704"/>
              <a:gd name="connsiteX4" fmla="*/ 96541 w 2715431"/>
              <a:gd name="connsiteY4" fmla="*/ 2618990 h 3711704"/>
              <a:gd name="connsiteX5" fmla="*/ 626548 w 2715431"/>
              <a:gd name="connsiteY5" fmla="*/ 2088925 h 3711704"/>
              <a:gd name="connsiteX6" fmla="*/ 626548 w 2715431"/>
              <a:gd name="connsiteY6" fmla="*/ 1622779 h 3711704"/>
              <a:gd name="connsiteX7" fmla="*/ 96541 w 2715431"/>
              <a:gd name="connsiteY7" fmla="*/ 1092772 h 3711704"/>
              <a:gd name="connsiteX8" fmla="*/ 96541 w 2715431"/>
              <a:gd name="connsiteY8" fmla="*/ 626626 h 3711704"/>
              <a:gd name="connsiteX9" fmla="*/ 626548 w 2715431"/>
              <a:gd name="connsiteY9" fmla="*/ 96562 h 3711704"/>
              <a:gd name="connsiteX10" fmla="*/ 1092694 w 2715431"/>
              <a:gd name="connsiteY10" fmla="*/ 96562 h 3711704"/>
              <a:gd name="connsiteX11" fmla="*/ 2618913 w 2715431"/>
              <a:gd name="connsiteY11" fmla="*/ 1622779 h 3711704"/>
              <a:gd name="connsiteX12" fmla="*/ 2618913 w 2715431"/>
              <a:gd name="connsiteY12" fmla="*/ 2088925 h 37117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2715431" h="3711704">
                <a:moveTo>
                  <a:pt x="2618913" y="2088925"/>
                </a:moveTo>
                <a:lnTo>
                  <a:pt x="1092694" y="3615143"/>
                </a:lnTo>
                <a:cubicBezTo>
                  <a:pt x="963945" y="3743892"/>
                  <a:pt x="755298" y="3743892"/>
                  <a:pt x="626548" y="3615143"/>
                </a:cubicBezTo>
                <a:lnTo>
                  <a:pt x="96541" y="3085136"/>
                </a:lnTo>
                <a:cubicBezTo>
                  <a:pt x="-32152" y="2956443"/>
                  <a:pt x="-32209" y="2747739"/>
                  <a:pt x="96541" y="2618990"/>
                </a:cubicBezTo>
                <a:lnTo>
                  <a:pt x="626548" y="2088925"/>
                </a:lnTo>
                <a:cubicBezTo>
                  <a:pt x="755240" y="1960176"/>
                  <a:pt x="755240" y="1751529"/>
                  <a:pt x="626548" y="1622779"/>
                </a:cubicBezTo>
                <a:lnTo>
                  <a:pt x="96541" y="1092772"/>
                </a:lnTo>
                <a:cubicBezTo>
                  <a:pt x="-32152" y="964080"/>
                  <a:pt x="-32209" y="755376"/>
                  <a:pt x="96541" y="626626"/>
                </a:cubicBezTo>
                <a:lnTo>
                  <a:pt x="626548" y="96562"/>
                </a:lnTo>
                <a:cubicBezTo>
                  <a:pt x="755298" y="-32187"/>
                  <a:pt x="964002" y="-32187"/>
                  <a:pt x="1092694" y="96562"/>
                </a:cubicBezTo>
                <a:lnTo>
                  <a:pt x="2618913" y="1622779"/>
                </a:lnTo>
                <a:cubicBezTo>
                  <a:pt x="2747605" y="1751472"/>
                  <a:pt x="2747605" y="1960176"/>
                  <a:pt x="2618913" y="2088925"/>
                </a:cubicBezTo>
                <a:close/>
              </a:path>
            </a:pathLst>
          </a:custGeom>
          <a:solidFill>
            <a:srgbClr val="06508E"/>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latin typeface="Expo Arabic Light" panose="00000400000000000000" pitchFamily="2" charset="-78"/>
              <a:cs typeface="Expo Arabic Light" panose="00000400000000000000" pitchFamily="2" charset="-78"/>
            </a:endParaRPr>
          </a:p>
        </p:txBody>
      </p:sp>
      <p:sp>
        <p:nvSpPr>
          <p:cNvPr id="7" name="مستطيل 2"/>
          <p:cNvSpPr/>
          <p:nvPr/>
        </p:nvSpPr>
        <p:spPr>
          <a:xfrm>
            <a:off x="0"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3"/>
              </a:rPr>
              <a:t>www.dawliatraining.com</a:t>
            </a:r>
            <a:endParaRPr lang="en-US" sz="1100">
              <a:effectLst/>
              <a:ea typeface="Calibri"/>
              <a:cs typeface="Arial"/>
            </a:endParaRPr>
          </a:p>
        </p:txBody>
      </p:sp>
    </p:spTree>
    <p:extLst>
      <p:ext uri="{BB962C8B-B14F-4D97-AF65-F5344CB8AC3E}">
        <p14:creationId xmlns:p14="http://schemas.microsoft.com/office/powerpoint/2010/main" val="30466272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 name="Slide Number Placeholder 5">
            <a:extLst>
              <a:ext uri="{FF2B5EF4-FFF2-40B4-BE49-F238E27FC236}">
                <a16:creationId xmlns="" xmlns:a16="http://schemas.microsoft.com/office/drawing/2014/main" id="{F099708E-2669-462C-A5C6-DC82B1CA0551}"/>
              </a:ext>
            </a:extLst>
          </p:cNvPr>
          <p:cNvSpPr txBox="1">
            <a:spLocks/>
          </p:cNvSpPr>
          <p:nvPr/>
        </p:nvSpPr>
        <p:spPr>
          <a:xfrm>
            <a:off x="11344275" y="6049962"/>
            <a:ext cx="444500" cy="365125"/>
          </a:xfrm>
          <a:prstGeom prst="rect">
            <a:avLst/>
          </a:prstGeom>
        </p:spPr>
        <p:txBody>
          <a:bodyPr vert="horz" lIns="91440" tIns="45720" rIns="91440" bIns="45720" rtlCol="0" anchor="ctr"/>
          <a:lstStyle>
            <a:defPPr>
              <a:defRPr lang="en-US"/>
            </a:defPPr>
            <a:lvl1pPr marL="0" algn="r" defTabSz="914400" rtl="0" eaLnBrk="1" latinLnBrk="0" hangingPunct="1">
              <a:defRPr sz="1200" kern="1200">
                <a:solidFill>
                  <a:schemeClr val="tx1">
                    <a:tint val="75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rtl="1">
              <a:defRPr/>
            </a:pPr>
            <a:fld id="{BE1CF6B9-BF24-4CF3-962A-AA649539F60B}" type="slidenum">
              <a:rPr lang="en-US" b="1" smtClean="0">
                <a:solidFill>
                  <a:srgbClr val="E7E6E6"/>
                </a:solidFill>
                <a:latin typeface="Expo Arabic Light" panose="00000400000000000000" pitchFamily="2" charset="-78"/>
                <a:cs typeface="Expo Arabic Light" panose="00000400000000000000" pitchFamily="2" charset="-78"/>
              </a:rPr>
              <a:pPr algn="ctr" rtl="1">
                <a:defRPr/>
              </a:pPr>
              <a:t>9</a:t>
            </a:fld>
            <a:endParaRPr lang="en-US" b="1" dirty="0">
              <a:solidFill>
                <a:srgbClr val="E7E6E6"/>
              </a:solidFill>
              <a:latin typeface="Expo Arabic Light" panose="00000400000000000000" pitchFamily="2" charset="-78"/>
              <a:cs typeface="Expo Arabic Light" panose="00000400000000000000" pitchFamily="2" charset="-78"/>
            </a:endParaRPr>
          </a:p>
        </p:txBody>
      </p:sp>
      <p:sp>
        <p:nvSpPr>
          <p:cNvPr id="11" name="Freeform: Shape 10">
            <a:extLst>
              <a:ext uri="{FF2B5EF4-FFF2-40B4-BE49-F238E27FC236}">
                <a16:creationId xmlns="" xmlns:a16="http://schemas.microsoft.com/office/drawing/2014/main" id="{475A3BCB-13EC-4EC3-8AEE-43BD293AA4F5}"/>
              </a:ext>
            </a:extLst>
          </p:cNvPr>
          <p:cNvSpPr/>
          <p:nvPr/>
        </p:nvSpPr>
        <p:spPr>
          <a:xfrm rot="10800000" flipH="1" flipV="1">
            <a:off x="-1482" y="1"/>
            <a:ext cx="2874960" cy="5721100"/>
          </a:xfrm>
          <a:custGeom>
            <a:avLst/>
            <a:gdLst>
              <a:gd name="connsiteX0" fmla="*/ 0 w 3199168"/>
              <a:gd name="connsiteY0" fmla="*/ 2912028 h 2912028"/>
              <a:gd name="connsiteX1" fmla="*/ 3199169 w 3199168"/>
              <a:gd name="connsiteY1" fmla="*/ 0 h 2912028"/>
              <a:gd name="connsiteX2" fmla="*/ 2651781 w 3199168"/>
              <a:gd name="connsiteY2" fmla="*/ 0 h 2912028"/>
              <a:gd name="connsiteX3" fmla="*/ 1212715 w 3199168"/>
              <a:gd name="connsiteY3" fmla="*/ 1305160 h 2912028"/>
              <a:gd name="connsiteX4" fmla="*/ 809877 w 3199168"/>
              <a:gd name="connsiteY4" fmla="*/ 1460636 h 2912028"/>
              <a:gd name="connsiteX5" fmla="*/ 0 w 3199168"/>
              <a:gd name="connsiteY5" fmla="*/ 1460636 h 2912028"/>
              <a:gd name="connsiteX6" fmla="*/ 0 w 3199168"/>
              <a:gd name="connsiteY6" fmla="*/ 2912028 h 291202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199168" h="2912028">
                <a:moveTo>
                  <a:pt x="0" y="2912028"/>
                </a:moveTo>
                <a:lnTo>
                  <a:pt x="3199169" y="0"/>
                </a:lnTo>
                <a:lnTo>
                  <a:pt x="2651781" y="0"/>
                </a:lnTo>
                <a:lnTo>
                  <a:pt x="1212715" y="1305160"/>
                </a:lnTo>
                <a:cubicBezTo>
                  <a:pt x="1102341" y="1405169"/>
                  <a:pt x="958630" y="1460636"/>
                  <a:pt x="809877" y="1460636"/>
                </a:cubicBezTo>
                <a:lnTo>
                  <a:pt x="0" y="1460636"/>
                </a:lnTo>
                <a:lnTo>
                  <a:pt x="0" y="2912028"/>
                </a:lnTo>
                <a:close/>
              </a:path>
            </a:pathLst>
          </a:custGeom>
          <a:gradFill>
            <a:gsLst>
              <a:gs pos="100000">
                <a:schemeClr val="bg1">
                  <a:lumMod val="75000"/>
                  <a:alpha val="0"/>
                </a:schemeClr>
              </a:gs>
              <a:gs pos="0">
                <a:schemeClr val="bg1">
                  <a:lumMod val="75000"/>
                  <a:alpha val="30000"/>
                </a:schemeClr>
              </a:gs>
            </a:gsLst>
            <a:lin ang="5400000" scaled="1"/>
          </a:gradFill>
          <a:ln w="33145" cap="flat">
            <a:noFill/>
            <a:prstDash val="solid"/>
            <a:miter/>
          </a:ln>
        </p:spPr>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defRPr/>
            </a:pPr>
            <a:endParaRPr lang="en-US">
              <a:solidFill>
                <a:prstClr val="black"/>
              </a:solidFill>
              <a:latin typeface="Expo Arabic Light" panose="00000400000000000000" pitchFamily="2" charset="-78"/>
              <a:cs typeface="Expo Arabic Light" panose="00000400000000000000" pitchFamily="2" charset="-78"/>
            </a:endParaRPr>
          </a:p>
        </p:txBody>
      </p:sp>
      <p:pic>
        <p:nvPicPr>
          <p:cNvPr id="6" name="Picture Placeholder 5"/>
          <p:cNvPicPr>
            <a:picLocks noGrp="1" noChangeAspect="1"/>
          </p:cNvPicPr>
          <p:nvPr>
            <p:ph type="pic" sz="quarter" idx="10"/>
          </p:nvPr>
        </p:nvPicPr>
        <p:blipFill>
          <a:blip r:embed="rId3">
            <a:extLst>
              <a:ext uri="{28A0092B-C50C-407E-A947-70E740481C1C}">
                <a14:useLocalDpi xmlns:a14="http://schemas.microsoft.com/office/drawing/2010/main" val="0"/>
              </a:ext>
            </a:extLst>
          </a:blip>
          <a:srcRect t="18584" b="18584"/>
          <a:stretch>
            <a:fillRect/>
          </a:stretch>
        </p:blipFill>
        <p:spPr>
          <a:xfrm>
            <a:off x="7187654" y="1"/>
            <a:ext cx="5004346" cy="3990975"/>
          </a:xfrm>
        </p:spPr>
      </p:pic>
      <p:sp>
        <p:nvSpPr>
          <p:cNvPr id="2" name="Rectangle 1"/>
          <p:cNvSpPr/>
          <p:nvPr/>
        </p:nvSpPr>
        <p:spPr>
          <a:xfrm>
            <a:off x="681836" y="1157640"/>
            <a:ext cx="6437746" cy="3985706"/>
          </a:xfrm>
          <a:prstGeom prst="rect">
            <a:avLst/>
          </a:prstGeom>
        </p:spPr>
        <p:txBody>
          <a:bodyPr wrap="square">
            <a:spAutoFit/>
          </a:bodyPr>
          <a:lstStyle/>
          <a:p>
            <a:pPr marL="342900" indent="-342900" algn="r" rtl="1">
              <a:spcAft>
                <a:spcPts val="1000"/>
              </a:spcAft>
              <a:buFont typeface="Wingdings" pitchFamily="2" charset="2"/>
              <a:buChar char="v"/>
            </a:pPr>
            <a:r>
              <a:rPr lang="ar-SA" sz="3200" b="1" dirty="0">
                <a:solidFill>
                  <a:srgbClr val="C00000"/>
                </a:solidFill>
                <a:latin typeface="Adobe Arabic" pitchFamily="18" charset="-78"/>
                <a:ea typeface="Calibri" panose="020F0502020204030204" pitchFamily="34" charset="0"/>
                <a:cs typeface="Adobe Arabic" pitchFamily="18" charset="-78"/>
              </a:rPr>
              <a:t>تعريف تحليلات </a:t>
            </a:r>
            <a:r>
              <a:rPr lang="ar-SA" sz="3200" b="1" dirty="0" smtClean="0">
                <a:solidFill>
                  <a:srgbClr val="C00000"/>
                </a:solidFill>
                <a:latin typeface="Adobe Arabic" pitchFamily="18" charset="-78"/>
                <a:ea typeface="Calibri" panose="020F0502020204030204" pitchFamily="34" charset="0"/>
                <a:cs typeface="Adobe Arabic" pitchFamily="18" charset="-78"/>
              </a:rPr>
              <a:t>الأعمال</a:t>
            </a:r>
            <a:endParaRPr lang="en-US" sz="3200" b="1" dirty="0">
              <a:latin typeface="Adobe Arabic" pitchFamily="18" charset="-78"/>
              <a:ea typeface="Calibri" panose="020F0502020204030204" pitchFamily="34" charset="0"/>
              <a:cs typeface="Adobe Arabic" pitchFamily="18" charset="-78"/>
            </a:endParaRPr>
          </a:p>
          <a:p>
            <a:pPr algn="just" rtl="1">
              <a:spcAft>
                <a:spcPts val="1000"/>
              </a:spcAft>
            </a:pPr>
            <a:r>
              <a:rPr lang="ar-SA" sz="2800" b="1" dirty="0">
                <a:latin typeface="Adobe Arabic" pitchFamily="18" charset="-78"/>
                <a:ea typeface="Calibri" panose="020F0502020204030204" pitchFamily="34" charset="0"/>
                <a:cs typeface="Adobe Arabic" pitchFamily="18" charset="-78"/>
              </a:rPr>
              <a:t>لنبدأ بالتفريق بين</a:t>
            </a:r>
            <a:r>
              <a:rPr lang="en-US" sz="2800" b="1" dirty="0">
                <a:latin typeface="Adobe Arabic" pitchFamily="18" charset="-78"/>
                <a:ea typeface="Calibri" panose="020F0502020204030204" pitchFamily="34" charset="0"/>
                <a:cs typeface="Adobe Arabic" pitchFamily="18" charset="-78"/>
              </a:rPr>
              <a:t> </a:t>
            </a:r>
            <a:r>
              <a:rPr lang="ar-SA" sz="2800" b="1" dirty="0">
                <a:latin typeface="Adobe Arabic" pitchFamily="18" charset="-78"/>
                <a:ea typeface="Calibri" panose="020F0502020204030204" pitchFamily="34" charset="0"/>
                <a:cs typeface="Adobe Arabic" pitchFamily="18" charset="-78"/>
              </a:rPr>
              <a:t>تحليلات البيانات</a:t>
            </a:r>
            <a:r>
              <a:rPr lang="en-US" sz="2800" b="1" dirty="0">
                <a:latin typeface="Adobe Arabic" pitchFamily="18" charset="-78"/>
                <a:ea typeface="Calibri" panose="020F0502020204030204" pitchFamily="34" charset="0"/>
                <a:cs typeface="Adobe Arabic" pitchFamily="18" charset="-78"/>
              </a:rPr>
              <a:t> </a:t>
            </a:r>
            <a:r>
              <a:rPr lang="ar-SA" sz="2800" b="1" dirty="0">
                <a:latin typeface="Adobe Arabic" pitchFamily="18" charset="-78"/>
                <a:ea typeface="Calibri" panose="020F0502020204030204" pitchFamily="34" charset="0"/>
                <a:cs typeface="Adobe Arabic" pitchFamily="18" charset="-78"/>
              </a:rPr>
              <a:t>والتحليلات</a:t>
            </a:r>
            <a:r>
              <a:rPr lang="en-US" sz="2800" b="1" dirty="0">
                <a:latin typeface="Adobe Arabic" pitchFamily="18" charset="-78"/>
                <a:ea typeface="Calibri" panose="020F0502020204030204" pitchFamily="34" charset="0"/>
                <a:cs typeface="Adobe Arabic" pitchFamily="18" charset="-78"/>
              </a:rPr>
              <a:t> </a:t>
            </a:r>
            <a:r>
              <a:rPr lang="ar-SA" sz="2800" b="1" dirty="0" smtClean="0">
                <a:latin typeface="Adobe Arabic" pitchFamily="18" charset="-78"/>
                <a:ea typeface="Calibri" panose="020F0502020204030204" pitchFamily="34" charset="0"/>
                <a:cs typeface="Adobe Arabic" pitchFamily="18" charset="-78"/>
              </a:rPr>
              <a:t>التقليدية</a:t>
            </a:r>
            <a:r>
              <a:rPr lang="en-US" sz="2800" b="1" dirty="0" smtClean="0">
                <a:latin typeface="Adobe Arabic" pitchFamily="18" charset="-78"/>
                <a:ea typeface="Calibri" panose="020F0502020204030204" pitchFamily="34" charset="0"/>
                <a:cs typeface="Adobe Arabic" pitchFamily="18" charset="-78"/>
              </a:rPr>
              <a:t>.</a:t>
            </a:r>
            <a:endParaRPr lang="ar-JO" sz="2800" b="1" dirty="0" smtClean="0">
              <a:latin typeface="Adobe Arabic" pitchFamily="18" charset="-78"/>
              <a:ea typeface="Calibri" panose="020F0502020204030204" pitchFamily="34" charset="0"/>
              <a:cs typeface="Adobe Arabic" pitchFamily="18" charset="-78"/>
            </a:endParaRPr>
          </a:p>
          <a:p>
            <a:pPr algn="just" rtl="1">
              <a:spcAft>
                <a:spcPts val="1000"/>
              </a:spcAft>
            </a:pPr>
            <a:r>
              <a:rPr lang="ar-SA" sz="2800" b="1" dirty="0" smtClean="0">
                <a:latin typeface="Adobe Arabic" pitchFamily="18" charset="-78"/>
                <a:ea typeface="Calibri" panose="020F0502020204030204" pitchFamily="34" charset="0"/>
                <a:cs typeface="Adobe Arabic" pitchFamily="18" charset="-78"/>
              </a:rPr>
              <a:t>غالبًا </a:t>
            </a:r>
            <a:r>
              <a:rPr lang="ar-SA" sz="2800" b="1" dirty="0">
                <a:latin typeface="Adobe Arabic" pitchFamily="18" charset="-78"/>
                <a:ea typeface="Calibri" panose="020F0502020204030204" pitchFamily="34" charset="0"/>
                <a:cs typeface="Adobe Arabic" pitchFamily="18" charset="-78"/>
              </a:rPr>
              <a:t>ما يتم استخدام المصطلحين بالتبادل، ولكن مع وجود </a:t>
            </a:r>
            <a:r>
              <a:rPr lang="ar-SA" sz="2800" b="1" dirty="0" smtClean="0">
                <a:latin typeface="Adobe Arabic" pitchFamily="18" charset="-78"/>
                <a:ea typeface="Calibri" panose="020F0502020204030204" pitchFamily="34" charset="0"/>
                <a:cs typeface="Adobe Arabic" pitchFamily="18" charset="-78"/>
              </a:rPr>
              <a:t>تمييز</a:t>
            </a:r>
            <a:endParaRPr lang="ar-JO" sz="2800" b="1" dirty="0" smtClean="0">
              <a:latin typeface="Adobe Arabic" pitchFamily="18" charset="-78"/>
              <a:ea typeface="Calibri" panose="020F0502020204030204" pitchFamily="34" charset="0"/>
              <a:cs typeface="Adobe Arabic" pitchFamily="18" charset="-78"/>
            </a:endParaRPr>
          </a:p>
          <a:p>
            <a:pPr algn="just" rtl="1">
              <a:spcAft>
                <a:spcPts val="1000"/>
              </a:spcAft>
            </a:pPr>
            <a:r>
              <a:rPr lang="ar-SA" sz="2800" b="1" dirty="0" smtClean="0">
                <a:latin typeface="Adobe Arabic" pitchFamily="18" charset="-78"/>
                <a:ea typeface="Calibri" panose="020F0502020204030204" pitchFamily="34" charset="0"/>
                <a:cs typeface="Adobe Arabic" pitchFamily="18" charset="-78"/>
              </a:rPr>
              <a:t> </a:t>
            </a:r>
            <a:r>
              <a:rPr lang="ar-SA" sz="2800" b="1" dirty="0">
                <a:latin typeface="Adobe Arabic" pitchFamily="18" charset="-78"/>
                <a:ea typeface="Calibri" panose="020F0502020204030204" pitchFamily="34" charset="0"/>
                <a:cs typeface="Adobe Arabic" pitchFamily="18" charset="-78"/>
              </a:rPr>
              <a:t>تشير تحليلات البيانات التقليدية إلى عملية تحليل كميات هائلة من البيانات المجمعة للحصول على رؤى </a:t>
            </a:r>
            <a:r>
              <a:rPr lang="ar-SA" sz="2800" b="1" dirty="0" smtClean="0">
                <a:latin typeface="Adobe Arabic" pitchFamily="18" charset="-78"/>
                <a:ea typeface="Calibri" panose="020F0502020204030204" pitchFamily="34" charset="0"/>
                <a:cs typeface="Adobe Arabic" pitchFamily="18" charset="-78"/>
              </a:rPr>
              <a:t>وتوقعات</a:t>
            </a:r>
            <a:r>
              <a:rPr lang="ar-JO" sz="2800" b="1" dirty="0" smtClean="0">
                <a:latin typeface="Adobe Arabic" pitchFamily="18" charset="-78"/>
                <a:ea typeface="Calibri" panose="020F0502020204030204" pitchFamily="34" charset="0"/>
                <a:cs typeface="Adobe Arabic" pitchFamily="18" charset="-78"/>
              </a:rPr>
              <a:t>،</a:t>
            </a:r>
            <a:r>
              <a:rPr lang="ar-SA" sz="2800" b="1" dirty="0" smtClean="0">
                <a:latin typeface="Adobe Arabic" pitchFamily="18" charset="-78"/>
                <a:ea typeface="Calibri" panose="020F0502020204030204" pitchFamily="34" charset="0"/>
                <a:cs typeface="Adobe Arabic" pitchFamily="18" charset="-78"/>
              </a:rPr>
              <a:t> </a:t>
            </a:r>
            <a:r>
              <a:rPr lang="ar-SA" sz="2800" b="1" dirty="0">
                <a:latin typeface="Adobe Arabic" pitchFamily="18" charset="-78"/>
                <a:ea typeface="Calibri" panose="020F0502020204030204" pitchFamily="34" charset="0"/>
                <a:cs typeface="Adobe Arabic" pitchFamily="18" charset="-78"/>
              </a:rPr>
              <a:t>تأخذ تحليلات بيانات </a:t>
            </a:r>
            <a:r>
              <a:rPr lang="ar-SA" sz="2800" b="1" dirty="0" smtClean="0">
                <a:latin typeface="Adobe Arabic" pitchFamily="18" charset="-78"/>
                <a:ea typeface="Calibri" panose="020F0502020204030204" pitchFamily="34" charset="0"/>
                <a:cs typeface="Adobe Arabic" pitchFamily="18" charset="-78"/>
              </a:rPr>
              <a:t>الأعمال </a:t>
            </a:r>
            <a:r>
              <a:rPr lang="ar-SA" sz="2800" b="1" dirty="0">
                <a:latin typeface="Adobe Arabic" pitchFamily="18" charset="-78"/>
                <a:ea typeface="Calibri" panose="020F0502020204030204" pitchFamily="34" charset="0"/>
                <a:cs typeface="Adobe Arabic" pitchFamily="18" charset="-78"/>
              </a:rPr>
              <a:t>(يطلق عليها أحيانًا اسم تحليلات </a:t>
            </a:r>
            <a:r>
              <a:rPr lang="ar-SA" sz="2800" b="1" dirty="0" smtClean="0">
                <a:latin typeface="Adobe Arabic" pitchFamily="18" charset="-78"/>
                <a:ea typeface="Calibri" panose="020F0502020204030204" pitchFamily="34" charset="0"/>
                <a:cs typeface="Adobe Arabic" pitchFamily="18" charset="-78"/>
              </a:rPr>
              <a:t>الأعمال) </a:t>
            </a:r>
            <a:r>
              <a:rPr lang="ar-SA" sz="2800" b="1" dirty="0">
                <a:latin typeface="Adobe Arabic" pitchFamily="18" charset="-78"/>
                <a:ea typeface="Calibri" panose="020F0502020204030204" pitchFamily="34" charset="0"/>
                <a:cs typeface="Adobe Arabic" pitchFamily="18" charset="-78"/>
              </a:rPr>
              <a:t>هذه الفكرة، لكنها تضعها في سياق رؤية </a:t>
            </a:r>
            <a:r>
              <a:rPr lang="ar-SA" sz="2800" b="1" dirty="0" smtClean="0">
                <a:latin typeface="Adobe Arabic" pitchFamily="18" charset="-78"/>
                <a:ea typeface="Calibri" panose="020F0502020204030204" pitchFamily="34" charset="0"/>
                <a:cs typeface="Adobe Arabic" pitchFamily="18" charset="-78"/>
              </a:rPr>
              <a:t>الأعمال، </a:t>
            </a:r>
            <a:r>
              <a:rPr lang="ar-SA" sz="2800" b="1" dirty="0">
                <a:latin typeface="Adobe Arabic" pitchFamily="18" charset="-78"/>
                <a:ea typeface="Calibri" panose="020F0502020204030204" pitchFamily="34" charset="0"/>
                <a:cs typeface="Adobe Arabic" pitchFamily="18" charset="-78"/>
              </a:rPr>
              <a:t>غالبًا مع محتوى </a:t>
            </a:r>
            <a:r>
              <a:rPr lang="ar-SA" sz="2800" b="1" dirty="0" smtClean="0">
                <a:latin typeface="Adobe Arabic" pitchFamily="18" charset="-78"/>
                <a:ea typeface="Calibri" panose="020F0502020204030204" pitchFamily="34" charset="0"/>
                <a:cs typeface="Adobe Arabic" pitchFamily="18" charset="-78"/>
              </a:rPr>
              <a:t>الأعمال </a:t>
            </a:r>
            <a:r>
              <a:rPr lang="ar-SA" sz="2800" b="1" dirty="0">
                <a:latin typeface="Adobe Arabic" pitchFamily="18" charset="-78"/>
                <a:ea typeface="Calibri" panose="020F0502020204030204" pitchFamily="34" charset="0"/>
                <a:cs typeface="Adobe Arabic" pitchFamily="18" charset="-78"/>
              </a:rPr>
              <a:t>المصمم مسبقًا والأدوات التي تسرع عملية التحليل</a:t>
            </a:r>
            <a:r>
              <a:rPr lang="en-US" sz="2800" b="1" dirty="0">
                <a:latin typeface="Adobe Arabic" pitchFamily="18" charset="-78"/>
                <a:ea typeface="Calibri" panose="020F0502020204030204" pitchFamily="34" charset="0"/>
                <a:cs typeface="Adobe Arabic" pitchFamily="18" charset="-78"/>
              </a:rPr>
              <a:t>.</a:t>
            </a:r>
            <a:endParaRPr lang="en-US" sz="2800" b="1" dirty="0">
              <a:effectLst/>
              <a:latin typeface="Adobe Arabic" pitchFamily="18" charset="-78"/>
              <a:ea typeface="Calibri" panose="020F0502020204030204" pitchFamily="34" charset="0"/>
              <a:cs typeface="Adobe Arabic" pitchFamily="18" charset="-78"/>
            </a:endParaRPr>
          </a:p>
        </p:txBody>
      </p:sp>
      <p:sp>
        <p:nvSpPr>
          <p:cNvPr id="7" name="مستطيل 2"/>
          <p:cNvSpPr/>
          <p:nvPr/>
        </p:nvSpPr>
        <p:spPr>
          <a:xfrm>
            <a:off x="0" y="6553200"/>
            <a:ext cx="1371600" cy="304800"/>
          </a:xfrm>
          <a:prstGeom prst="rect">
            <a:avLst/>
          </a:prstGeom>
          <a:noFill/>
          <a:ln>
            <a:noFill/>
          </a:ln>
        </p:spPr>
        <p:style>
          <a:lnRef idx="2">
            <a:schemeClr val="dk1"/>
          </a:lnRef>
          <a:fillRef idx="1">
            <a:schemeClr val="lt1"/>
          </a:fillRef>
          <a:effectRef idx="0">
            <a:schemeClr val="dk1"/>
          </a:effectRef>
          <a:fontRef idx="minor">
            <a:schemeClr val="dk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rtl="0">
              <a:lnSpc>
                <a:spcPct val="107000"/>
              </a:lnSpc>
              <a:spcBef>
                <a:spcPts val="0"/>
              </a:spcBef>
              <a:spcAft>
                <a:spcPts val="0"/>
              </a:spcAft>
            </a:pPr>
            <a:r>
              <a:rPr lang="en-US" sz="1100" u="sng">
                <a:solidFill>
                  <a:srgbClr val="0563C1"/>
                </a:solidFill>
                <a:effectLst/>
                <a:latin typeface="Sakkal Majalla"/>
                <a:ea typeface="Calibri"/>
                <a:cs typeface="Arial"/>
                <a:hlinkClick r:id="rId4"/>
              </a:rPr>
              <a:t>www.dawliatraining.com</a:t>
            </a:r>
            <a:endParaRPr lang="en-US" sz="1100">
              <a:effectLst/>
              <a:ea typeface="Calibri"/>
              <a:cs typeface="Arial"/>
            </a:endParaRPr>
          </a:p>
        </p:txBody>
      </p:sp>
    </p:spTree>
    <p:extLst>
      <p:ext uri="{BB962C8B-B14F-4D97-AF65-F5344CB8AC3E}">
        <p14:creationId xmlns:p14="http://schemas.microsoft.com/office/powerpoint/2010/main" val="709768704"/>
      </p:ext>
    </p:extLst>
  </p:cSld>
  <p:clrMapOvr>
    <a:masterClrMapping/>
  </p:clrMapOvr>
  <p:timing>
    <p:tnLst>
      <p:par>
        <p:cTn id="1" dur="indefinite" restart="never" nodeType="tmRoot"/>
      </p:par>
    </p:tnLst>
  </p:timing>
</p:sld>
</file>

<file path=ppt/theme/_rels/theme8.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نيـون - من ادركها بوربوينت">
  <a:themeElements>
    <a:clrScheme name="مخصص 6">
      <a:dk1>
        <a:sysClr val="windowText" lastClr="000000"/>
      </a:dk1>
      <a:lt1>
        <a:sysClr val="window" lastClr="FFFFFF"/>
      </a:lt1>
      <a:dk2>
        <a:srgbClr val="03478B"/>
      </a:dk2>
      <a:lt2>
        <a:srgbClr val="E7E6E6"/>
      </a:lt2>
      <a:accent1>
        <a:srgbClr val="03478B"/>
      </a:accent1>
      <a:accent2>
        <a:srgbClr val="1890A1"/>
      </a:accent2>
      <a:accent3>
        <a:srgbClr val="00B0D3"/>
      </a:accent3>
      <a:accent4>
        <a:srgbClr val="7030A0"/>
      </a:accent4>
      <a:accent5>
        <a:srgbClr val="21C0D7"/>
      </a:accent5>
      <a:accent6>
        <a:srgbClr val="55D4FA"/>
      </a:accent6>
      <a:hlink>
        <a:srgbClr val="0563C1"/>
      </a:hlink>
      <a:folHlink>
        <a:srgbClr val="954F72"/>
      </a:folHlink>
    </a:clrScheme>
    <a:fontScheme name="Custom 81">
      <a:majorFont>
        <a:latin typeface="Josefin Sans"/>
        <a:ea typeface=""/>
        <a:cs typeface=""/>
      </a:majorFont>
      <a:minorFont>
        <a:latin typeface="Robo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0.xml><?xml version="1.0" encoding="utf-8"?>
<a:theme xmlns:a="http://schemas.openxmlformats.org/drawingml/2006/main" name="14_نيـون - من ادركها بوربوينت">
  <a:themeElements>
    <a:clrScheme name="مخصص 6">
      <a:dk1>
        <a:sysClr val="windowText" lastClr="000000"/>
      </a:dk1>
      <a:lt1>
        <a:sysClr val="window" lastClr="FFFFFF"/>
      </a:lt1>
      <a:dk2>
        <a:srgbClr val="03478B"/>
      </a:dk2>
      <a:lt2>
        <a:srgbClr val="E7E6E6"/>
      </a:lt2>
      <a:accent1>
        <a:srgbClr val="03478B"/>
      </a:accent1>
      <a:accent2>
        <a:srgbClr val="1890A1"/>
      </a:accent2>
      <a:accent3>
        <a:srgbClr val="00B0D3"/>
      </a:accent3>
      <a:accent4>
        <a:srgbClr val="7030A0"/>
      </a:accent4>
      <a:accent5>
        <a:srgbClr val="21C0D7"/>
      </a:accent5>
      <a:accent6>
        <a:srgbClr val="55D4FA"/>
      </a:accent6>
      <a:hlink>
        <a:srgbClr val="0563C1"/>
      </a:hlink>
      <a:folHlink>
        <a:srgbClr val="954F72"/>
      </a:folHlink>
    </a:clrScheme>
    <a:fontScheme name="Custom 81">
      <a:majorFont>
        <a:latin typeface="Josefin Sans"/>
        <a:ea typeface=""/>
        <a:cs typeface=""/>
      </a:majorFont>
      <a:minorFont>
        <a:latin typeface="Robo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1.xml><?xml version="1.0" encoding="utf-8"?>
<a:theme xmlns:a="http://schemas.openxmlformats.org/drawingml/2006/main" name="15_نيـون - من ادركها بوربوينت">
  <a:themeElements>
    <a:clrScheme name="مخصص 6">
      <a:dk1>
        <a:sysClr val="windowText" lastClr="000000"/>
      </a:dk1>
      <a:lt1>
        <a:sysClr val="window" lastClr="FFFFFF"/>
      </a:lt1>
      <a:dk2>
        <a:srgbClr val="03478B"/>
      </a:dk2>
      <a:lt2>
        <a:srgbClr val="E7E6E6"/>
      </a:lt2>
      <a:accent1>
        <a:srgbClr val="03478B"/>
      </a:accent1>
      <a:accent2>
        <a:srgbClr val="1890A1"/>
      </a:accent2>
      <a:accent3>
        <a:srgbClr val="00B0D3"/>
      </a:accent3>
      <a:accent4>
        <a:srgbClr val="7030A0"/>
      </a:accent4>
      <a:accent5>
        <a:srgbClr val="21C0D7"/>
      </a:accent5>
      <a:accent6>
        <a:srgbClr val="55D4FA"/>
      </a:accent6>
      <a:hlink>
        <a:srgbClr val="0563C1"/>
      </a:hlink>
      <a:folHlink>
        <a:srgbClr val="954F72"/>
      </a:folHlink>
    </a:clrScheme>
    <a:fontScheme name="Custom 81">
      <a:majorFont>
        <a:latin typeface="Josefin Sans"/>
        <a:ea typeface=""/>
        <a:cs typeface=""/>
      </a:majorFont>
      <a:minorFont>
        <a:latin typeface="Robo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2.xml><?xml version="1.0" encoding="utf-8"?>
<a:theme xmlns:a="http://schemas.openxmlformats.org/drawingml/2006/main" name="16_نيـون - من ادركها بوربوينت">
  <a:themeElements>
    <a:clrScheme name="مخصص 6">
      <a:dk1>
        <a:sysClr val="windowText" lastClr="000000"/>
      </a:dk1>
      <a:lt1>
        <a:sysClr val="window" lastClr="FFFFFF"/>
      </a:lt1>
      <a:dk2>
        <a:srgbClr val="03478B"/>
      </a:dk2>
      <a:lt2>
        <a:srgbClr val="E7E6E6"/>
      </a:lt2>
      <a:accent1>
        <a:srgbClr val="03478B"/>
      </a:accent1>
      <a:accent2>
        <a:srgbClr val="1890A1"/>
      </a:accent2>
      <a:accent3>
        <a:srgbClr val="00B0D3"/>
      </a:accent3>
      <a:accent4>
        <a:srgbClr val="7030A0"/>
      </a:accent4>
      <a:accent5>
        <a:srgbClr val="21C0D7"/>
      </a:accent5>
      <a:accent6>
        <a:srgbClr val="55D4FA"/>
      </a:accent6>
      <a:hlink>
        <a:srgbClr val="0563C1"/>
      </a:hlink>
      <a:folHlink>
        <a:srgbClr val="954F72"/>
      </a:folHlink>
    </a:clrScheme>
    <a:fontScheme name="Custom 81">
      <a:majorFont>
        <a:latin typeface="Josefin Sans"/>
        <a:ea typeface=""/>
        <a:cs typeface=""/>
      </a:majorFont>
      <a:minorFont>
        <a:latin typeface="Robo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1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23_نيـون - من ادركها بوربوينت">
  <a:themeElements>
    <a:clrScheme name="مخصص 6">
      <a:dk1>
        <a:sysClr val="windowText" lastClr="000000"/>
      </a:dk1>
      <a:lt1>
        <a:sysClr val="window" lastClr="FFFFFF"/>
      </a:lt1>
      <a:dk2>
        <a:srgbClr val="03478B"/>
      </a:dk2>
      <a:lt2>
        <a:srgbClr val="E7E6E6"/>
      </a:lt2>
      <a:accent1>
        <a:srgbClr val="03478B"/>
      </a:accent1>
      <a:accent2>
        <a:srgbClr val="1890A1"/>
      </a:accent2>
      <a:accent3>
        <a:srgbClr val="00B0D3"/>
      </a:accent3>
      <a:accent4>
        <a:srgbClr val="7030A0"/>
      </a:accent4>
      <a:accent5>
        <a:srgbClr val="21C0D7"/>
      </a:accent5>
      <a:accent6>
        <a:srgbClr val="55D4FA"/>
      </a:accent6>
      <a:hlink>
        <a:srgbClr val="0563C1"/>
      </a:hlink>
      <a:folHlink>
        <a:srgbClr val="954F72"/>
      </a:folHlink>
    </a:clrScheme>
    <a:fontScheme name="Custom 81">
      <a:majorFont>
        <a:latin typeface="Josefin Sans"/>
        <a:ea typeface=""/>
        <a:cs typeface=""/>
      </a:majorFont>
      <a:minorFont>
        <a:latin typeface="Robo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24_نيـون - من ادركها بوربوينت">
  <a:themeElements>
    <a:clrScheme name="مخصص 6">
      <a:dk1>
        <a:sysClr val="windowText" lastClr="000000"/>
      </a:dk1>
      <a:lt1>
        <a:sysClr val="window" lastClr="FFFFFF"/>
      </a:lt1>
      <a:dk2>
        <a:srgbClr val="03478B"/>
      </a:dk2>
      <a:lt2>
        <a:srgbClr val="E7E6E6"/>
      </a:lt2>
      <a:accent1>
        <a:srgbClr val="03478B"/>
      </a:accent1>
      <a:accent2>
        <a:srgbClr val="1890A1"/>
      </a:accent2>
      <a:accent3>
        <a:srgbClr val="00B0D3"/>
      </a:accent3>
      <a:accent4>
        <a:srgbClr val="7030A0"/>
      </a:accent4>
      <a:accent5>
        <a:srgbClr val="21C0D7"/>
      </a:accent5>
      <a:accent6>
        <a:srgbClr val="55D4FA"/>
      </a:accent6>
      <a:hlink>
        <a:srgbClr val="0563C1"/>
      </a:hlink>
      <a:folHlink>
        <a:srgbClr val="954F72"/>
      </a:folHlink>
    </a:clrScheme>
    <a:fontScheme name="Custom 81">
      <a:majorFont>
        <a:latin typeface="Josefin Sans"/>
        <a:ea typeface=""/>
        <a:cs typeface=""/>
      </a:majorFont>
      <a:minorFont>
        <a:latin typeface="Robo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3_نسق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نسق Offic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نيـون - من ادركها بوربوينت">
  <a:themeElements>
    <a:clrScheme name="مخصص 6">
      <a:dk1>
        <a:sysClr val="windowText" lastClr="000000"/>
      </a:dk1>
      <a:lt1>
        <a:sysClr val="window" lastClr="FFFFFF"/>
      </a:lt1>
      <a:dk2>
        <a:srgbClr val="03478B"/>
      </a:dk2>
      <a:lt2>
        <a:srgbClr val="E7E6E6"/>
      </a:lt2>
      <a:accent1>
        <a:srgbClr val="03478B"/>
      </a:accent1>
      <a:accent2>
        <a:srgbClr val="1890A1"/>
      </a:accent2>
      <a:accent3>
        <a:srgbClr val="00B0D3"/>
      </a:accent3>
      <a:accent4>
        <a:srgbClr val="7030A0"/>
      </a:accent4>
      <a:accent5>
        <a:srgbClr val="21C0D7"/>
      </a:accent5>
      <a:accent6>
        <a:srgbClr val="55D4FA"/>
      </a:accent6>
      <a:hlink>
        <a:srgbClr val="0563C1"/>
      </a:hlink>
      <a:folHlink>
        <a:srgbClr val="954F72"/>
      </a:folHlink>
    </a:clrScheme>
    <a:fontScheme name="Custom 81">
      <a:majorFont>
        <a:latin typeface="Josefin Sans"/>
        <a:ea typeface=""/>
        <a:cs typeface=""/>
      </a:majorFont>
      <a:minorFont>
        <a:latin typeface="Robo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2_نيـون - من ادركها بوربوينت">
  <a:themeElements>
    <a:clrScheme name="مخصص 6">
      <a:dk1>
        <a:sysClr val="windowText" lastClr="000000"/>
      </a:dk1>
      <a:lt1>
        <a:sysClr val="window" lastClr="FFFFFF"/>
      </a:lt1>
      <a:dk2>
        <a:srgbClr val="03478B"/>
      </a:dk2>
      <a:lt2>
        <a:srgbClr val="E7E6E6"/>
      </a:lt2>
      <a:accent1>
        <a:srgbClr val="03478B"/>
      </a:accent1>
      <a:accent2>
        <a:srgbClr val="1890A1"/>
      </a:accent2>
      <a:accent3>
        <a:srgbClr val="00B0D3"/>
      </a:accent3>
      <a:accent4>
        <a:srgbClr val="7030A0"/>
      </a:accent4>
      <a:accent5>
        <a:srgbClr val="21C0D7"/>
      </a:accent5>
      <a:accent6>
        <a:srgbClr val="55D4FA"/>
      </a:accent6>
      <a:hlink>
        <a:srgbClr val="0563C1"/>
      </a:hlink>
      <a:folHlink>
        <a:srgbClr val="954F72"/>
      </a:folHlink>
    </a:clrScheme>
    <a:fontScheme name="Custom 81">
      <a:majorFont>
        <a:latin typeface="Josefin Sans"/>
        <a:ea typeface=""/>
        <a:cs typeface=""/>
      </a:majorFont>
      <a:minorFont>
        <a:latin typeface="Robo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8.xml><?xml version="1.0" encoding="utf-8"?>
<a:theme xmlns:a="http://schemas.openxmlformats.org/drawingml/2006/main" name="Concourse">
  <a:themeElements>
    <a:clrScheme name="BlackTie">
      <a:dk1>
        <a:srgbClr val="000000"/>
      </a:dk1>
      <a:lt1>
        <a:srgbClr val="FFFFFF"/>
      </a:lt1>
      <a:dk2>
        <a:srgbClr val="46464A"/>
      </a:dk2>
      <a:lt2>
        <a:srgbClr val="E3DCCF"/>
      </a:lt2>
      <a:accent1>
        <a:srgbClr val="6F6F74"/>
      </a:accent1>
      <a:accent2>
        <a:srgbClr val="A7B789"/>
      </a:accent2>
      <a:accent3>
        <a:srgbClr val="BEAE98"/>
      </a:accent3>
      <a:accent4>
        <a:srgbClr val="92A9B9"/>
      </a:accent4>
      <a:accent5>
        <a:srgbClr val="9C8265"/>
      </a:accent5>
      <a:accent6>
        <a:srgbClr val="8D6974"/>
      </a:accent6>
      <a:hlink>
        <a:srgbClr val="67AABF"/>
      </a:hlink>
      <a:folHlink>
        <a:srgbClr val="B1B5AB"/>
      </a:folHlink>
    </a:clrScheme>
    <a:fontScheme name="Concourse">
      <a:maj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ajorFont>
      <a:minorFont>
        <a:latin typeface="Lucida Sans Unicode"/>
        <a:ea typeface=""/>
        <a:cs typeface=""/>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Uigh" typeface="Microsoft Uighur"/>
        <a:font script="Geor" typeface="Sylfaen"/>
      </a:minorFont>
    </a:fontScheme>
    <a:fmtScheme name="Concourse">
      <a:fillStyleLst>
        <a:solidFill>
          <a:schemeClr val="phClr"/>
        </a:solidFill>
        <a:gradFill rotWithShape="1">
          <a:gsLst>
            <a:gs pos="0">
              <a:schemeClr val="phClr">
                <a:tint val="62000"/>
                <a:satMod val="180000"/>
              </a:schemeClr>
            </a:gs>
            <a:gs pos="65000">
              <a:schemeClr val="phClr">
                <a:tint val="32000"/>
                <a:satMod val="250000"/>
              </a:schemeClr>
            </a:gs>
            <a:gs pos="100000">
              <a:schemeClr val="phClr">
                <a:tint val="23000"/>
                <a:satMod val="300000"/>
              </a:schemeClr>
            </a:gs>
          </a:gsLst>
          <a:lin ang="16200000" scaled="0"/>
        </a:gradFill>
        <a:gradFill rotWithShape="1">
          <a:gsLst>
            <a:gs pos="0">
              <a:schemeClr val="phClr">
                <a:shade val="15000"/>
                <a:satMod val="180000"/>
              </a:schemeClr>
            </a:gs>
            <a:gs pos="50000">
              <a:schemeClr val="phClr">
                <a:shade val="45000"/>
                <a:satMod val="170000"/>
              </a:schemeClr>
            </a:gs>
            <a:gs pos="70000">
              <a:schemeClr val="phClr">
                <a:tint val="99000"/>
                <a:shade val="65000"/>
                <a:satMod val="155000"/>
              </a:schemeClr>
            </a:gs>
            <a:gs pos="100000">
              <a:schemeClr val="phClr">
                <a:tint val="95500"/>
                <a:shade val="100000"/>
                <a:satMod val="155000"/>
              </a:schemeClr>
            </a:gs>
          </a:gsLst>
          <a:lin ang="16200000" scaled="0"/>
        </a:gradFill>
      </a:fillStyleLst>
      <a:lnStyleLst>
        <a:ln w="9525" cap="flat" cmpd="sng" algn="ctr">
          <a:solidFill>
            <a:schemeClr val="phClr"/>
          </a:solidFill>
          <a:prstDash val="solid"/>
        </a:ln>
        <a:ln w="55000" cap="flat" cmpd="thickThin" algn="ctr">
          <a:solidFill>
            <a:schemeClr val="phClr"/>
          </a:solidFill>
          <a:prstDash val="solid"/>
        </a:ln>
        <a:ln w="63500" cap="flat" cmpd="thickThin" algn="ctr">
          <a:solidFill>
            <a:schemeClr val="phClr"/>
          </a:solidFill>
          <a:prstDash val="solid"/>
        </a:ln>
      </a:lnStyleLst>
      <a:effectStyleLst>
        <a:effectStyle>
          <a:effectLst>
            <a:outerShdw blurRad="50800" dist="38100" dir="5400000" rotWithShape="0">
              <a:srgbClr val="000000">
                <a:alpha val="35000"/>
              </a:srgbClr>
            </a:outerShdw>
          </a:effectLst>
        </a:effectStyle>
        <a:effectStyle>
          <a:effectLst>
            <a:outerShdw blurRad="50800" dist="38100" dir="5400000" rotWithShape="0">
              <a:srgbClr val="000000">
                <a:alpha val="35000"/>
              </a:srgbClr>
            </a:outerShdw>
          </a:effectLst>
        </a:effectStyle>
        <a:effectStyle>
          <a:effectLst>
            <a:outerShdw blurRad="63500" dist="38100" dir="5400000" rotWithShape="0">
              <a:srgbClr val="000000">
                <a:alpha val="45000"/>
              </a:srgbClr>
            </a:outerShdw>
          </a:effectLst>
          <a:scene3d>
            <a:camera prst="orthographicFront" fov="0">
              <a:rot lat="0" lon="0" rev="0"/>
            </a:camera>
            <a:lightRig rig="glow" dir="t">
              <a:rot lat="0" lon="0" rev="6360000"/>
            </a:lightRig>
          </a:scene3d>
          <a:sp3d contourW="1000" prstMaterial="flat">
            <a:bevelT w="95250" h="101600"/>
            <a:contourClr>
              <a:schemeClr val="phClr">
                <a:satMod val="300000"/>
              </a:schemeClr>
            </a:contourClr>
          </a:sp3d>
        </a:effectStyle>
      </a:effectStyleLst>
      <a:bgFillStyleLst>
        <a:solidFill>
          <a:schemeClr val="phClr"/>
        </a:solidFill>
        <a:gradFill rotWithShape="1">
          <a:gsLst>
            <a:gs pos="0">
              <a:schemeClr val="phClr">
                <a:tint val="55000"/>
                <a:satMod val="300000"/>
              </a:schemeClr>
            </a:gs>
            <a:gs pos="40000">
              <a:schemeClr val="phClr">
                <a:tint val="65000"/>
                <a:satMod val="300000"/>
              </a:schemeClr>
            </a:gs>
            <a:gs pos="100000">
              <a:schemeClr val="phClr">
                <a:shade val="65000"/>
                <a:satMod val="300000"/>
              </a:schemeClr>
            </a:gs>
          </a:gsLst>
          <a:path path="circle">
            <a:fillToRect l="65000" b="98000"/>
          </a:path>
        </a:gradFill>
        <a:blipFill>
          <a:blip xmlns:r="http://schemas.openxmlformats.org/officeDocument/2006/relationships" r:embed="rId1">
            <a:duotone>
              <a:schemeClr val="phClr">
                <a:shade val="60000"/>
                <a:satMod val="110000"/>
              </a:schemeClr>
              <a:schemeClr val="phClr">
                <a:tint val="95000"/>
              </a:schemeClr>
            </a:duotone>
          </a:blip>
          <a:tile tx="0" ty="0" sx="50000" sy="50000" flip="none" algn="tl"/>
        </a:blipFill>
      </a:bgFillStyleLst>
    </a:fmtScheme>
  </a:themeElements>
  <a:objectDefaults/>
  <a:extraClrSchemeLst/>
</a:theme>
</file>

<file path=ppt/theme/theme9.xml><?xml version="1.0" encoding="utf-8"?>
<a:theme xmlns:a="http://schemas.openxmlformats.org/drawingml/2006/main" name="13_نيـون - من ادركها بوربوينت">
  <a:themeElements>
    <a:clrScheme name="مخصص 6">
      <a:dk1>
        <a:sysClr val="windowText" lastClr="000000"/>
      </a:dk1>
      <a:lt1>
        <a:sysClr val="window" lastClr="FFFFFF"/>
      </a:lt1>
      <a:dk2>
        <a:srgbClr val="03478B"/>
      </a:dk2>
      <a:lt2>
        <a:srgbClr val="E7E6E6"/>
      </a:lt2>
      <a:accent1>
        <a:srgbClr val="03478B"/>
      </a:accent1>
      <a:accent2>
        <a:srgbClr val="1890A1"/>
      </a:accent2>
      <a:accent3>
        <a:srgbClr val="00B0D3"/>
      </a:accent3>
      <a:accent4>
        <a:srgbClr val="7030A0"/>
      </a:accent4>
      <a:accent5>
        <a:srgbClr val="21C0D7"/>
      </a:accent5>
      <a:accent6>
        <a:srgbClr val="55D4FA"/>
      </a:accent6>
      <a:hlink>
        <a:srgbClr val="0563C1"/>
      </a:hlink>
      <a:folHlink>
        <a:srgbClr val="954F72"/>
      </a:folHlink>
    </a:clrScheme>
    <a:fontScheme name="Custom 81">
      <a:majorFont>
        <a:latin typeface="Josefin Sans"/>
        <a:ea typeface=""/>
        <a:cs typeface=""/>
      </a:majorFont>
      <a:minorFont>
        <a:latin typeface="Roboto"/>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4931</TotalTime>
  <Words>2392</Words>
  <Application>Microsoft Office PowerPoint</Application>
  <PresentationFormat>Custom</PresentationFormat>
  <Paragraphs>482</Paragraphs>
  <Slides>53</Slides>
  <Notes>27</Notes>
  <HiddenSlides>0</HiddenSlides>
  <MMClips>0</MMClips>
  <ScaleCrop>false</ScaleCrop>
  <HeadingPairs>
    <vt:vector size="6" baseType="variant">
      <vt:variant>
        <vt:lpstr>Fonts Used</vt:lpstr>
      </vt:variant>
      <vt:variant>
        <vt:i4>17</vt:i4>
      </vt:variant>
      <vt:variant>
        <vt:lpstr>Theme</vt:lpstr>
      </vt:variant>
      <vt:variant>
        <vt:i4>13</vt:i4>
      </vt:variant>
      <vt:variant>
        <vt:lpstr>Slide Titles</vt:lpstr>
      </vt:variant>
      <vt:variant>
        <vt:i4>53</vt:i4>
      </vt:variant>
    </vt:vector>
  </HeadingPairs>
  <TitlesOfParts>
    <vt:vector size="83" baseType="lpstr">
      <vt:lpstr>Arial</vt:lpstr>
      <vt:lpstr>Lucida Sans Unicode</vt:lpstr>
      <vt:lpstr>Expo Arabic Light</vt:lpstr>
      <vt:lpstr>Symbol</vt:lpstr>
      <vt:lpstr>VIP Hakm Bold</vt:lpstr>
      <vt:lpstr>Calibri</vt:lpstr>
      <vt:lpstr>Roboto</vt:lpstr>
      <vt:lpstr>Wingdings 3</vt:lpstr>
      <vt:lpstr>Courier New</vt:lpstr>
      <vt:lpstr>Wingdings 2</vt:lpstr>
      <vt:lpstr>Times New Roman</vt:lpstr>
      <vt:lpstr>Helvetica Light</vt:lpstr>
      <vt:lpstr>Wingdings</vt:lpstr>
      <vt:lpstr>Adobe Arabic</vt:lpstr>
      <vt:lpstr>Sakkal Majalla</vt:lpstr>
      <vt:lpstr>Calibri Light</vt:lpstr>
      <vt:lpstr>Verdana</vt:lpstr>
      <vt:lpstr>نيـون - من ادركها بوربوينت</vt:lpstr>
      <vt:lpstr>23_نيـون - من ادركها بوربوينت</vt:lpstr>
      <vt:lpstr>24_نيـون - من ادركها بوربوينت</vt:lpstr>
      <vt:lpstr>3_نسق Office</vt:lpstr>
      <vt:lpstr>نسق Office</vt:lpstr>
      <vt:lpstr>2_نيـون - من ادركها بوربوينت</vt:lpstr>
      <vt:lpstr>12_نيـون - من ادركها بوربوينت</vt:lpstr>
      <vt:lpstr>Concourse</vt:lpstr>
      <vt:lpstr>13_نيـون - من ادركها بوربوينت</vt:lpstr>
      <vt:lpstr>14_نيـون - من ادركها بوربوينت</vt:lpstr>
      <vt:lpstr>15_نيـون - من ادركها بوربوينت</vt:lpstr>
      <vt:lpstr>16_نيـون - من ادركها بوربوينت</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إنشاء وفتح المصنفات</vt:lpstr>
      <vt:lpstr>التحكم في النطاقات</vt:lpstr>
      <vt:lpstr>PowerPoint Presentation</vt:lpstr>
      <vt:lpstr>PowerPoint Presentation</vt:lpstr>
      <vt:lpstr>PowerPoint Presentation</vt:lpstr>
      <vt:lpstr>التنسيق</vt:lpstr>
      <vt:lpstr>التنسيق</vt:lpstr>
      <vt:lpstr>PowerPoint Presentation</vt:lpstr>
      <vt:lpstr>PowerPoint Presentation</vt:lpstr>
      <vt:lpstr>PowerPoint Presentation</vt:lpstr>
      <vt:lpstr>PowerPoint Presentation</vt:lpstr>
      <vt:lpstr>PowerPoint Presentation</vt:lpstr>
      <vt:lpstr>استخدام السلسلات:</vt:lpstr>
      <vt:lpstr>استخدام الحسابات:</vt:lpstr>
      <vt:lpstr>نشاط – 5</vt:lpstr>
      <vt:lpstr>PowerPoint Presentation</vt:lpstr>
      <vt:lpstr>PowerPoint Presentation</vt:lpstr>
      <vt:lpstr>التحكم في الأوراق:</vt:lpstr>
      <vt:lpstr>إدراج المخططات:</vt:lpstr>
      <vt:lpstr>PowerPoint Presentation</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ادركها بوربوينت</dc:creator>
  <cp:keywords>ادركها بوربوينت</cp:keywords>
  <cp:lastModifiedBy>user</cp:lastModifiedBy>
  <cp:revision>894</cp:revision>
  <dcterms:created xsi:type="dcterms:W3CDTF">2019-11-26T02:30:10Z</dcterms:created>
  <dcterms:modified xsi:type="dcterms:W3CDTF">2024-10-13T02:53:53Z</dcterms:modified>
  <cp:category>قوالب بوربوينت تعليمية</cp:category>
</cp:coreProperties>
</file>